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71" r:id="rId14"/>
    <p:sldId id="270" r:id="rId15"/>
    <p:sldId id="272" r:id="rId16"/>
  </p:sldIdLst>
  <p:sldSz cx="18288000" cy="10287000"/>
  <p:notesSz cx="6858000" cy="9144000"/>
  <p:embeddedFontLst>
    <p:embeddedFont>
      <p:font typeface="PraterSansPro" panose="020B0504020101020102" pitchFamily="34" charset="0"/>
      <p:regular r:id="rId17"/>
    </p:embeddedFont>
    <p:embeddedFont>
      <p:font typeface="Calibri" panose="020F0502020204030204" pitchFamily="34" charset="0"/>
      <p:regular r:id="rId18"/>
      <p:bold r:id="rId19"/>
      <p:italic r:id="rId20"/>
      <p:boldItalic r:id="rId21"/>
    </p:embeddedFont>
    <p:embeddedFont>
      <p:font typeface="Arial Black" panose="020B0A04020102020204" pitchFamily="34" charset="0"/>
      <p:bold r:id="rId2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9C1"/>
    <a:srgbClr val="DE1F2A"/>
    <a:srgbClr val="283583"/>
    <a:srgbClr val="FFE100"/>
    <a:srgbClr val="491A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29" autoAdjust="0"/>
    <p:restoredTop sz="94614" autoAdjust="0"/>
  </p:normalViewPr>
  <p:slideViewPr>
    <p:cSldViewPr snapToGrid="0">
      <p:cViewPr>
        <p:scale>
          <a:sx n="40" d="100"/>
          <a:sy n="40" d="100"/>
        </p:scale>
        <p:origin x="396" y="1140"/>
      </p:cViewPr>
      <p:guideLst>
        <p:guide orient="horz" pos="324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normAutofit/>
          </a:bodyPr>
          <a:lstStyle>
            <a:lvl1pPr algn="ctr">
              <a:defRPr sz="6600">
                <a:solidFill>
                  <a:srgbClr val="491A66"/>
                </a:solidFill>
                <a:latin typeface="Arial" panose="020B0604020202020204" pitchFamily="34" charset="0"/>
                <a:cs typeface="PraterSansPro" panose="020B0504020101020102" pitchFamily="34" charset="0"/>
              </a:defRPr>
            </a:lvl1pPr>
          </a:lstStyle>
          <a:p>
            <a:r>
              <a:rPr lang="en-US" dirty="0"/>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sp>
        <p:nvSpPr>
          <p:cNvPr id="4" name="Date Placeholder 3"/>
          <p:cNvSpPr>
            <a:spLocks noGrp="1"/>
          </p:cNvSpPr>
          <p:nvPr>
            <p:ph type="dt" sz="half" idx="10"/>
          </p:nvPr>
        </p:nvSpPr>
        <p:spPr/>
        <p:txBody>
          <a:bodyPr/>
          <a:lstStyle/>
          <a:p>
            <a:fld id="{274E02AA-6433-4641-BE4C-88502230FAF5}" type="datetimeFigureOut">
              <a:rPr lang="en-US" smtClean="0"/>
              <a:t>5/23/2021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35333363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74E02AA-6433-4641-BE4C-88502230FAF5}" type="datetimeFigureOut">
              <a:rPr lang="en-US" smtClean="0"/>
              <a:t>5/23/2021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348418444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lvl1pPr>
              <a:defRPr>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74E02AA-6433-4641-BE4C-88502230FAF5}" type="datetimeFigureOut">
              <a:rPr lang="en-US" smtClean="0"/>
              <a:t>5/23/2021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36121604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91A66"/>
                </a:solidFill>
                <a:latin typeface="Arial" panose="020B0604020202020204" pitchFamily="34" charset="0"/>
                <a:cs typeface="PraterSansPro" panose="020B0504020101020102"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A9C1"/>
                </a:solidFill>
              </a:defRPr>
            </a:lvl1pPr>
            <a:lvl2pPr>
              <a:defRPr sz="3200">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74E02AA-6433-4641-BE4C-88502230FAF5}" type="datetimeFigureOut">
              <a:rPr lang="en-US" smtClean="0"/>
              <a:t>5/23/2021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2153315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normAutofit/>
          </a:bodyPr>
          <a:lstStyle>
            <a:lvl1pPr>
              <a:defRPr sz="6600">
                <a:solidFill>
                  <a:srgbClr val="491A66"/>
                </a:solidFill>
                <a:latin typeface="Arial" panose="020B0604020202020204" pitchFamily="34" charset="0"/>
                <a:cs typeface="PraterSansPro" panose="020B0504020101020102" pitchFamily="34" charset="0"/>
              </a:defRPr>
            </a:lvl1pPr>
          </a:lstStyle>
          <a:p>
            <a:r>
              <a:rPr lang="en-US" dirty="0"/>
              <a:t>Click to edit Master title style</a:t>
            </a:r>
          </a:p>
        </p:txBody>
      </p:sp>
      <p:sp>
        <p:nvSpPr>
          <p:cNvPr id="3" name="Text Placeholder 2"/>
          <p:cNvSpPr>
            <a:spLocks noGrp="1"/>
          </p:cNvSpPr>
          <p:nvPr>
            <p:ph type="body" idx="1"/>
          </p:nvPr>
        </p:nvSpPr>
        <p:spPr>
          <a:xfrm>
            <a:off x="1247775" y="6884195"/>
            <a:ext cx="15773400" cy="2250281"/>
          </a:xfrm>
        </p:spPr>
        <p:txBody>
          <a:bodyPr>
            <a:normAutofit/>
          </a:bodyPr>
          <a:lstStyle>
            <a:lvl1pPr marL="0" indent="0">
              <a:buNone/>
              <a:defRPr sz="4400">
                <a:solidFill>
                  <a:srgbClr val="00A9C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274E02AA-6433-4641-BE4C-88502230FAF5}" type="datetimeFigureOut">
              <a:rPr lang="en-US" smtClean="0"/>
              <a:t>5/23/2021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30481166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57300" y="2738438"/>
            <a:ext cx="7772400" cy="6527007"/>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9258300" y="2738438"/>
            <a:ext cx="7772400" cy="6527007"/>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74E02AA-6433-4641-BE4C-88502230FAF5}" type="datetimeFigureOut">
              <a:rPr lang="en-US" smtClean="0"/>
              <a:t>5/23/2021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23287435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lvl1pPr>
              <a:defRPr>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4" name="Content Placeholder 3"/>
          <p:cNvSpPr>
            <a:spLocks noGrp="1"/>
          </p:cNvSpPr>
          <p:nvPr>
            <p:ph sz="half" idx="2"/>
          </p:nvPr>
        </p:nvSpPr>
        <p:spPr>
          <a:xfrm>
            <a:off x="1259683" y="3757613"/>
            <a:ext cx="7736681" cy="5526882"/>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6" name="Content Placeholder 5"/>
          <p:cNvSpPr>
            <a:spLocks noGrp="1"/>
          </p:cNvSpPr>
          <p:nvPr>
            <p:ph sz="quarter" idx="4"/>
          </p:nvPr>
        </p:nvSpPr>
        <p:spPr>
          <a:xfrm>
            <a:off x="9258300" y="3757613"/>
            <a:ext cx="7774782" cy="5526882"/>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274E02AA-6433-4641-BE4C-88502230FAF5}" type="datetimeFigureOut">
              <a:rPr lang="en-US" smtClean="0"/>
              <a:t>5/23/2021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18388341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274E02AA-6433-4641-BE4C-88502230FAF5}" type="datetimeFigureOut">
              <a:rPr lang="en-US" smtClean="0"/>
              <a:t>5/23/2021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4429068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4E02AA-6433-4641-BE4C-88502230FAF5}" type="datetimeFigureOut">
              <a:rPr lang="en-US" smtClean="0"/>
              <a:t>5/23/2021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28981283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274E02AA-6433-4641-BE4C-88502230FAF5}" type="datetimeFigureOut">
              <a:rPr lang="en-US" smtClean="0"/>
              <a:t>5/23/2021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15556466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atin typeface="Arial" panose="020B0604020202020204" pitchFamily="34" charset="0"/>
              </a:defRPr>
            </a:lvl1pPr>
          </a:lstStyle>
          <a:p>
            <a:r>
              <a:rPr lang="en-US" dirty="0"/>
              <a:t>Click to edit Master title style</a:t>
            </a:r>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274E02AA-6433-4641-BE4C-88502230FAF5}" type="datetimeFigureOut">
              <a:rPr lang="en-US" smtClean="0"/>
              <a:t>5/23/2021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41584277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pPr algn="l"/>
            <a:endParaRPr lang="en-US" sz="6600" dirty="0">
              <a:solidFill>
                <a:srgbClr val="491A66"/>
              </a:solidFill>
              <a:latin typeface="PraterSansPro" panose="020B0504020101020102" pitchFamily="34" charset="0"/>
              <a:cs typeface="PraterSansPro" panose="020B0504020101020102" pitchFamily="34" charset="0"/>
            </a:endParaRP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74E02AA-6433-4641-BE4C-88502230FAF5}" type="datetimeFigureOut">
              <a:rPr lang="en-US" smtClean="0"/>
              <a:t>5/23/2021</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32BE89A-E5E1-4FD7-BE4B-08711B1F1354}" type="slidenum">
              <a:rPr lang="en-US" smtClean="0"/>
              <a:t>‹#›</a:t>
            </a:fld>
            <a:endParaRPr lang="en-US"/>
          </a:p>
        </p:txBody>
      </p:sp>
    </p:spTree>
    <p:extLst>
      <p:ext uri="{BB962C8B-B14F-4D97-AF65-F5344CB8AC3E}">
        <p14:creationId xmlns:p14="http://schemas.microsoft.com/office/powerpoint/2010/main" val="1260805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Arial Black" panose="020B0A04020102020204" pitchFamily="34" charset="0"/>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5400" kern="1200">
          <a:solidFill>
            <a:srgbClr val="00A9C1"/>
          </a:solidFill>
          <a:latin typeface="Arial" panose="020B0604020202020204" pitchFamily="34" charset="0"/>
          <a:ea typeface="+mn-ea"/>
          <a:cs typeface="PraterSansPro" panose="020B0504020101020102"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200" kern="1200">
          <a:solidFill>
            <a:schemeClr val="tx1"/>
          </a:solidFill>
          <a:latin typeface="Arial" panose="020B0604020202020204" pitchFamily="34" charset="0"/>
          <a:ea typeface="+mn-ea"/>
          <a:cs typeface="PraterSansPro" panose="020B0504020101020102"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Arial" panose="020B0604020202020204" pitchFamily="34" charset="0"/>
          <a:ea typeface="+mn-ea"/>
          <a:cs typeface="PraterSansPro" panose="020B0504020101020102"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Arial" panose="020B0604020202020204" pitchFamily="34" charset="0"/>
          <a:ea typeface="+mn-ea"/>
          <a:cs typeface="PraterSansPro" panose="020B0504020101020102"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Arial" panose="020B0604020202020204" pitchFamily="34" charset="0"/>
          <a:ea typeface="+mn-ea"/>
          <a:cs typeface="PraterSansPro" panose="020B0504020101020102"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5.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6.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7.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AA9CBD05-AA0D-46C2-9039-67D0A1C5A9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32358" y="493860"/>
            <a:ext cx="2855642" cy="951881"/>
          </a:xfrm>
          <a:prstGeom prst="rect">
            <a:avLst/>
          </a:prstGeom>
        </p:spPr>
      </p:pic>
      <p:pic>
        <p:nvPicPr>
          <p:cNvPr id="10" name="Picture 9" descr="A picture containing text, clock, gauge&#10;&#10;Description automatically generated">
            <a:extLst>
              <a:ext uri="{FF2B5EF4-FFF2-40B4-BE49-F238E27FC236}">
                <a16:creationId xmlns:a16="http://schemas.microsoft.com/office/drawing/2014/main" id="{3E30BB80-436F-4B07-90C1-A1B34447AB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36367" y="3343586"/>
            <a:ext cx="4996076" cy="671820"/>
          </a:xfrm>
          <a:prstGeom prst="rect">
            <a:avLst/>
          </a:prstGeom>
        </p:spPr>
      </p:pic>
      <p:sp>
        <p:nvSpPr>
          <p:cNvPr id="11" name="TextBox 10" title="Text: Smart Solutions">
            <a:extLst>
              <a:ext uri="{FF2B5EF4-FFF2-40B4-BE49-F238E27FC236}">
                <a16:creationId xmlns:a16="http://schemas.microsoft.com/office/drawing/2014/main" id="{2D0D72EC-1F73-4B8A-8137-BDFDB02377D4}"/>
              </a:ext>
            </a:extLst>
          </p:cNvPr>
          <p:cNvSpPr txBox="1"/>
          <p:nvPr/>
        </p:nvSpPr>
        <p:spPr>
          <a:xfrm>
            <a:off x="11272222" y="2349072"/>
            <a:ext cx="4911548" cy="700736"/>
          </a:xfrm>
          <a:custGeom>
            <a:avLst/>
            <a:gdLst/>
            <a:ahLst/>
            <a:cxnLst/>
            <a:rect l="l" t="t" r="r" b="b"/>
            <a:pathLst>
              <a:path w="4911548" h="700736">
                <a:moveTo>
                  <a:pt x="1073582" y="487833"/>
                </a:moveTo>
                <a:cubicBezTo>
                  <a:pt x="1058564" y="487885"/>
                  <a:pt x="1047528" y="488619"/>
                  <a:pt x="1040473" y="490033"/>
                </a:cubicBezTo>
                <a:cubicBezTo>
                  <a:pt x="1033418" y="491447"/>
                  <a:pt x="1027411" y="493229"/>
                  <a:pt x="1022452" y="495377"/>
                </a:cubicBezTo>
                <a:cubicBezTo>
                  <a:pt x="1015222" y="498171"/>
                  <a:pt x="1007469" y="503060"/>
                  <a:pt x="999192" y="510045"/>
                </a:cubicBezTo>
                <a:cubicBezTo>
                  <a:pt x="990914" y="517030"/>
                  <a:pt x="985256" y="526949"/>
                  <a:pt x="982218" y="539801"/>
                </a:cubicBezTo>
                <a:cubicBezTo>
                  <a:pt x="981310" y="558870"/>
                  <a:pt x="983754" y="572491"/>
                  <a:pt x="989552" y="580663"/>
                </a:cubicBezTo>
                <a:cubicBezTo>
                  <a:pt x="995350" y="588836"/>
                  <a:pt x="1007434" y="592817"/>
                  <a:pt x="1025804" y="592608"/>
                </a:cubicBezTo>
                <a:cubicBezTo>
                  <a:pt x="1040835" y="590911"/>
                  <a:pt x="1052870" y="587692"/>
                  <a:pt x="1061909" y="582953"/>
                </a:cubicBezTo>
                <a:cubicBezTo>
                  <a:pt x="1070948" y="578213"/>
                  <a:pt x="1077333" y="568724"/>
                  <a:pt x="1081064" y="554485"/>
                </a:cubicBezTo>
                <a:cubicBezTo>
                  <a:pt x="1084794" y="540246"/>
                  <a:pt x="1086212" y="518029"/>
                  <a:pt x="1085316" y="487833"/>
                </a:cubicBezTo>
                <a:close/>
                <a:moveTo>
                  <a:pt x="4102074" y="268224"/>
                </a:moveTo>
                <a:cubicBezTo>
                  <a:pt x="4090322" y="268242"/>
                  <a:pt x="4080089" y="271560"/>
                  <a:pt x="4071376" y="278178"/>
                </a:cubicBezTo>
                <a:cubicBezTo>
                  <a:pt x="4062662" y="284796"/>
                  <a:pt x="4058086" y="294610"/>
                  <a:pt x="4057650" y="307620"/>
                </a:cubicBezTo>
                <a:cubicBezTo>
                  <a:pt x="4057619" y="331768"/>
                  <a:pt x="4057628" y="359643"/>
                  <a:pt x="4057676" y="391243"/>
                </a:cubicBezTo>
                <a:cubicBezTo>
                  <a:pt x="4057724" y="422844"/>
                  <a:pt x="4057995" y="454097"/>
                  <a:pt x="4058488" y="485004"/>
                </a:cubicBezTo>
                <a:cubicBezTo>
                  <a:pt x="4058982" y="515910"/>
                  <a:pt x="4059880" y="542397"/>
                  <a:pt x="4061186" y="564463"/>
                </a:cubicBezTo>
                <a:cubicBezTo>
                  <a:pt x="4062491" y="586529"/>
                  <a:pt x="4064386" y="600101"/>
                  <a:pt x="4066870" y="605181"/>
                </a:cubicBezTo>
                <a:cubicBezTo>
                  <a:pt x="4069996" y="610245"/>
                  <a:pt x="4075060" y="614156"/>
                  <a:pt x="4082062" y="616916"/>
                </a:cubicBezTo>
                <a:cubicBezTo>
                  <a:pt x="4089065" y="619675"/>
                  <a:pt x="4096853" y="621072"/>
                  <a:pt x="4105428" y="621107"/>
                </a:cubicBezTo>
                <a:cubicBezTo>
                  <a:pt x="4114996" y="621176"/>
                  <a:pt x="4123728" y="619151"/>
                  <a:pt x="4131621" y="615030"/>
                </a:cubicBezTo>
                <a:cubicBezTo>
                  <a:pt x="4139514" y="610908"/>
                  <a:pt x="4144474" y="604273"/>
                  <a:pt x="4146499" y="595122"/>
                </a:cubicBezTo>
                <a:cubicBezTo>
                  <a:pt x="4147774" y="588068"/>
                  <a:pt x="4148786" y="575355"/>
                  <a:pt x="4149538" y="556984"/>
                </a:cubicBezTo>
                <a:cubicBezTo>
                  <a:pt x="4150288" y="538614"/>
                  <a:pt x="4150672" y="516681"/>
                  <a:pt x="4150690" y="491186"/>
                </a:cubicBezTo>
                <a:cubicBezTo>
                  <a:pt x="4150690" y="461709"/>
                  <a:pt x="4150271" y="430556"/>
                  <a:pt x="4149433" y="397726"/>
                </a:cubicBezTo>
                <a:cubicBezTo>
                  <a:pt x="4148594" y="364897"/>
                  <a:pt x="4147338" y="333744"/>
                  <a:pt x="4145661" y="304267"/>
                </a:cubicBezTo>
                <a:cubicBezTo>
                  <a:pt x="4144788" y="292131"/>
                  <a:pt x="4140038" y="283085"/>
                  <a:pt x="4131412" y="277130"/>
                </a:cubicBezTo>
                <a:cubicBezTo>
                  <a:pt x="4122785" y="271175"/>
                  <a:pt x="4113006" y="268207"/>
                  <a:pt x="4102074" y="268224"/>
                </a:cubicBezTo>
                <a:close/>
                <a:moveTo>
                  <a:pt x="2578074" y="268224"/>
                </a:moveTo>
                <a:cubicBezTo>
                  <a:pt x="2566322" y="268242"/>
                  <a:pt x="2556089" y="271560"/>
                  <a:pt x="2547375" y="278178"/>
                </a:cubicBezTo>
                <a:cubicBezTo>
                  <a:pt x="2538662" y="284796"/>
                  <a:pt x="2534086" y="294610"/>
                  <a:pt x="2533650" y="307620"/>
                </a:cubicBezTo>
                <a:cubicBezTo>
                  <a:pt x="2533619" y="331768"/>
                  <a:pt x="2533628" y="359643"/>
                  <a:pt x="2533676" y="391243"/>
                </a:cubicBezTo>
                <a:cubicBezTo>
                  <a:pt x="2533724" y="422844"/>
                  <a:pt x="2533994" y="454097"/>
                  <a:pt x="2534488" y="485004"/>
                </a:cubicBezTo>
                <a:cubicBezTo>
                  <a:pt x="2534981" y="515910"/>
                  <a:pt x="2535880" y="542397"/>
                  <a:pt x="2537186" y="564463"/>
                </a:cubicBezTo>
                <a:cubicBezTo>
                  <a:pt x="2538491" y="586529"/>
                  <a:pt x="2540386" y="600101"/>
                  <a:pt x="2542870" y="605181"/>
                </a:cubicBezTo>
                <a:cubicBezTo>
                  <a:pt x="2545996" y="610245"/>
                  <a:pt x="2551060" y="614156"/>
                  <a:pt x="2558062" y="616916"/>
                </a:cubicBezTo>
                <a:cubicBezTo>
                  <a:pt x="2565065" y="619675"/>
                  <a:pt x="2572853" y="621072"/>
                  <a:pt x="2581427" y="621107"/>
                </a:cubicBezTo>
                <a:cubicBezTo>
                  <a:pt x="2590996" y="621176"/>
                  <a:pt x="2599728" y="619151"/>
                  <a:pt x="2607621" y="615030"/>
                </a:cubicBezTo>
                <a:cubicBezTo>
                  <a:pt x="2615514" y="610908"/>
                  <a:pt x="2620473" y="604273"/>
                  <a:pt x="2622499" y="595122"/>
                </a:cubicBezTo>
                <a:cubicBezTo>
                  <a:pt x="2623774" y="588068"/>
                  <a:pt x="2624786" y="575355"/>
                  <a:pt x="2625538" y="556984"/>
                </a:cubicBezTo>
                <a:cubicBezTo>
                  <a:pt x="2626288" y="538614"/>
                  <a:pt x="2626672" y="516681"/>
                  <a:pt x="2626690" y="491186"/>
                </a:cubicBezTo>
                <a:cubicBezTo>
                  <a:pt x="2626690" y="461709"/>
                  <a:pt x="2626271" y="430556"/>
                  <a:pt x="2625432" y="397726"/>
                </a:cubicBezTo>
                <a:cubicBezTo>
                  <a:pt x="2624594" y="364897"/>
                  <a:pt x="2623337" y="333744"/>
                  <a:pt x="2621661" y="304267"/>
                </a:cubicBezTo>
                <a:cubicBezTo>
                  <a:pt x="2620788" y="292131"/>
                  <a:pt x="2616038" y="283085"/>
                  <a:pt x="2607411" y="277130"/>
                </a:cubicBezTo>
                <a:cubicBezTo>
                  <a:pt x="2598785" y="271175"/>
                  <a:pt x="2589006" y="268207"/>
                  <a:pt x="2578074" y="268224"/>
                </a:cubicBezTo>
                <a:close/>
                <a:moveTo>
                  <a:pt x="3861206" y="192786"/>
                </a:moveTo>
                <a:cubicBezTo>
                  <a:pt x="3870496" y="267666"/>
                  <a:pt x="3876433" y="346945"/>
                  <a:pt x="3879018" y="430626"/>
                </a:cubicBezTo>
                <a:cubicBezTo>
                  <a:pt x="3881602" y="514306"/>
                  <a:pt x="3882930" y="598196"/>
                  <a:pt x="3883000" y="682295"/>
                </a:cubicBezTo>
                <a:cubicBezTo>
                  <a:pt x="3875071" y="682697"/>
                  <a:pt x="3867039" y="682941"/>
                  <a:pt x="3858901" y="683029"/>
                </a:cubicBezTo>
                <a:cubicBezTo>
                  <a:pt x="3850763" y="683116"/>
                  <a:pt x="3842312" y="683151"/>
                  <a:pt x="3833546" y="683133"/>
                </a:cubicBezTo>
                <a:cubicBezTo>
                  <a:pt x="3824710" y="683116"/>
                  <a:pt x="3815768" y="683151"/>
                  <a:pt x="3806723" y="683238"/>
                </a:cubicBezTo>
                <a:cubicBezTo>
                  <a:pt x="3797678" y="683325"/>
                  <a:pt x="3788736" y="683570"/>
                  <a:pt x="3779900" y="683972"/>
                </a:cubicBezTo>
                <a:cubicBezTo>
                  <a:pt x="3776582" y="612096"/>
                  <a:pt x="3774208" y="539173"/>
                  <a:pt x="3772776" y="465201"/>
                </a:cubicBezTo>
                <a:cubicBezTo>
                  <a:pt x="3771344" y="391230"/>
                  <a:pt x="3770646" y="319983"/>
                  <a:pt x="3770680" y="251460"/>
                </a:cubicBezTo>
                <a:cubicBezTo>
                  <a:pt x="3770680" y="242188"/>
                  <a:pt x="3770680" y="232863"/>
                  <a:pt x="3770680" y="223485"/>
                </a:cubicBezTo>
                <a:cubicBezTo>
                  <a:pt x="3770680" y="214108"/>
                  <a:pt x="3770680" y="204993"/>
                  <a:pt x="3770680" y="196139"/>
                </a:cubicBezTo>
                <a:cubicBezTo>
                  <a:pt x="3786292" y="195633"/>
                  <a:pt x="3801799" y="194969"/>
                  <a:pt x="3817200" y="194148"/>
                </a:cubicBezTo>
                <a:cubicBezTo>
                  <a:pt x="3832602" y="193328"/>
                  <a:pt x="3847271" y="192874"/>
                  <a:pt x="3861206" y="192786"/>
                </a:cubicBezTo>
                <a:close/>
                <a:moveTo>
                  <a:pt x="449046" y="190272"/>
                </a:moveTo>
                <a:lnTo>
                  <a:pt x="453238" y="251460"/>
                </a:lnTo>
                <a:cubicBezTo>
                  <a:pt x="466579" y="241524"/>
                  <a:pt x="483273" y="230383"/>
                  <a:pt x="503320" y="218037"/>
                </a:cubicBezTo>
                <a:cubicBezTo>
                  <a:pt x="523367" y="205691"/>
                  <a:pt x="544671" y="198951"/>
                  <a:pt x="567233" y="197816"/>
                </a:cubicBezTo>
                <a:cubicBezTo>
                  <a:pt x="575632" y="197746"/>
                  <a:pt x="583979" y="199143"/>
                  <a:pt x="592274" y="202007"/>
                </a:cubicBezTo>
                <a:cubicBezTo>
                  <a:pt x="600569" y="204870"/>
                  <a:pt x="608706" y="209620"/>
                  <a:pt x="616686" y="216256"/>
                </a:cubicBezTo>
                <a:cubicBezTo>
                  <a:pt x="623776" y="224184"/>
                  <a:pt x="629294" y="229912"/>
                  <a:pt x="633241" y="233439"/>
                </a:cubicBezTo>
                <a:cubicBezTo>
                  <a:pt x="637187" y="236966"/>
                  <a:pt x="642286" y="235989"/>
                  <a:pt x="648538" y="230505"/>
                </a:cubicBezTo>
                <a:cubicBezTo>
                  <a:pt x="660413" y="219975"/>
                  <a:pt x="673754" y="211908"/>
                  <a:pt x="688562" y="206302"/>
                </a:cubicBezTo>
                <a:cubicBezTo>
                  <a:pt x="703370" y="200697"/>
                  <a:pt x="718807" y="197868"/>
                  <a:pt x="734873" y="197816"/>
                </a:cubicBezTo>
                <a:cubicBezTo>
                  <a:pt x="741578" y="197955"/>
                  <a:pt x="748284" y="198514"/>
                  <a:pt x="754990" y="199492"/>
                </a:cubicBezTo>
                <a:cubicBezTo>
                  <a:pt x="769571" y="200138"/>
                  <a:pt x="781271" y="205761"/>
                  <a:pt x="790089" y="216361"/>
                </a:cubicBezTo>
                <a:cubicBezTo>
                  <a:pt x="798908" y="226960"/>
                  <a:pt x="805369" y="238660"/>
                  <a:pt x="809472" y="251460"/>
                </a:cubicBezTo>
                <a:cubicBezTo>
                  <a:pt x="818413" y="291886"/>
                  <a:pt x="824211" y="334250"/>
                  <a:pt x="826865" y="378552"/>
                </a:cubicBezTo>
                <a:cubicBezTo>
                  <a:pt x="829520" y="422855"/>
                  <a:pt x="830707" y="467943"/>
                  <a:pt x="830428" y="513817"/>
                </a:cubicBezTo>
                <a:cubicBezTo>
                  <a:pt x="830428" y="542316"/>
                  <a:pt x="830428" y="570815"/>
                  <a:pt x="830428" y="599313"/>
                </a:cubicBezTo>
                <a:cubicBezTo>
                  <a:pt x="830288" y="627812"/>
                  <a:pt x="830567" y="655473"/>
                  <a:pt x="831266" y="682295"/>
                </a:cubicBezTo>
                <a:cubicBezTo>
                  <a:pt x="822307" y="682225"/>
                  <a:pt x="812144" y="681946"/>
                  <a:pt x="800776" y="681457"/>
                </a:cubicBezTo>
                <a:cubicBezTo>
                  <a:pt x="789408" y="680968"/>
                  <a:pt x="777778" y="680689"/>
                  <a:pt x="765886" y="680619"/>
                </a:cubicBezTo>
                <a:cubicBezTo>
                  <a:pt x="760001" y="680584"/>
                  <a:pt x="754169" y="680654"/>
                  <a:pt x="748389" y="680828"/>
                </a:cubicBezTo>
                <a:cubicBezTo>
                  <a:pt x="742609" y="681003"/>
                  <a:pt x="736986" y="681492"/>
                  <a:pt x="731520" y="682295"/>
                </a:cubicBezTo>
                <a:cubicBezTo>
                  <a:pt x="728721" y="642931"/>
                  <a:pt x="727986" y="602356"/>
                  <a:pt x="729316" y="560570"/>
                </a:cubicBezTo>
                <a:cubicBezTo>
                  <a:pt x="730646" y="518784"/>
                  <a:pt x="730718" y="477278"/>
                  <a:pt x="729533" y="436051"/>
                </a:cubicBezTo>
                <a:cubicBezTo>
                  <a:pt x="728348" y="394824"/>
                  <a:pt x="722584" y="355366"/>
                  <a:pt x="712241" y="317678"/>
                </a:cubicBezTo>
                <a:cubicBezTo>
                  <a:pt x="708382" y="311881"/>
                  <a:pt x="703947" y="307759"/>
                  <a:pt x="698935" y="305315"/>
                </a:cubicBezTo>
                <a:cubicBezTo>
                  <a:pt x="693923" y="302870"/>
                  <a:pt x="688859" y="301682"/>
                  <a:pt x="683742" y="301752"/>
                </a:cubicBezTo>
                <a:cubicBezTo>
                  <a:pt x="677404" y="301857"/>
                  <a:pt x="671222" y="303114"/>
                  <a:pt x="665197" y="305524"/>
                </a:cubicBezTo>
                <a:cubicBezTo>
                  <a:pt x="659173" y="307934"/>
                  <a:pt x="653620" y="310868"/>
                  <a:pt x="648538" y="314325"/>
                </a:cubicBezTo>
                <a:lnTo>
                  <a:pt x="640156" y="329413"/>
                </a:lnTo>
                <a:cubicBezTo>
                  <a:pt x="641937" y="388384"/>
                  <a:pt x="644661" y="447721"/>
                  <a:pt x="648329" y="507426"/>
                </a:cubicBezTo>
                <a:cubicBezTo>
                  <a:pt x="651996" y="567130"/>
                  <a:pt x="653463" y="625420"/>
                  <a:pt x="652729" y="682295"/>
                </a:cubicBezTo>
                <a:cubicBezTo>
                  <a:pt x="645046" y="682994"/>
                  <a:pt x="636105" y="683273"/>
                  <a:pt x="625907" y="683133"/>
                </a:cubicBezTo>
                <a:cubicBezTo>
                  <a:pt x="612618" y="683098"/>
                  <a:pt x="598543" y="682749"/>
                  <a:pt x="583682" y="682086"/>
                </a:cubicBezTo>
                <a:cubicBezTo>
                  <a:pt x="568822" y="681422"/>
                  <a:pt x="554956" y="680654"/>
                  <a:pt x="542087" y="679781"/>
                </a:cubicBezTo>
                <a:cubicBezTo>
                  <a:pt x="538577" y="622329"/>
                  <a:pt x="537424" y="562887"/>
                  <a:pt x="538629" y="501454"/>
                </a:cubicBezTo>
                <a:cubicBezTo>
                  <a:pt x="539834" y="440020"/>
                  <a:pt x="536796" y="379321"/>
                  <a:pt x="529514" y="319355"/>
                </a:cubicBezTo>
                <a:cubicBezTo>
                  <a:pt x="526912" y="315600"/>
                  <a:pt x="523524" y="312841"/>
                  <a:pt x="519351" y="311077"/>
                </a:cubicBezTo>
                <a:cubicBezTo>
                  <a:pt x="515177" y="309314"/>
                  <a:pt x="510742" y="308440"/>
                  <a:pt x="506044" y="308458"/>
                </a:cubicBezTo>
                <a:cubicBezTo>
                  <a:pt x="502255" y="308493"/>
                  <a:pt x="498727" y="309052"/>
                  <a:pt x="495462" y="310134"/>
                </a:cubicBezTo>
                <a:cubicBezTo>
                  <a:pt x="492196" y="311217"/>
                  <a:pt x="489298" y="312614"/>
                  <a:pt x="486766" y="314325"/>
                </a:cubicBezTo>
                <a:cubicBezTo>
                  <a:pt x="479274" y="317119"/>
                  <a:pt x="472464" y="321380"/>
                  <a:pt x="466334" y="327108"/>
                </a:cubicBezTo>
                <a:cubicBezTo>
                  <a:pt x="460205" y="332836"/>
                  <a:pt x="454442" y="340868"/>
                  <a:pt x="449046" y="351206"/>
                </a:cubicBezTo>
                <a:lnTo>
                  <a:pt x="449046" y="683133"/>
                </a:lnTo>
                <a:lnTo>
                  <a:pt x="349301" y="682295"/>
                </a:lnTo>
                <a:cubicBezTo>
                  <a:pt x="347589" y="625158"/>
                  <a:pt x="346192" y="565087"/>
                  <a:pt x="345110" y="502082"/>
                </a:cubicBezTo>
                <a:cubicBezTo>
                  <a:pt x="344027" y="439077"/>
                  <a:pt x="343468" y="376492"/>
                  <a:pt x="343433" y="314325"/>
                </a:cubicBezTo>
                <a:cubicBezTo>
                  <a:pt x="343416" y="293335"/>
                  <a:pt x="343451" y="272660"/>
                  <a:pt x="343538" y="252299"/>
                </a:cubicBezTo>
                <a:cubicBezTo>
                  <a:pt x="343625" y="231937"/>
                  <a:pt x="343870" y="212100"/>
                  <a:pt x="344272" y="192786"/>
                </a:cubicBezTo>
                <a:cubicBezTo>
                  <a:pt x="351449" y="192385"/>
                  <a:pt x="359307" y="192140"/>
                  <a:pt x="367846" y="192053"/>
                </a:cubicBezTo>
                <a:cubicBezTo>
                  <a:pt x="376385" y="191966"/>
                  <a:pt x="385291" y="191931"/>
                  <a:pt x="394563" y="191948"/>
                </a:cubicBezTo>
                <a:cubicBezTo>
                  <a:pt x="403801" y="191983"/>
                  <a:pt x="412986" y="191913"/>
                  <a:pt x="422119" y="191739"/>
                </a:cubicBezTo>
                <a:cubicBezTo>
                  <a:pt x="431252" y="191564"/>
                  <a:pt x="440228" y="191075"/>
                  <a:pt x="449046" y="190272"/>
                </a:cubicBezTo>
                <a:close/>
                <a:moveTo>
                  <a:pt x="4100398" y="189434"/>
                </a:moveTo>
                <a:cubicBezTo>
                  <a:pt x="4117886" y="189294"/>
                  <a:pt x="4135809" y="190411"/>
                  <a:pt x="4154167" y="192786"/>
                </a:cubicBezTo>
                <a:cubicBezTo>
                  <a:pt x="4172524" y="195161"/>
                  <a:pt x="4188646" y="199632"/>
                  <a:pt x="4202534" y="206198"/>
                </a:cubicBezTo>
                <a:cubicBezTo>
                  <a:pt x="4216421" y="212763"/>
                  <a:pt x="4225404" y="222263"/>
                  <a:pt x="4229481" y="234696"/>
                </a:cubicBezTo>
                <a:cubicBezTo>
                  <a:pt x="4235418" y="256455"/>
                  <a:pt x="4238840" y="276013"/>
                  <a:pt x="4239749" y="293370"/>
                </a:cubicBezTo>
                <a:cubicBezTo>
                  <a:pt x="4240657" y="310728"/>
                  <a:pt x="4241146" y="331124"/>
                  <a:pt x="4241216" y="354559"/>
                </a:cubicBezTo>
                <a:cubicBezTo>
                  <a:pt x="4241490" y="368084"/>
                  <a:pt x="4241686" y="382944"/>
                  <a:pt x="4241806" y="399139"/>
                </a:cubicBezTo>
                <a:cubicBezTo>
                  <a:pt x="4241925" y="415334"/>
                  <a:pt x="4241997" y="435533"/>
                  <a:pt x="4242023" y="459738"/>
                </a:cubicBezTo>
                <a:cubicBezTo>
                  <a:pt x="4242048" y="483942"/>
                  <a:pt x="4242059" y="514821"/>
                  <a:pt x="4242054" y="552374"/>
                </a:cubicBezTo>
                <a:cubicBezTo>
                  <a:pt x="4242158" y="573888"/>
                  <a:pt x="4241740" y="592259"/>
                  <a:pt x="4240796" y="607486"/>
                </a:cubicBezTo>
                <a:cubicBezTo>
                  <a:pt x="4239854" y="622713"/>
                  <a:pt x="4237758" y="633959"/>
                  <a:pt x="4234510" y="641223"/>
                </a:cubicBezTo>
                <a:cubicBezTo>
                  <a:pt x="4224662" y="661148"/>
                  <a:pt x="4208316" y="674105"/>
                  <a:pt x="4185476" y="680095"/>
                </a:cubicBezTo>
                <a:cubicBezTo>
                  <a:pt x="4162634" y="686084"/>
                  <a:pt x="4134554" y="688774"/>
                  <a:pt x="4101236" y="688163"/>
                </a:cubicBezTo>
                <a:cubicBezTo>
                  <a:pt x="4085709" y="688452"/>
                  <a:pt x="4068055" y="687314"/>
                  <a:pt x="4048274" y="684748"/>
                </a:cubicBezTo>
                <a:cubicBezTo>
                  <a:pt x="4028494" y="682181"/>
                  <a:pt x="4010902" y="676448"/>
                  <a:pt x="3995498" y="667549"/>
                </a:cubicBezTo>
                <a:cubicBezTo>
                  <a:pt x="3980096" y="658650"/>
                  <a:pt x="3971196" y="644845"/>
                  <a:pt x="3968801" y="626136"/>
                </a:cubicBezTo>
                <a:cubicBezTo>
                  <a:pt x="3965988" y="595018"/>
                  <a:pt x="3964278" y="563585"/>
                  <a:pt x="3963667" y="531838"/>
                </a:cubicBezTo>
                <a:cubicBezTo>
                  <a:pt x="3963055" y="500091"/>
                  <a:pt x="3962811" y="468659"/>
                  <a:pt x="3962933" y="437541"/>
                </a:cubicBezTo>
                <a:cubicBezTo>
                  <a:pt x="3962462" y="409863"/>
                  <a:pt x="3961938" y="383913"/>
                  <a:pt x="3961362" y="359693"/>
                </a:cubicBezTo>
                <a:cubicBezTo>
                  <a:pt x="3960786" y="335472"/>
                  <a:pt x="3960471" y="310571"/>
                  <a:pt x="3960418" y="284988"/>
                </a:cubicBezTo>
                <a:cubicBezTo>
                  <a:pt x="3960418" y="276746"/>
                  <a:pt x="3960418" y="268085"/>
                  <a:pt x="3960418" y="259004"/>
                </a:cubicBezTo>
                <a:cubicBezTo>
                  <a:pt x="3961606" y="233701"/>
                  <a:pt x="3971385" y="216413"/>
                  <a:pt x="3989756" y="207141"/>
                </a:cubicBezTo>
                <a:cubicBezTo>
                  <a:pt x="4008126" y="197868"/>
                  <a:pt x="4030478" y="192524"/>
                  <a:pt x="4056812" y="191110"/>
                </a:cubicBezTo>
                <a:cubicBezTo>
                  <a:pt x="4062348" y="190673"/>
                  <a:pt x="4068878" y="190289"/>
                  <a:pt x="4076404" y="189957"/>
                </a:cubicBezTo>
                <a:cubicBezTo>
                  <a:pt x="4083931" y="189626"/>
                  <a:pt x="4091928" y="189451"/>
                  <a:pt x="4100398" y="189434"/>
                </a:cubicBezTo>
                <a:close/>
                <a:moveTo>
                  <a:pt x="2576398" y="189434"/>
                </a:moveTo>
                <a:cubicBezTo>
                  <a:pt x="2593886" y="189294"/>
                  <a:pt x="2611809" y="190411"/>
                  <a:pt x="2630167" y="192786"/>
                </a:cubicBezTo>
                <a:cubicBezTo>
                  <a:pt x="2648524" y="195161"/>
                  <a:pt x="2664647" y="199632"/>
                  <a:pt x="2678534" y="206198"/>
                </a:cubicBezTo>
                <a:cubicBezTo>
                  <a:pt x="2692422" y="212763"/>
                  <a:pt x="2701404" y="222263"/>
                  <a:pt x="2705481" y="234696"/>
                </a:cubicBezTo>
                <a:cubicBezTo>
                  <a:pt x="2711418" y="256455"/>
                  <a:pt x="2714841" y="276013"/>
                  <a:pt x="2715749" y="293370"/>
                </a:cubicBezTo>
                <a:cubicBezTo>
                  <a:pt x="2716656" y="310728"/>
                  <a:pt x="2717146" y="331124"/>
                  <a:pt x="2717216" y="354559"/>
                </a:cubicBezTo>
                <a:cubicBezTo>
                  <a:pt x="2717490" y="368084"/>
                  <a:pt x="2717686" y="382944"/>
                  <a:pt x="2717805" y="399139"/>
                </a:cubicBezTo>
                <a:cubicBezTo>
                  <a:pt x="2717924" y="415334"/>
                  <a:pt x="2717997" y="435533"/>
                  <a:pt x="2718022" y="459738"/>
                </a:cubicBezTo>
                <a:cubicBezTo>
                  <a:pt x="2718049" y="483942"/>
                  <a:pt x="2718059" y="514821"/>
                  <a:pt x="2718054" y="552374"/>
                </a:cubicBezTo>
                <a:cubicBezTo>
                  <a:pt x="2718158" y="573888"/>
                  <a:pt x="2717739" y="592259"/>
                  <a:pt x="2716796" y="607486"/>
                </a:cubicBezTo>
                <a:cubicBezTo>
                  <a:pt x="2715854" y="622713"/>
                  <a:pt x="2713758" y="633959"/>
                  <a:pt x="2710510" y="641223"/>
                </a:cubicBezTo>
                <a:cubicBezTo>
                  <a:pt x="2700661" y="661148"/>
                  <a:pt x="2684316" y="674105"/>
                  <a:pt x="2661475" y="680095"/>
                </a:cubicBezTo>
                <a:cubicBezTo>
                  <a:pt x="2638634" y="686084"/>
                  <a:pt x="2610554" y="688774"/>
                  <a:pt x="2577236" y="688163"/>
                </a:cubicBezTo>
                <a:cubicBezTo>
                  <a:pt x="2561709" y="688452"/>
                  <a:pt x="2544055" y="687314"/>
                  <a:pt x="2524274" y="684748"/>
                </a:cubicBezTo>
                <a:cubicBezTo>
                  <a:pt x="2504494" y="682181"/>
                  <a:pt x="2486902" y="676448"/>
                  <a:pt x="2471498" y="667549"/>
                </a:cubicBezTo>
                <a:cubicBezTo>
                  <a:pt x="2456096" y="658650"/>
                  <a:pt x="2447196" y="644845"/>
                  <a:pt x="2444800" y="626136"/>
                </a:cubicBezTo>
                <a:cubicBezTo>
                  <a:pt x="2441989" y="595018"/>
                  <a:pt x="2440278" y="563585"/>
                  <a:pt x="2439666" y="531838"/>
                </a:cubicBezTo>
                <a:cubicBezTo>
                  <a:pt x="2439055" y="500091"/>
                  <a:pt x="2438811" y="468659"/>
                  <a:pt x="2438933" y="437541"/>
                </a:cubicBezTo>
                <a:cubicBezTo>
                  <a:pt x="2438462" y="409863"/>
                  <a:pt x="2437938" y="383913"/>
                  <a:pt x="2437362" y="359693"/>
                </a:cubicBezTo>
                <a:cubicBezTo>
                  <a:pt x="2436785" y="335472"/>
                  <a:pt x="2436471" y="310571"/>
                  <a:pt x="2436418" y="284988"/>
                </a:cubicBezTo>
                <a:cubicBezTo>
                  <a:pt x="2436418" y="276746"/>
                  <a:pt x="2436418" y="268085"/>
                  <a:pt x="2436418" y="259004"/>
                </a:cubicBezTo>
                <a:cubicBezTo>
                  <a:pt x="2437606" y="233701"/>
                  <a:pt x="2447385" y="216413"/>
                  <a:pt x="2465756" y="207141"/>
                </a:cubicBezTo>
                <a:cubicBezTo>
                  <a:pt x="2484126" y="197868"/>
                  <a:pt x="2506478" y="192524"/>
                  <a:pt x="2532812" y="191110"/>
                </a:cubicBezTo>
                <a:cubicBezTo>
                  <a:pt x="2538347" y="190673"/>
                  <a:pt x="2544878" y="190289"/>
                  <a:pt x="2552404" y="189957"/>
                </a:cubicBezTo>
                <a:cubicBezTo>
                  <a:pt x="2559931" y="189626"/>
                  <a:pt x="2567928" y="189451"/>
                  <a:pt x="2576398" y="189434"/>
                </a:cubicBezTo>
                <a:close/>
                <a:moveTo>
                  <a:pt x="3343884" y="186081"/>
                </a:moveTo>
                <a:lnTo>
                  <a:pt x="3356458" y="186081"/>
                </a:lnTo>
                <a:cubicBezTo>
                  <a:pt x="3357296" y="218736"/>
                  <a:pt x="3357924" y="251286"/>
                  <a:pt x="3358344" y="283731"/>
                </a:cubicBezTo>
                <a:cubicBezTo>
                  <a:pt x="3358762" y="316176"/>
                  <a:pt x="3358972" y="348726"/>
                  <a:pt x="3358972" y="381381"/>
                </a:cubicBezTo>
                <a:cubicBezTo>
                  <a:pt x="3358920" y="431551"/>
                  <a:pt x="3358605" y="482297"/>
                  <a:pt x="3358029" y="533619"/>
                </a:cubicBezTo>
                <a:cubicBezTo>
                  <a:pt x="3357452" y="584942"/>
                  <a:pt x="3356929" y="637574"/>
                  <a:pt x="3356458" y="691515"/>
                </a:cubicBezTo>
                <a:cubicBezTo>
                  <a:pt x="3342138" y="692615"/>
                  <a:pt x="3327610" y="693139"/>
                  <a:pt x="3312871" y="693087"/>
                </a:cubicBezTo>
                <a:cubicBezTo>
                  <a:pt x="3298132" y="693035"/>
                  <a:pt x="3283604" y="693349"/>
                  <a:pt x="3269284" y="694030"/>
                </a:cubicBezTo>
                <a:lnTo>
                  <a:pt x="3262579" y="637032"/>
                </a:lnTo>
                <a:cubicBezTo>
                  <a:pt x="3250076" y="644960"/>
                  <a:pt x="3235477" y="652155"/>
                  <a:pt x="3218783" y="658616"/>
                </a:cubicBezTo>
                <a:cubicBezTo>
                  <a:pt x="3202089" y="665077"/>
                  <a:pt x="3185394" y="668500"/>
                  <a:pt x="3168700" y="668884"/>
                </a:cubicBezTo>
                <a:cubicBezTo>
                  <a:pt x="3158572" y="668936"/>
                  <a:pt x="3149072" y="667155"/>
                  <a:pt x="3140202" y="663540"/>
                </a:cubicBezTo>
                <a:cubicBezTo>
                  <a:pt x="3131331" y="659926"/>
                  <a:pt x="3123508" y="654163"/>
                  <a:pt x="3116732" y="646253"/>
                </a:cubicBezTo>
                <a:cubicBezTo>
                  <a:pt x="3110568" y="641730"/>
                  <a:pt x="3105084" y="635897"/>
                  <a:pt x="3100282" y="628755"/>
                </a:cubicBezTo>
                <a:cubicBezTo>
                  <a:pt x="3095480" y="621613"/>
                  <a:pt x="3090626" y="612637"/>
                  <a:pt x="3085719" y="601828"/>
                </a:cubicBezTo>
                <a:cubicBezTo>
                  <a:pt x="3080270" y="579563"/>
                  <a:pt x="3075870" y="556618"/>
                  <a:pt x="3072517" y="532991"/>
                </a:cubicBezTo>
                <a:cubicBezTo>
                  <a:pt x="3069164" y="509364"/>
                  <a:pt x="3066859" y="485371"/>
                  <a:pt x="3065602" y="461010"/>
                </a:cubicBezTo>
                <a:cubicBezTo>
                  <a:pt x="3063349" y="418559"/>
                  <a:pt x="3062196" y="375008"/>
                  <a:pt x="3062144" y="330356"/>
                </a:cubicBezTo>
                <a:cubicBezTo>
                  <a:pt x="3062092" y="285704"/>
                  <a:pt x="3061568" y="238171"/>
                  <a:pt x="3060572" y="187757"/>
                </a:cubicBezTo>
                <a:lnTo>
                  <a:pt x="3161156" y="189434"/>
                </a:lnTo>
                <a:cubicBezTo>
                  <a:pt x="3162990" y="249836"/>
                  <a:pt x="3163514" y="309453"/>
                  <a:pt x="3162728" y="368284"/>
                </a:cubicBezTo>
                <a:cubicBezTo>
                  <a:pt x="3161942" y="427116"/>
                  <a:pt x="3166448" y="484847"/>
                  <a:pt x="3176244" y="541478"/>
                </a:cubicBezTo>
                <a:cubicBezTo>
                  <a:pt x="3178776" y="553090"/>
                  <a:pt x="3185238" y="561507"/>
                  <a:pt x="3195628" y="566728"/>
                </a:cubicBezTo>
                <a:cubicBezTo>
                  <a:pt x="3206018" y="571950"/>
                  <a:pt x="3217718" y="574709"/>
                  <a:pt x="3230727" y="575006"/>
                </a:cubicBezTo>
                <a:cubicBezTo>
                  <a:pt x="3243912" y="574988"/>
                  <a:pt x="3253376" y="571042"/>
                  <a:pt x="3259121" y="563166"/>
                </a:cubicBezTo>
                <a:cubicBezTo>
                  <a:pt x="3264866" y="555290"/>
                  <a:pt x="3268254" y="548620"/>
                  <a:pt x="3269284" y="543154"/>
                </a:cubicBezTo>
                <a:lnTo>
                  <a:pt x="3260064" y="191110"/>
                </a:lnTo>
                <a:cubicBezTo>
                  <a:pt x="3274768" y="190167"/>
                  <a:pt x="3289157" y="189119"/>
                  <a:pt x="3303232" y="187967"/>
                </a:cubicBezTo>
                <a:cubicBezTo>
                  <a:pt x="3317306" y="186814"/>
                  <a:pt x="3330858" y="186186"/>
                  <a:pt x="3343884" y="186081"/>
                </a:cubicBezTo>
                <a:close/>
                <a:moveTo>
                  <a:pt x="994791" y="179375"/>
                </a:moveTo>
                <a:cubicBezTo>
                  <a:pt x="1025280" y="179305"/>
                  <a:pt x="1054408" y="181540"/>
                  <a:pt x="1082173" y="186081"/>
                </a:cubicBezTo>
                <a:cubicBezTo>
                  <a:pt x="1109939" y="190621"/>
                  <a:pt x="1129427" y="197885"/>
                  <a:pt x="1140638" y="207874"/>
                </a:cubicBezTo>
                <a:cubicBezTo>
                  <a:pt x="1146488" y="213916"/>
                  <a:pt x="1151342" y="220272"/>
                  <a:pt x="1155202" y="226943"/>
                </a:cubicBezTo>
                <a:cubicBezTo>
                  <a:pt x="1159061" y="233614"/>
                  <a:pt x="1162029" y="239551"/>
                  <a:pt x="1164107" y="244755"/>
                </a:cubicBezTo>
                <a:cubicBezTo>
                  <a:pt x="1167547" y="254224"/>
                  <a:pt x="1169940" y="275048"/>
                  <a:pt x="1171284" y="307227"/>
                </a:cubicBezTo>
                <a:cubicBezTo>
                  <a:pt x="1172629" y="339406"/>
                  <a:pt x="1173659" y="377675"/>
                  <a:pt x="1174375" y="422034"/>
                </a:cubicBezTo>
                <a:cubicBezTo>
                  <a:pt x="1175091" y="466393"/>
                  <a:pt x="1176226" y="511577"/>
                  <a:pt x="1177780" y="557587"/>
                </a:cubicBezTo>
                <a:cubicBezTo>
                  <a:pt x="1179334" y="603596"/>
                  <a:pt x="1182041" y="645166"/>
                  <a:pt x="1185900" y="682295"/>
                </a:cubicBezTo>
                <a:cubicBezTo>
                  <a:pt x="1173939" y="682330"/>
                  <a:pt x="1159934" y="682470"/>
                  <a:pt x="1143886" y="682714"/>
                </a:cubicBezTo>
                <a:cubicBezTo>
                  <a:pt x="1127838" y="682959"/>
                  <a:pt x="1113623" y="683098"/>
                  <a:pt x="1101242" y="683133"/>
                </a:cubicBezTo>
                <a:cubicBezTo>
                  <a:pt x="1095305" y="683151"/>
                  <a:pt x="1090625" y="683116"/>
                  <a:pt x="1087202" y="683029"/>
                </a:cubicBezTo>
                <a:cubicBezTo>
                  <a:pt x="1083780" y="682941"/>
                  <a:pt x="1082034" y="682697"/>
                  <a:pt x="1081964" y="682295"/>
                </a:cubicBezTo>
                <a:lnTo>
                  <a:pt x="1083640" y="630327"/>
                </a:lnTo>
                <a:cubicBezTo>
                  <a:pt x="1070858" y="637486"/>
                  <a:pt x="1055770" y="644332"/>
                  <a:pt x="1038377" y="650863"/>
                </a:cubicBezTo>
                <a:cubicBezTo>
                  <a:pt x="1020985" y="657394"/>
                  <a:pt x="1002544" y="660886"/>
                  <a:pt x="983056" y="661340"/>
                </a:cubicBezTo>
                <a:cubicBezTo>
                  <a:pt x="968108" y="661200"/>
                  <a:pt x="953579" y="658127"/>
                  <a:pt x="939470" y="652120"/>
                </a:cubicBezTo>
                <a:cubicBezTo>
                  <a:pt x="927403" y="642900"/>
                  <a:pt x="918637" y="629908"/>
                  <a:pt x="913171" y="613144"/>
                </a:cubicBezTo>
                <a:cubicBezTo>
                  <a:pt x="907706" y="596380"/>
                  <a:pt x="905016" y="578358"/>
                  <a:pt x="905104" y="559080"/>
                </a:cubicBezTo>
                <a:cubicBezTo>
                  <a:pt x="905173" y="542089"/>
                  <a:pt x="906920" y="525988"/>
                  <a:pt x="910342" y="510778"/>
                </a:cubicBezTo>
                <a:cubicBezTo>
                  <a:pt x="913765" y="495569"/>
                  <a:pt x="918445" y="482611"/>
                  <a:pt x="924382" y="471907"/>
                </a:cubicBezTo>
                <a:cubicBezTo>
                  <a:pt x="932495" y="458920"/>
                  <a:pt x="945699" y="448851"/>
                  <a:pt x="963995" y="441701"/>
                </a:cubicBezTo>
                <a:cubicBezTo>
                  <a:pt x="982290" y="434550"/>
                  <a:pt x="1002262" y="429449"/>
                  <a:pt x="1023911" y="426396"/>
                </a:cubicBezTo>
                <a:cubicBezTo>
                  <a:pt x="1045559" y="423343"/>
                  <a:pt x="1065469" y="421470"/>
                  <a:pt x="1083640" y="420777"/>
                </a:cubicBezTo>
                <a:cubicBezTo>
                  <a:pt x="1083262" y="408017"/>
                  <a:pt x="1082993" y="392092"/>
                  <a:pt x="1082833" y="372999"/>
                </a:cubicBezTo>
                <a:cubicBezTo>
                  <a:pt x="1082672" y="353907"/>
                  <a:pt x="1081534" y="336119"/>
                  <a:pt x="1079418" y="319634"/>
                </a:cubicBezTo>
                <a:cubicBezTo>
                  <a:pt x="1077302" y="303149"/>
                  <a:pt x="1073121" y="292439"/>
                  <a:pt x="1066876" y="287503"/>
                </a:cubicBezTo>
                <a:cubicBezTo>
                  <a:pt x="1058504" y="282588"/>
                  <a:pt x="1046563" y="279193"/>
                  <a:pt x="1031051" y="277320"/>
                </a:cubicBezTo>
                <a:cubicBezTo>
                  <a:pt x="1015539" y="275447"/>
                  <a:pt x="999748" y="274413"/>
                  <a:pt x="983677" y="274216"/>
                </a:cubicBezTo>
                <a:cubicBezTo>
                  <a:pt x="967606" y="274019"/>
                  <a:pt x="954547" y="273978"/>
                  <a:pt x="944499" y="274092"/>
                </a:cubicBezTo>
                <a:cubicBezTo>
                  <a:pt x="943800" y="257188"/>
                  <a:pt x="943521" y="239865"/>
                  <a:pt x="943661" y="222123"/>
                </a:cubicBezTo>
                <a:cubicBezTo>
                  <a:pt x="943521" y="209550"/>
                  <a:pt x="943800" y="196139"/>
                  <a:pt x="944499" y="181890"/>
                </a:cubicBezTo>
                <a:cubicBezTo>
                  <a:pt x="959586" y="180213"/>
                  <a:pt x="976351" y="179375"/>
                  <a:pt x="994791" y="179375"/>
                </a:cubicBezTo>
                <a:close/>
                <a:moveTo>
                  <a:pt x="4438345" y="176861"/>
                </a:moveTo>
                <a:cubicBezTo>
                  <a:pt x="4437996" y="187373"/>
                  <a:pt x="4438066" y="197362"/>
                  <a:pt x="4438554" y="206826"/>
                </a:cubicBezTo>
                <a:cubicBezTo>
                  <a:pt x="4439044" y="216291"/>
                  <a:pt x="4439532" y="225022"/>
                  <a:pt x="4440022" y="233020"/>
                </a:cubicBezTo>
                <a:cubicBezTo>
                  <a:pt x="4456872" y="224009"/>
                  <a:pt x="4474720" y="215208"/>
                  <a:pt x="4493561" y="206617"/>
                </a:cubicBezTo>
                <a:cubicBezTo>
                  <a:pt x="4512404" y="198025"/>
                  <a:pt x="4531717" y="193415"/>
                  <a:pt x="4551502" y="192786"/>
                </a:cubicBezTo>
                <a:cubicBezTo>
                  <a:pt x="4559080" y="192751"/>
                  <a:pt x="4566764" y="193659"/>
                  <a:pt x="4574553" y="195510"/>
                </a:cubicBezTo>
                <a:cubicBezTo>
                  <a:pt x="4582340" y="197362"/>
                  <a:pt x="4590024" y="200365"/>
                  <a:pt x="4597603" y="204521"/>
                </a:cubicBezTo>
                <a:cubicBezTo>
                  <a:pt x="4616724" y="223835"/>
                  <a:pt x="4629192" y="246815"/>
                  <a:pt x="4635008" y="273463"/>
                </a:cubicBezTo>
                <a:cubicBezTo>
                  <a:pt x="4640822" y="300111"/>
                  <a:pt x="4643442" y="327702"/>
                  <a:pt x="4642866" y="356235"/>
                </a:cubicBezTo>
                <a:cubicBezTo>
                  <a:pt x="4642831" y="367167"/>
                  <a:pt x="4642691" y="377994"/>
                  <a:pt x="4642447" y="388716"/>
                </a:cubicBezTo>
                <a:cubicBezTo>
                  <a:pt x="4642202" y="399438"/>
                  <a:pt x="4642062" y="409845"/>
                  <a:pt x="4642028" y="419939"/>
                </a:cubicBezTo>
                <a:cubicBezTo>
                  <a:pt x="4642132" y="447634"/>
                  <a:pt x="4642552" y="476692"/>
                  <a:pt x="4643284" y="507111"/>
                </a:cubicBezTo>
                <a:cubicBezTo>
                  <a:pt x="4644018" y="537531"/>
                  <a:pt x="4644438" y="569103"/>
                  <a:pt x="4644542" y="601828"/>
                </a:cubicBezTo>
                <a:cubicBezTo>
                  <a:pt x="4644402" y="627812"/>
                  <a:pt x="4643844" y="654635"/>
                  <a:pt x="4642866" y="682295"/>
                </a:cubicBezTo>
                <a:lnTo>
                  <a:pt x="4546472" y="683133"/>
                </a:lnTo>
                <a:cubicBezTo>
                  <a:pt x="4547712" y="615763"/>
                  <a:pt x="4547748" y="551850"/>
                  <a:pt x="4546578" y="491395"/>
                </a:cubicBezTo>
                <a:cubicBezTo>
                  <a:pt x="4545408" y="430940"/>
                  <a:pt x="4543138" y="370799"/>
                  <a:pt x="4539767" y="310973"/>
                </a:cubicBezTo>
                <a:cubicBezTo>
                  <a:pt x="4535541" y="303534"/>
                  <a:pt x="4530582" y="298295"/>
                  <a:pt x="4524889" y="295256"/>
                </a:cubicBezTo>
                <a:cubicBezTo>
                  <a:pt x="4519196" y="292218"/>
                  <a:pt x="4512980" y="290751"/>
                  <a:pt x="4506239" y="290856"/>
                </a:cubicBezTo>
                <a:cubicBezTo>
                  <a:pt x="4494225" y="291345"/>
                  <a:pt x="4482002" y="294558"/>
                  <a:pt x="4469568" y="300495"/>
                </a:cubicBezTo>
                <a:cubicBezTo>
                  <a:pt x="4457135" y="306432"/>
                  <a:pt x="4446168" y="312160"/>
                  <a:pt x="4436668" y="317678"/>
                </a:cubicBezTo>
                <a:cubicBezTo>
                  <a:pt x="4435620" y="375008"/>
                  <a:pt x="4435620" y="434694"/>
                  <a:pt x="4436668" y="496739"/>
                </a:cubicBezTo>
                <a:cubicBezTo>
                  <a:pt x="4437716" y="558783"/>
                  <a:pt x="4438554" y="621194"/>
                  <a:pt x="4439183" y="683972"/>
                </a:cubicBezTo>
                <a:cubicBezTo>
                  <a:pt x="4426610" y="684949"/>
                  <a:pt x="4414876" y="685508"/>
                  <a:pt x="4403979" y="685648"/>
                </a:cubicBezTo>
                <a:cubicBezTo>
                  <a:pt x="4393274" y="685578"/>
                  <a:pt x="4382832" y="685299"/>
                  <a:pt x="4372651" y="684810"/>
                </a:cubicBezTo>
                <a:cubicBezTo>
                  <a:pt x="4362471" y="684321"/>
                  <a:pt x="4351400" y="684041"/>
                  <a:pt x="4339438" y="683972"/>
                </a:cubicBezTo>
                <a:lnTo>
                  <a:pt x="4342790" y="180213"/>
                </a:lnTo>
                <a:cubicBezTo>
                  <a:pt x="4360759" y="180126"/>
                  <a:pt x="4376999" y="179672"/>
                  <a:pt x="4391510" y="178851"/>
                </a:cubicBezTo>
                <a:cubicBezTo>
                  <a:pt x="4406022" y="178030"/>
                  <a:pt x="4421634" y="177367"/>
                  <a:pt x="4438345" y="176861"/>
                </a:cubicBezTo>
                <a:close/>
                <a:moveTo>
                  <a:pt x="4873828" y="174346"/>
                </a:moveTo>
                <a:lnTo>
                  <a:pt x="4901488" y="267386"/>
                </a:lnTo>
                <a:cubicBezTo>
                  <a:pt x="4879154" y="273603"/>
                  <a:pt x="4863054" y="280029"/>
                  <a:pt x="4853188" y="286665"/>
                </a:cubicBezTo>
                <a:cubicBezTo>
                  <a:pt x="4843321" y="293300"/>
                  <a:pt x="4837908" y="305594"/>
                  <a:pt x="4836947" y="323546"/>
                </a:cubicBezTo>
                <a:cubicBezTo>
                  <a:pt x="4836947" y="326898"/>
                  <a:pt x="4836947" y="330251"/>
                  <a:pt x="4836947" y="333604"/>
                </a:cubicBezTo>
                <a:cubicBezTo>
                  <a:pt x="4837335" y="355997"/>
                  <a:pt x="4841216" y="375007"/>
                  <a:pt x="4848589" y="390633"/>
                </a:cubicBezTo>
                <a:cubicBezTo>
                  <a:pt x="4855962" y="406258"/>
                  <a:pt x="4864500" y="421605"/>
                  <a:pt x="4874201" y="436672"/>
                </a:cubicBezTo>
                <a:cubicBezTo>
                  <a:pt x="4883902" y="451738"/>
                  <a:pt x="4892439" y="469630"/>
                  <a:pt x="4899812" y="490347"/>
                </a:cubicBezTo>
                <a:cubicBezTo>
                  <a:pt x="4903968" y="502955"/>
                  <a:pt x="4906972" y="515249"/>
                  <a:pt x="4908823" y="527228"/>
                </a:cubicBezTo>
                <a:cubicBezTo>
                  <a:pt x="4910674" y="539207"/>
                  <a:pt x="4911582" y="550663"/>
                  <a:pt x="4911548" y="561594"/>
                </a:cubicBezTo>
                <a:cubicBezTo>
                  <a:pt x="4911408" y="582340"/>
                  <a:pt x="4908754" y="600571"/>
                  <a:pt x="4903584" y="616287"/>
                </a:cubicBezTo>
                <a:cubicBezTo>
                  <a:pt x="4898416" y="632003"/>
                  <a:pt x="4891570" y="643948"/>
                  <a:pt x="4883048" y="652120"/>
                </a:cubicBezTo>
                <a:cubicBezTo>
                  <a:pt x="4866885" y="667120"/>
                  <a:pt x="4848548" y="677633"/>
                  <a:pt x="4828038" y="683661"/>
                </a:cubicBezTo>
                <a:cubicBezTo>
                  <a:pt x="4807528" y="689689"/>
                  <a:pt x="4787949" y="693435"/>
                  <a:pt x="4769302" y="694899"/>
                </a:cubicBezTo>
                <a:cubicBezTo>
                  <a:pt x="4750654" y="696363"/>
                  <a:pt x="4736042" y="697750"/>
                  <a:pt x="4725467" y="699059"/>
                </a:cubicBezTo>
                <a:lnTo>
                  <a:pt x="4712056" y="604343"/>
                </a:lnTo>
                <a:cubicBezTo>
                  <a:pt x="4725140" y="602345"/>
                  <a:pt x="4739204" y="600845"/>
                  <a:pt x="4754244" y="599841"/>
                </a:cubicBezTo>
                <a:cubicBezTo>
                  <a:pt x="4769286" y="598837"/>
                  <a:pt x="4782232" y="595226"/>
                  <a:pt x="4793082" y="589007"/>
                </a:cubicBezTo>
                <a:cubicBezTo>
                  <a:pt x="4803932" y="582787"/>
                  <a:pt x="4809613" y="570856"/>
                  <a:pt x="4810125" y="553212"/>
                </a:cubicBezTo>
                <a:cubicBezTo>
                  <a:pt x="4810160" y="550296"/>
                  <a:pt x="4810090" y="547327"/>
                  <a:pt x="4809915" y="544306"/>
                </a:cubicBezTo>
                <a:cubicBezTo>
                  <a:pt x="4809740" y="541285"/>
                  <a:pt x="4809252" y="538107"/>
                  <a:pt x="4808448" y="534772"/>
                </a:cubicBezTo>
                <a:cubicBezTo>
                  <a:pt x="4804009" y="515809"/>
                  <a:pt x="4796217" y="497762"/>
                  <a:pt x="4785072" y="480630"/>
                </a:cubicBezTo>
                <a:cubicBezTo>
                  <a:pt x="4773927" y="463499"/>
                  <a:pt x="4762596" y="443713"/>
                  <a:pt x="4751078" y="421273"/>
                </a:cubicBezTo>
                <a:cubicBezTo>
                  <a:pt x="4739560" y="398833"/>
                  <a:pt x="4731024" y="370169"/>
                  <a:pt x="4725467" y="335280"/>
                </a:cubicBezTo>
                <a:cubicBezTo>
                  <a:pt x="4725065" y="333569"/>
                  <a:pt x="4724821" y="331753"/>
                  <a:pt x="4724733" y="329832"/>
                </a:cubicBezTo>
                <a:cubicBezTo>
                  <a:pt x="4724646" y="327911"/>
                  <a:pt x="4724611" y="326095"/>
                  <a:pt x="4724628" y="324384"/>
                </a:cubicBezTo>
                <a:cubicBezTo>
                  <a:pt x="4724821" y="305996"/>
                  <a:pt x="4729676" y="286403"/>
                  <a:pt x="4739192" y="265605"/>
                </a:cubicBezTo>
                <a:cubicBezTo>
                  <a:pt x="4748710" y="244807"/>
                  <a:pt x="4761736" y="227519"/>
                  <a:pt x="4778273" y="213741"/>
                </a:cubicBezTo>
                <a:cubicBezTo>
                  <a:pt x="4792942" y="202461"/>
                  <a:pt x="4807610" y="194218"/>
                  <a:pt x="4822279" y="189014"/>
                </a:cubicBezTo>
                <a:cubicBezTo>
                  <a:pt x="4836947" y="183811"/>
                  <a:pt x="4854130" y="178921"/>
                  <a:pt x="4873828" y="174346"/>
                </a:cubicBezTo>
                <a:close/>
                <a:moveTo>
                  <a:pt x="1300353" y="144171"/>
                </a:moveTo>
                <a:lnTo>
                  <a:pt x="1393393" y="145009"/>
                </a:lnTo>
                <a:lnTo>
                  <a:pt x="1393393" y="217932"/>
                </a:lnTo>
                <a:cubicBezTo>
                  <a:pt x="1414750" y="213025"/>
                  <a:pt x="1435530" y="208380"/>
                  <a:pt x="1455734" y="203997"/>
                </a:cubicBezTo>
                <a:cubicBezTo>
                  <a:pt x="1475938" y="199614"/>
                  <a:pt x="1498186" y="194760"/>
                  <a:pt x="1522476" y="189434"/>
                </a:cubicBezTo>
                <a:cubicBezTo>
                  <a:pt x="1526178" y="202076"/>
                  <a:pt x="1529252" y="214091"/>
                  <a:pt x="1531696" y="225476"/>
                </a:cubicBezTo>
                <a:cubicBezTo>
                  <a:pt x="1534141" y="236862"/>
                  <a:pt x="1536376" y="247199"/>
                  <a:pt x="1538402" y="256490"/>
                </a:cubicBezTo>
                <a:lnTo>
                  <a:pt x="1394231" y="320193"/>
                </a:lnTo>
                <a:cubicBezTo>
                  <a:pt x="1393830" y="388297"/>
                  <a:pt x="1393585" y="451581"/>
                  <a:pt x="1393498" y="510045"/>
                </a:cubicBezTo>
                <a:cubicBezTo>
                  <a:pt x="1393410" y="568509"/>
                  <a:pt x="1393376" y="625926"/>
                  <a:pt x="1393393" y="682295"/>
                </a:cubicBezTo>
                <a:cubicBezTo>
                  <a:pt x="1384103" y="682732"/>
                  <a:pt x="1374604" y="683116"/>
                  <a:pt x="1364894" y="683448"/>
                </a:cubicBezTo>
                <a:cubicBezTo>
                  <a:pt x="1355185" y="683779"/>
                  <a:pt x="1345686" y="683954"/>
                  <a:pt x="1336396" y="683972"/>
                </a:cubicBezTo>
                <a:cubicBezTo>
                  <a:pt x="1327140" y="683954"/>
                  <a:pt x="1318409" y="683779"/>
                  <a:pt x="1310202" y="683448"/>
                </a:cubicBezTo>
                <a:cubicBezTo>
                  <a:pt x="1301994" y="683116"/>
                  <a:pt x="1294520" y="682732"/>
                  <a:pt x="1287780" y="682295"/>
                </a:cubicBezTo>
                <a:cubicBezTo>
                  <a:pt x="1288304" y="589465"/>
                  <a:pt x="1289770" y="497891"/>
                  <a:pt x="1292180" y="407575"/>
                </a:cubicBezTo>
                <a:cubicBezTo>
                  <a:pt x="1294590" y="317259"/>
                  <a:pt x="1297314" y="229458"/>
                  <a:pt x="1300353" y="144171"/>
                </a:cubicBezTo>
                <a:close/>
                <a:moveTo>
                  <a:pt x="3484930" y="42749"/>
                </a:moveTo>
                <a:lnTo>
                  <a:pt x="3583838" y="44425"/>
                </a:lnTo>
                <a:lnTo>
                  <a:pt x="3583838" y="179375"/>
                </a:lnTo>
                <a:cubicBezTo>
                  <a:pt x="3584366" y="179929"/>
                  <a:pt x="3589830" y="180312"/>
                  <a:pt x="3600230" y="180524"/>
                </a:cubicBezTo>
                <a:cubicBezTo>
                  <a:pt x="3610630" y="180736"/>
                  <a:pt x="3622798" y="180808"/>
                  <a:pt x="3636738" y="180741"/>
                </a:cubicBezTo>
                <a:cubicBezTo>
                  <a:pt x="3650676" y="180674"/>
                  <a:pt x="3663218" y="180498"/>
                  <a:pt x="3674364" y="180213"/>
                </a:cubicBezTo>
                <a:cubicBezTo>
                  <a:pt x="3675830" y="193188"/>
                  <a:pt x="3676668" y="208939"/>
                  <a:pt x="3676878" y="227467"/>
                </a:cubicBezTo>
                <a:cubicBezTo>
                  <a:pt x="3677088" y="245995"/>
                  <a:pt x="3677926" y="262374"/>
                  <a:pt x="3679393" y="276606"/>
                </a:cubicBezTo>
                <a:cubicBezTo>
                  <a:pt x="3665580" y="275821"/>
                  <a:pt x="3650248" y="275506"/>
                  <a:pt x="3633396" y="275663"/>
                </a:cubicBezTo>
                <a:cubicBezTo>
                  <a:pt x="3616546" y="275821"/>
                  <a:pt x="3600585" y="276135"/>
                  <a:pt x="3585514" y="276606"/>
                </a:cubicBezTo>
                <a:lnTo>
                  <a:pt x="3585514" y="301752"/>
                </a:lnTo>
                <a:lnTo>
                  <a:pt x="3590544" y="549021"/>
                </a:lnTo>
                <a:cubicBezTo>
                  <a:pt x="3594844" y="571575"/>
                  <a:pt x="3601798" y="586632"/>
                  <a:pt x="3611406" y="594191"/>
                </a:cubicBezTo>
                <a:cubicBezTo>
                  <a:pt x="3621014" y="601750"/>
                  <a:pt x="3632624" y="605631"/>
                  <a:pt x="3646238" y="605833"/>
                </a:cubicBezTo>
                <a:cubicBezTo>
                  <a:pt x="3659850" y="606035"/>
                  <a:pt x="3674814" y="606376"/>
                  <a:pt x="3691128" y="606857"/>
                </a:cubicBezTo>
                <a:lnTo>
                  <a:pt x="3688613" y="694030"/>
                </a:lnTo>
                <a:cubicBezTo>
                  <a:pt x="3678939" y="696143"/>
                  <a:pt x="3669160" y="697784"/>
                  <a:pt x="3659276" y="698954"/>
                </a:cubicBezTo>
                <a:cubicBezTo>
                  <a:pt x="3649392" y="700124"/>
                  <a:pt x="3639614" y="700718"/>
                  <a:pt x="3629939" y="700736"/>
                </a:cubicBezTo>
                <a:cubicBezTo>
                  <a:pt x="3611412" y="700788"/>
                  <a:pt x="3593146" y="698588"/>
                  <a:pt x="3575142" y="694135"/>
                </a:cubicBezTo>
                <a:cubicBezTo>
                  <a:pt x="3557138" y="689682"/>
                  <a:pt x="3539920" y="682662"/>
                  <a:pt x="3523488" y="673075"/>
                </a:cubicBezTo>
                <a:cubicBezTo>
                  <a:pt x="3515542" y="666282"/>
                  <a:pt x="3509850" y="659122"/>
                  <a:pt x="3506409" y="651596"/>
                </a:cubicBezTo>
                <a:cubicBezTo>
                  <a:pt x="3502970" y="644070"/>
                  <a:pt x="3499162" y="636701"/>
                  <a:pt x="3494988" y="629489"/>
                </a:cubicBezTo>
                <a:cubicBezTo>
                  <a:pt x="3488476" y="573207"/>
                  <a:pt x="3484948" y="515406"/>
                  <a:pt x="3484406" y="456086"/>
                </a:cubicBezTo>
                <a:cubicBezTo>
                  <a:pt x="3483866" y="396766"/>
                  <a:pt x="3482643" y="339174"/>
                  <a:pt x="3480740" y="283312"/>
                </a:cubicBezTo>
                <a:cubicBezTo>
                  <a:pt x="3471258" y="283347"/>
                  <a:pt x="3462352" y="283277"/>
                  <a:pt x="3454022" y="283102"/>
                </a:cubicBezTo>
                <a:cubicBezTo>
                  <a:pt x="3445692" y="282928"/>
                  <a:pt x="3436996" y="282439"/>
                  <a:pt x="3427933" y="281636"/>
                </a:cubicBezTo>
                <a:cubicBezTo>
                  <a:pt x="3427916" y="264557"/>
                  <a:pt x="3427741" y="248212"/>
                  <a:pt x="3427409" y="232601"/>
                </a:cubicBezTo>
                <a:cubicBezTo>
                  <a:pt x="3427078" y="216989"/>
                  <a:pt x="3426693" y="201483"/>
                  <a:pt x="3426256" y="186081"/>
                </a:cubicBezTo>
                <a:lnTo>
                  <a:pt x="3486606" y="185243"/>
                </a:lnTo>
                <a:close/>
                <a:moveTo>
                  <a:pt x="1637080" y="42749"/>
                </a:moveTo>
                <a:lnTo>
                  <a:pt x="1735988" y="44425"/>
                </a:lnTo>
                <a:lnTo>
                  <a:pt x="1735988" y="179375"/>
                </a:lnTo>
                <a:cubicBezTo>
                  <a:pt x="1736516" y="179929"/>
                  <a:pt x="1741980" y="180312"/>
                  <a:pt x="1752380" y="180524"/>
                </a:cubicBezTo>
                <a:cubicBezTo>
                  <a:pt x="1762780" y="180736"/>
                  <a:pt x="1774949" y="180808"/>
                  <a:pt x="1788888" y="180741"/>
                </a:cubicBezTo>
                <a:cubicBezTo>
                  <a:pt x="1802827" y="180674"/>
                  <a:pt x="1815369" y="180498"/>
                  <a:pt x="1826514" y="180213"/>
                </a:cubicBezTo>
                <a:cubicBezTo>
                  <a:pt x="1827980" y="193188"/>
                  <a:pt x="1828818" y="208939"/>
                  <a:pt x="1829028" y="227467"/>
                </a:cubicBezTo>
                <a:cubicBezTo>
                  <a:pt x="1829238" y="245995"/>
                  <a:pt x="1830076" y="262374"/>
                  <a:pt x="1831543" y="276606"/>
                </a:cubicBezTo>
                <a:cubicBezTo>
                  <a:pt x="1817730" y="275821"/>
                  <a:pt x="1802398" y="275506"/>
                  <a:pt x="1785547" y="275663"/>
                </a:cubicBezTo>
                <a:cubicBezTo>
                  <a:pt x="1768696" y="275821"/>
                  <a:pt x="1752734" y="276135"/>
                  <a:pt x="1737664" y="276606"/>
                </a:cubicBezTo>
                <a:lnTo>
                  <a:pt x="1737664" y="301752"/>
                </a:lnTo>
                <a:lnTo>
                  <a:pt x="1742694" y="549021"/>
                </a:lnTo>
                <a:cubicBezTo>
                  <a:pt x="1746994" y="571575"/>
                  <a:pt x="1753947" y="586632"/>
                  <a:pt x="1763556" y="594191"/>
                </a:cubicBezTo>
                <a:cubicBezTo>
                  <a:pt x="1773164" y="601750"/>
                  <a:pt x="1784774" y="605631"/>
                  <a:pt x="1798388" y="605833"/>
                </a:cubicBezTo>
                <a:cubicBezTo>
                  <a:pt x="1812001" y="606035"/>
                  <a:pt x="1826964" y="606376"/>
                  <a:pt x="1843278" y="606857"/>
                </a:cubicBezTo>
                <a:lnTo>
                  <a:pt x="1840763" y="694030"/>
                </a:lnTo>
                <a:cubicBezTo>
                  <a:pt x="1831089" y="696143"/>
                  <a:pt x="1821310" y="697784"/>
                  <a:pt x="1811426" y="698954"/>
                </a:cubicBezTo>
                <a:cubicBezTo>
                  <a:pt x="1801543" y="700124"/>
                  <a:pt x="1791764" y="700718"/>
                  <a:pt x="1782089" y="700736"/>
                </a:cubicBezTo>
                <a:cubicBezTo>
                  <a:pt x="1763562" y="700788"/>
                  <a:pt x="1745296" y="698588"/>
                  <a:pt x="1727292" y="694135"/>
                </a:cubicBezTo>
                <a:cubicBezTo>
                  <a:pt x="1709288" y="689682"/>
                  <a:pt x="1692070" y="682662"/>
                  <a:pt x="1675638" y="673075"/>
                </a:cubicBezTo>
                <a:cubicBezTo>
                  <a:pt x="1667692" y="666282"/>
                  <a:pt x="1662000" y="659122"/>
                  <a:pt x="1658560" y="651596"/>
                </a:cubicBezTo>
                <a:cubicBezTo>
                  <a:pt x="1655119" y="644070"/>
                  <a:pt x="1651312" y="636701"/>
                  <a:pt x="1647139" y="629489"/>
                </a:cubicBezTo>
                <a:cubicBezTo>
                  <a:pt x="1640626" y="573207"/>
                  <a:pt x="1637098" y="515406"/>
                  <a:pt x="1636557" y="456086"/>
                </a:cubicBezTo>
                <a:cubicBezTo>
                  <a:pt x="1636016" y="396766"/>
                  <a:pt x="1634793" y="339174"/>
                  <a:pt x="1632890" y="283312"/>
                </a:cubicBezTo>
                <a:cubicBezTo>
                  <a:pt x="1623408" y="283347"/>
                  <a:pt x="1614502" y="283277"/>
                  <a:pt x="1606172" y="283102"/>
                </a:cubicBezTo>
                <a:cubicBezTo>
                  <a:pt x="1597842" y="282928"/>
                  <a:pt x="1589146" y="282439"/>
                  <a:pt x="1580083" y="281636"/>
                </a:cubicBezTo>
                <a:cubicBezTo>
                  <a:pt x="1580066" y="264557"/>
                  <a:pt x="1579891" y="248212"/>
                  <a:pt x="1579560" y="232601"/>
                </a:cubicBezTo>
                <a:cubicBezTo>
                  <a:pt x="1579227" y="216989"/>
                  <a:pt x="1578843" y="201483"/>
                  <a:pt x="1578406" y="186081"/>
                </a:cubicBezTo>
                <a:lnTo>
                  <a:pt x="1638757" y="185243"/>
                </a:lnTo>
                <a:close/>
                <a:moveTo>
                  <a:pt x="3805885" y="11735"/>
                </a:moveTo>
                <a:cubicBezTo>
                  <a:pt x="3816590" y="11753"/>
                  <a:pt x="3826612" y="14023"/>
                  <a:pt x="3835956" y="18546"/>
                </a:cubicBezTo>
                <a:cubicBezTo>
                  <a:pt x="3845298" y="23068"/>
                  <a:pt x="3852597" y="29739"/>
                  <a:pt x="3857854" y="38558"/>
                </a:cubicBezTo>
                <a:cubicBezTo>
                  <a:pt x="3862883" y="47917"/>
                  <a:pt x="3865397" y="56858"/>
                  <a:pt x="3865397" y="65380"/>
                </a:cubicBezTo>
                <a:cubicBezTo>
                  <a:pt x="3865240" y="73744"/>
                  <a:pt x="3863459" y="81742"/>
                  <a:pt x="3860054" y="89373"/>
                </a:cubicBezTo>
                <a:cubicBezTo>
                  <a:pt x="3856648" y="97005"/>
                  <a:pt x="3852562" y="104374"/>
                  <a:pt x="3847795" y="111481"/>
                </a:cubicBezTo>
                <a:cubicBezTo>
                  <a:pt x="3843516" y="115707"/>
                  <a:pt x="3838452" y="118990"/>
                  <a:pt x="3832602" y="121330"/>
                </a:cubicBezTo>
                <a:cubicBezTo>
                  <a:pt x="3826753" y="123670"/>
                  <a:pt x="3820640" y="124857"/>
                  <a:pt x="3814267" y="124892"/>
                </a:cubicBezTo>
                <a:cubicBezTo>
                  <a:pt x="3809604" y="124892"/>
                  <a:pt x="3804890" y="124263"/>
                  <a:pt x="3800122" y="123006"/>
                </a:cubicBezTo>
                <a:cubicBezTo>
                  <a:pt x="3795355" y="121749"/>
                  <a:pt x="3790850" y="119863"/>
                  <a:pt x="3786606" y="117348"/>
                </a:cubicBezTo>
                <a:cubicBezTo>
                  <a:pt x="3776042" y="110975"/>
                  <a:pt x="3767834" y="103186"/>
                  <a:pt x="3761984" y="93984"/>
                </a:cubicBezTo>
                <a:cubicBezTo>
                  <a:pt x="3756134" y="84781"/>
                  <a:pt x="3753166" y="74687"/>
                  <a:pt x="3753078" y="63704"/>
                </a:cubicBezTo>
                <a:cubicBezTo>
                  <a:pt x="3753078" y="57836"/>
                  <a:pt x="3753916" y="51969"/>
                  <a:pt x="3755593" y="46101"/>
                </a:cubicBezTo>
                <a:cubicBezTo>
                  <a:pt x="3759626" y="34035"/>
                  <a:pt x="3766228" y="25269"/>
                  <a:pt x="3775396" y="19803"/>
                </a:cubicBezTo>
                <a:cubicBezTo>
                  <a:pt x="3784563" y="14337"/>
                  <a:pt x="3794726" y="11648"/>
                  <a:pt x="3805885" y="11735"/>
                </a:cubicBezTo>
                <a:close/>
                <a:moveTo>
                  <a:pt x="2933624" y="9221"/>
                </a:moveTo>
                <a:cubicBezTo>
                  <a:pt x="2932331" y="95817"/>
                  <a:pt x="2930724" y="185609"/>
                  <a:pt x="2928804" y="278597"/>
                </a:cubicBezTo>
                <a:cubicBezTo>
                  <a:pt x="2926883" y="371585"/>
                  <a:pt x="2927372" y="468711"/>
                  <a:pt x="2930271" y="569976"/>
                </a:cubicBezTo>
                <a:cubicBezTo>
                  <a:pt x="2931703" y="587701"/>
                  <a:pt x="2940154" y="597515"/>
                  <a:pt x="2955626" y="599418"/>
                </a:cubicBezTo>
                <a:cubicBezTo>
                  <a:pt x="2971098" y="601322"/>
                  <a:pt x="2987513" y="602125"/>
                  <a:pt x="3004871" y="601828"/>
                </a:cubicBezTo>
                <a:cubicBezTo>
                  <a:pt x="3005744" y="613545"/>
                  <a:pt x="3006512" y="624686"/>
                  <a:pt x="3007176" y="635251"/>
                </a:cubicBezTo>
                <a:cubicBezTo>
                  <a:pt x="3007839" y="645816"/>
                  <a:pt x="3008188" y="655909"/>
                  <a:pt x="3008223" y="665531"/>
                </a:cubicBezTo>
                <a:cubicBezTo>
                  <a:pt x="3008258" y="670578"/>
                  <a:pt x="3008188" y="675572"/>
                  <a:pt x="3008014" y="680514"/>
                </a:cubicBezTo>
                <a:cubicBezTo>
                  <a:pt x="3007839" y="685456"/>
                  <a:pt x="3007350" y="690241"/>
                  <a:pt x="3006547" y="694868"/>
                </a:cubicBezTo>
                <a:cubicBezTo>
                  <a:pt x="3000680" y="694868"/>
                  <a:pt x="2994812" y="694868"/>
                  <a:pt x="2988945" y="694868"/>
                </a:cubicBezTo>
                <a:cubicBezTo>
                  <a:pt x="2968160" y="695277"/>
                  <a:pt x="2946305" y="694087"/>
                  <a:pt x="2923379" y="691298"/>
                </a:cubicBezTo>
                <a:cubicBezTo>
                  <a:pt x="2900452" y="688509"/>
                  <a:pt x="2880460" y="681669"/>
                  <a:pt x="2863401" y="670778"/>
                </a:cubicBezTo>
                <a:cubicBezTo>
                  <a:pt x="2846342" y="659886"/>
                  <a:pt x="2836221" y="642491"/>
                  <a:pt x="2833040" y="618592"/>
                </a:cubicBezTo>
                <a:cubicBezTo>
                  <a:pt x="2829355" y="582637"/>
                  <a:pt x="2826875" y="547258"/>
                  <a:pt x="2825600" y="512455"/>
                </a:cubicBezTo>
                <a:cubicBezTo>
                  <a:pt x="2824326" y="477652"/>
                  <a:pt x="2823732" y="442902"/>
                  <a:pt x="2823820" y="408204"/>
                </a:cubicBezTo>
                <a:cubicBezTo>
                  <a:pt x="2823837" y="381015"/>
                  <a:pt x="2824011" y="353459"/>
                  <a:pt x="2824343" y="325536"/>
                </a:cubicBezTo>
                <a:cubicBezTo>
                  <a:pt x="2824675" y="297614"/>
                  <a:pt x="2825059" y="269010"/>
                  <a:pt x="2825496" y="239726"/>
                </a:cubicBezTo>
                <a:lnTo>
                  <a:pt x="2828010" y="14250"/>
                </a:lnTo>
                <a:cubicBezTo>
                  <a:pt x="2845874" y="12888"/>
                  <a:pt x="2864000" y="12259"/>
                  <a:pt x="2882388" y="12364"/>
                </a:cubicBezTo>
                <a:cubicBezTo>
                  <a:pt x="2900777" y="12469"/>
                  <a:pt x="2917855" y="11421"/>
                  <a:pt x="2933624" y="9221"/>
                </a:cubicBezTo>
                <a:close/>
                <a:moveTo>
                  <a:pt x="2310613" y="0"/>
                </a:moveTo>
                <a:lnTo>
                  <a:pt x="2326538" y="99746"/>
                </a:lnTo>
                <a:cubicBezTo>
                  <a:pt x="2312184" y="101632"/>
                  <a:pt x="2298773" y="104147"/>
                  <a:pt x="2286305" y="107290"/>
                </a:cubicBezTo>
                <a:cubicBezTo>
                  <a:pt x="2273836" y="110433"/>
                  <a:pt x="2262940" y="115462"/>
                  <a:pt x="2253615" y="122378"/>
                </a:cubicBezTo>
                <a:cubicBezTo>
                  <a:pt x="2242247" y="130655"/>
                  <a:pt x="2233550" y="141761"/>
                  <a:pt x="2227526" y="155696"/>
                </a:cubicBezTo>
                <a:cubicBezTo>
                  <a:pt x="2221501" y="169631"/>
                  <a:pt x="2218463" y="184509"/>
                  <a:pt x="2218410" y="200330"/>
                </a:cubicBezTo>
                <a:cubicBezTo>
                  <a:pt x="2218376" y="210458"/>
                  <a:pt x="2219702" y="220377"/>
                  <a:pt x="2222392" y="230086"/>
                </a:cubicBezTo>
                <a:cubicBezTo>
                  <a:pt x="2225081" y="239795"/>
                  <a:pt x="2229342" y="248876"/>
                  <a:pt x="2235174" y="257328"/>
                </a:cubicBezTo>
                <a:cubicBezTo>
                  <a:pt x="2248172" y="275939"/>
                  <a:pt x="2263342" y="298136"/>
                  <a:pt x="2280686" y="323918"/>
                </a:cubicBezTo>
                <a:cubicBezTo>
                  <a:pt x="2298029" y="349700"/>
                  <a:pt x="2313324" y="378044"/>
                  <a:pt x="2326569" y="408949"/>
                </a:cubicBezTo>
                <a:cubicBezTo>
                  <a:pt x="2339815" y="439854"/>
                  <a:pt x="2346790" y="472295"/>
                  <a:pt x="2347493" y="506273"/>
                </a:cubicBezTo>
                <a:cubicBezTo>
                  <a:pt x="2347650" y="526390"/>
                  <a:pt x="2344402" y="546716"/>
                  <a:pt x="2337749" y="567252"/>
                </a:cubicBezTo>
                <a:cubicBezTo>
                  <a:pt x="2331096" y="587788"/>
                  <a:pt x="2320095" y="608534"/>
                  <a:pt x="2304745" y="629489"/>
                </a:cubicBezTo>
                <a:cubicBezTo>
                  <a:pt x="2282498" y="650531"/>
                  <a:pt x="2252602" y="665234"/>
                  <a:pt x="2215058" y="673599"/>
                </a:cubicBezTo>
                <a:cubicBezTo>
                  <a:pt x="2177513" y="681963"/>
                  <a:pt x="2135044" y="685980"/>
                  <a:pt x="2087651" y="685648"/>
                </a:cubicBezTo>
                <a:lnTo>
                  <a:pt x="2085975" y="578358"/>
                </a:lnTo>
                <a:cubicBezTo>
                  <a:pt x="2089188" y="578358"/>
                  <a:pt x="2092820" y="578358"/>
                  <a:pt x="2096872" y="578358"/>
                </a:cubicBezTo>
                <a:cubicBezTo>
                  <a:pt x="2100678" y="578358"/>
                  <a:pt x="2104800" y="578358"/>
                  <a:pt x="2109235" y="578358"/>
                </a:cubicBezTo>
                <a:cubicBezTo>
                  <a:pt x="2113670" y="578358"/>
                  <a:pt x="2118210" y="578358"/>
                  <a:pt x="2122856" y="578358"/>
                </a:cubicBezTo>
                <a:cubicBezTo>
                  <a:pt x="2142378" y="579057"/>
                  <a:pt x="2162635" y="576612"/>
                  <a:pt x="2183626" y="571024"/>
                </a:cubicBezTo>
                <a:cubicBezTo>
                  <a:pt x="2204615" y="565436"/>
                  <a:pt x="2222357" y="552514"/>
                  <a:pt x="2236851" y="532257"/>
                </a:cubicBezTo>
                <a:cubicBezTo>
                  <a:pt x="2239226" y="519684"/>
                  <a:pt x="2240343" y="507950"/>
                  <a:pt x="2240204" y="497053"/>
                </a:cubicBezTo>
                <a:cubicBezTo>
                  <a:pt x="2239603" y="468960"/>
                  <a:pt x="2233417" y="443369"/>
                  <a:pt x="2221646" y="420279"/>
                </a:cubicBezTo>
                <a:cubicBezTo>
                  <a:pt x="2209873" y="397189"/>
                  <a:pt x="2196118" y="375422"/>
                  <a:pt x="2180377" y="354978"/>
                </a:cubicBezTo>
                <a:cubicBezTo>
                  <a:pt x="2164637" y="334534"/>
                  <a:pt x="2150514" y="314234"/>
                  <a:pt x="2138009" y="294078"/>
                </a:cubicBezTo>
                <a:cubicBezTo>
                  <a:pt x="2125504" y="273921"/>
                  <a:pt x="2118217" y="252731"/>
                  <a:pt x="2116150" y="230505"/>
                </a:cubicBezTo>
                <a:cubicBezTo>
                  <a:pt x="2115452" y="220587"/>
                  <a:pt x="2115172" y="210249"/>
                  <a:pt x="2115312" y="199492"/>
                </a:cubicBezTo>
                <a:cubicBezTo>
                  <a:pt x="2114736" y="169823"/>
                  <a:pt x="2118822" y="140312"/>
                  <a:pt x="2127570" y="110957"/>
                </a:cubicBezTo>
                <a:cubicBezTo>
                  <a:pt x="2136319" y="81603"/>
                  <a:pt x="2153188" y="56911"/>
                  <a:pt x="2178177" y="36881"/>
                </a:cubicBezTo>
                <a:cubicBezTo>
                  <a:pt x="2191710" y="27172"/>
                  <a:pt x="2210325" y="19139"/>
                  <a:pt x="2234022" y="12783"/>
                </a:cubicBezTo>
                <a:cubicBezTo>
                  <a:pt x="2257718" y="6427"/>
                  <a:pt x="2283249" y="2166"/>
                  <a:pt x="2310613" y="0"/>
                </a:cubicBezTo>
                <a:close/>
                <a:moveTo>
                  <a:pt x="224638" y="0"/>
                </a:moveTo>
                <a:lnTo>
                  <a:pt x="240563" y="99746"/>
                </a:lnTo>
                <a:cubicBezTo>
                  <a:pt x="226209" y="101632"/>
                  <a:pt x="212798" y="104147"/>
                  <a:pt x="200330" y="107290"/>
                </a:cubicBezTo>
                <a:cubicBezTo>
                  <a:pt x="187862" y="110433"/>
                  <a:pt x="176965" y="115462"/>
                  <a:pt x="167640" y="122378"/>
                </a:cubicBezTo>
                <a:cubicBezTo>
                  <a:pt x="156272" y="130655"/>
                  <a:pt x="147576" y="141761"/>
                  <a:pt x="141551" y="155696"/>
                </a:cubicBezTo>
                <a:cubicBezTo>
                  <a:pt x="135526" y="169631"/>
                  <a:pt x="132488" y="184509"/>
                  <a:pt x="132436" y="200330"/>
                </a:cubicBezTo>
                <a:cubicBezTo>
                  <a:pt x="132401" y="210458"/>
                  <a:pt x="133728" y="220377"/>
                  <a:pt x="136417" y="230086"/>
                </a:cubicBezTo>
                <a:cubicBezTo>
                  <a:pt x="139106" y="239795"/>
                  <a:pt x="143367" y="248876"/>
                  <a:pt x="149200" y="257328"/>
                </a:cubicBezTo>
                <a:cubicBezTo>
                  <a:pt x="162197" y="275939"/>
                  <a:pt x="177367" y="298136"/>
                  <a:pt x="194711" y="323918"/>
                </a:cubicBezTo>
                <a:cubicBezTo>
                  <a:pt x="212054" y="349700"/>
                  <a:pt x="227349" y="378044"/>
                  <a:pt x="240594" y="408949"/>
                </a:cubicBezTo>
                <a:cubicBezTo>
                  <a:pt x="253840" y="439854"/>
                  <a:pt x="260815" y="472295"/>
                  <a:pt x="261518" y="506273"/>
                </a:cubicBezTo>
                <a:cubicBezTo>
                  <a:pt x="261676" y="526390"/>
                  <a:pt x="258427" y="546716"/>
                  <a:pt x="251774" y="567252"/>
                </a:cubicBezTo>
                <a:cubicBezTo>
                  <a:pt x="245121" y="587788"/>
                  <a:pt x="234120" y="608534"/>
                  <a:pt x="218770" y="629489"/>
                </a:cubicBezTo>
                <a:cubicBezTo>
                  <a:pt x="196523" y="650531"/>
                  <a:pt x="166627" y="665234"/>
                  <a:pt x="129083" y="673599"/>
                </a:cubicBezTo>
                <a:cubicBezTo>
                  <a:pt x="91538" y="681963"/>
                  <a:pt x="49070" y="685980"/>
                  <a:pt x="1676" y="685648"/>
                </a:cubicBezTo>
                <a:lnTo>
                  <a:pt x="0" y="578358"/>
                </a:lnTo>
                <a:cubicBezTo>
                  <a:pt x="3213" y="578358"/>
                  <a:pt x="6845" y="578358"/>
                  <a:pt x="10896" y="578358"/>
                </a:cubicBezTo>
                <a:cubicBezTo>
                  <a:pt x="14703" y="578358"/>
                  <a:pt x="18824" y="578358"/>
                  <a:pt x="23260" y="578358"/>
                </a:cubicBezTo>
                <a:cubicBezTo>
                  <a:pt x="27695" y="578358"/>
                  <a:pt x="32236" y="578358"/>
                  <a:pt x="36881" y="578358"/>
                </a:cubicBezTo>
                <a:cubicBezTo>
                  <a:pt x="56404" y="579057"/>
                  <a:pt x="76660" y="576612"/>
                  <a:pt x="97650" y="571024"/>
                </a:cubicBezTo>
                <a:cubicBezTo>
                  <a:pt x="118640" y="565436"/>
                  <a:pt x="136382" y="552514"/>
                  <a:pt x="150876" y="532257"/>
                </a:cubicBezTo>
                <a:cubicBezTo>
                  <a:pt x="153251" y="519684"/>
                  <a:pt x="154368" y="507950"/>
                  <a:pt x="154229" y="497053"/>
                </a:cubicBezTo>
                <a:cubicBezTo>
                  <a:pt x="153628" y="468960"/>
                  <a:pt x="147442" y="443369"/>
                  <a:pt x="135670" y="420279"/>
                </a:cubicBezTo>
                <a:cubicBezTo>
                  <a:pt x="123898" y="397189"/>
                  <a:pt x="110142" y="375422"/>
                  <a:pt x="94402" y="354978"/>
                </a:cubicBezTo>
                <a:cubicBezTo>
                  <a:pt x="78662" y="334534"/>
                  <a:pt x="64539" y="314234"/>
                  <a:pt x="52034" y="294078"/>
                </a:cubicBezTo>
                <a:cubicBezTo>
                  <a:pt x="39528" y="273921"/>
                  <a:pt x="32242" y="252731"/>
                  <a:pt x="30175" y="230505"/>
                </a:cubicBezTo>
                <a:cubicBezTo>
                  <a:pt x="29477" y="220587"/>
                  <a:pt x="29197" y="210249"/>
                  <a:pt x="29337" y="199492"/>
                </a:cubicBezTo>
                <a:cubicBezTo>
                  <a:pt x="28761" y="169823"/>
                  <a:pt x="32847" y="140312"/>
                  <a:pt x="41596" y="110957"/>
                </a:cubicBezTo>
                <a:cubicBezTo>
                  <a:pt x="50344" y="81603"/>
                  <a:pt x="67213" y="56911"/>
                  <a:pt x="92202" y="36881"/>
                </a:cubicBezTo>
                <a:cubicBezTo>
                  <a:pt x="105735" y="27172"/>
                  <a:pt x="124350" y="19139"/>
                  <a:pt x="148047" y="12783"/>
                </a:cubicBezTo>
                <a:cubicBezTo>
                  <a:pt x="171744" y="6427"/>
                  <a:pt x="197274" y="2166"/>
                  <a:pt x="224638" y="0"/>
                </a:cubicBezTo>
                <a:close/>
              </a:path>
            </a:pathLst>
          </a:custGeom>
          <a:solidFill>
            <a:srgbClr val="491A6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6600" dirty="0">
              <a:solidFill>
                <a:srgbClr val="491A66"/>
              </a:solidFill>
              <a:latin typeface="PraterSansPro" panose="020B0504020101020102" pitchFamily="34" charset="0"/>
              <a:cs typeface="PraterSansPro" panose="020B0504020101020102" pitchFamily="34" charset="0"/>
            </a:endParaRPr>
          </a:p>
        </p:txBody>
      </p:sp>
      <p:pic>
        <p:nvPicPr>
          <p:cNvPr id="9" name="Picture 8" title="Full STEAM Ahead logo">
            <a:extLst>
              <a:ext uri="{FF2B5EF4-FFF2-40B4-BE49-F238E27FC236}">
                <a16:creationId xmlns:a16="http://schemas.microsoft.com/office/drawing/2014/main" id="{F582E082-591F-4057-85CF-ED82E79AE24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36305" y="765560"/>
            <a:ext cx="6732101" cy="3547360"/>
          </a:xfrm>
          <a:prstGeom prst="rect">
            <a:avLst/>
          </a:prstGeom>
        </p:spPr>
      </p:pic>
      <p:sp>
        <p:nvSpPr>
          <p:cNvPr id="4" name="Subtitle 3">
            <a:extLst>
              <a:ext uri="{FF2B5EF4-FFF2-40B4-BE49-F238E27FC236}">
                <a16:creationId xmlns:a16="http://schemas.microsoft.com/office/drawing/2014/main" id="{C7637796-FCDC-4B48-AEBF-9F8AFD053135}"/>
              </a:ext>
            </a:extLst>
          </p:cNvPr>
          <p:cNvSpPr>
            <a:spLocks noGrp="1"/>
          </p:cNvSpPr>
          <p:nvPr>
            <p:ph type="subTitle" idx="1"/>
          </p:nvPr>
        </p:nvSpPr>
        <p:spPr/>
        <p:txBody>
          <a:bodyPr/>
          <a:lstStyle/>
          <a:p>
            <a:endParaRPr lang="en-AU"/>
          </a:p>
        </p:txBody>
      </p:sp>
      <p:sp>
        <p:nvSpPr>
          <p:cNvPr id="2" name="Title 1" hidden="1">
            <a:extLst>
              <a:ext uri="{FF2B5EF4-FFF2-40B4-BE49-F238E27FC236}">
                <a16:creationId xmlns:a16="http://schemas.microsoft.com/office/drawing/2014/main" id="{955F6E28-E0EC-4835-AF8D-823C2F87371E}"/>
              </a:ext>
            </a:extLst>
          </p:cNvPr>
          <p:cNvSpPr>
            <a:spLocks noGrp="1"/>
          </p:cNvSpPr>
          <p:nvPr>
            <p:ph type="ctrTitle"/>
          </p:nvPr>
        </p:nvSpPr>
        <p:spPr/>
        <p:txBody>
          <a:bodyPr/>
          <a:lstStyle/>
          <a:p>
            <a:r>
              <a:rPr lang="en-AU" dirty="0"/>
              <a:t>Smart Solutions</a:t>
            </a:r>
            <a:br>
              <a:rPr lang="en-AU" dirty="0"/>
            </a:br>
            <a:r>
              <a:rPr lang="en-AU" dirty="0"/>
              <a:t>Classroom Activity Guide</a:t>
            </a:r>
          </a:p>
        </p:txBody>
      </p:sp>
    </p:spTree>
    <p:extLst>
      <p:ext uri="{BB962C8B-B14F-4D97-AF65-F5344CB8AC3E}">
        <p14:creationId xmlns:p14="http://schemas.microsoft.com/office/powerpoint/2010/main" val="123299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title="yellow text box container">
            <a:extLst>
              <a:ext uri="{FF2B5EF4-FFF2-40B4-BE49-F238E27FC236}">
                <a16:creationId xmlns:a16="http://schemas.microsoft.com/office/drawing/2014/main" id="{2F20891B-96B3-4B5E-BF7F-C321D109F013}"/>
              </a:ext>
            </a:extLst>
          </p:cNvPr>
          <p:cNvSpPr/>
          <p:nvPr/>
        </p:nvSpPr>
        <p:spPr>
          <a:xfrm>
            <a:off x="1200622" y="2597669"/>
            <a:ext cx="15886755" cy="6003406"/>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title="background graphic element">
            <a:extLst>
              <a:ext uri="{FF2B5EF4-FFF2-40B4-BE49-F238E27FC236}">
                <a16:creationId xmlns:a16="http://schemas.microsoft.com/office/drawing/2014/main" id="{3A647235-3DE8-439F-ACB6-2A3A6562606E}"/>
              </a:ext>
            </a:extLst>
          </p:cNvPr>
          <p:cNvGrpSpPr/>
          <p:nvPr/>
        </p:nvGrpSpPr>
        <p:grpSpPr>
          <a:xfrm rot="10800000">
            <a:off x="-2069357" y="4912682"/>
            <a:ext cx="22213039" cy="6767488"/>
            <a:chOff x="-899191" y="5264926"/>
            <a:chExt cx="20541762" cy="6258312"/>
          </a:xfrm>
        </p:grpSpPr>
        <p:pic>
          <p:nvPicPr>
            <p:cNvPr id="16" name="Picture 15" descr="Background pattern&#10;&#10;Description automatically generated">
              <a:extLst>
                <a:ext uri="{FF2B5EF4-FFF2-40B4-BE49-F238E27FC236}">
                  <a16:creationId xmlns:a16="http://schemas.microsoft.com/office/drawing/2014/main" id="{3850FC88-AB02-42A5-995E-053DE87C9B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17" name="Picture 16" descr="Background pattern&#10;&#10;Description automatically generated">
              <a:extLst>
                <a:ext uri="{FF2B5EF4-FFF2-40B4-BE49-F238E27FC236}">
                  <a16:creationId xmlns:a16="http://schemas.microsoft.com/office/drawing/2014/main" id="{F7FAFF80-7DE9-470B-A2C2-964B9FC281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6505" y="5264927"/>
              <a:ext cx="7450370" cy="6258311"/>
            </a:xfrm>
            <a:prstGeom prst="rect">
              <a:avLst/>
            </a:prstGeom>
          </p:spPr>
        </p:pic>
        <p:pic>
          <p:nvPicPr>
            <p:cNvPr id="18" name="Picture 17" descr="Background pattern&#10;&#10;Description automatically generated">
              <a:extLst>
                <a:ext uri="{FF2B5EF4-FFF2-40B4-BE49-F238E27FC236}">
                  <a16:creationId xmlns:a16="http://schemas.microsoft.com/office/drawing/2014/main" id="{7BC45CC5-8516-4536-9F9D-B83ACF0F19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pic>
        <p:nvPicPr>
          <p:cNvPr id="3" name="Picture 2" descr="A plate of tacos&#10;&#10;Description automatically generated with low confidence">
            <a:extLst>
              <a:ext uri="{FF2B5EF4-FFF2-40B4-BE49-F238E27FC236}">
                <a16:creationId xmlns:a16="http://schemas.microsoft.com/office/drawing/2014/main" id="{4A12F25D-040D-49F8-A97D-FBC008228D9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564130" y="3037499"/>
            <a:ext cx="7037173" cy="5152163"/>
          </a:xfrm>
          <a:prstGeom prst="rect">
            <a:avLst/>
          </a:prstGeom>
        </p:spPr>
      </p:pic>
      <p:sp>
        <p:nvSpPr>
          <p:cNvPr id="20" name="TextBox 19" title="text box">
            <a:extLst>
              <a:ext uri="{FF2B5EF4-FFF2-40B4-BE49-F238E27FC236}">
                <a16:creationId xmlns:a16="http://schemas.microsoft.com/office/drawing/2014/main" id="{103A5207-7C48-4751-BF09-FC000756E5E0}"/>
              </a:ext>
            </a:extLst>
          </p:cNvPr>
          <p:cNvSpPr txBox="1"/>
          <p:nvPr/>
        </p:nvSpPr>
        <p:spPr>
          <a:xfrm>
            <a:off x="5638526" y="6335303"/>
            <a:ext cx="1235272" cy="1109615"/>
          </a:xfrm>
          <a:custGeom>
            <a:avLst/>
            <a:gdLst/>
            <a:ahLst/>
            <a:cxnLst/>
            <a:rect l="l" t="t" r="r" b="b"/>
            <a:pathLst>
              <a:path w="1235272" h="1109615">
                <a:moveTo>
                  <a:pt x="591791" y="934726"/>
                </a:moveTo>
                <a:lnTo>
                  <a:pt x="593839" y="1033434"/>
                </a:lnTo>
                <a:cubicBezTo>
                  <a:pt x="602816" y="1029986"/>
                  <a:pt x="608720" y="1023877"/>
                  <a:pt x="611553" y="1015105"/>
                </a:cubicBezTo>
                <a:cubicBezTo>
                  <a:pt x="614386" y="1006333"/>
                  <a:pt x="615581" y="997152"/>
                  <a:pt x="615137" y="987561"/>
                </a:cubicBezTo>
                <a:cubicBezTo>
                  <a:pt x="614830" y="977219"/>
                  <a:pt x="612270" y="967185"/>
                  <a:pt x="607457" y="957457"/>
                </a:cubicBezTo>
                <a:cubicBezTo>
                  <a:pt x="602645" y="947730"/>
                  <a:pt x="597423" y="940153"/>
                  <a:pt x="591791" y="934726"/>
                </a:cubicBezTo>
                <a:close/>
                <a:moveTo>
                  <a:pt x="68431" y="880662"/>
                </a:moveTo>
                <a:cubicBezTo>
                  <a:pt x="63183" y="880594"/>
                  <a:pt x="58524" y="881652"/>
                  <a:pt x="54454" y="883836"/>
                </a:cubicBezTo>
                <a:cubicBezTo>
                  <a:pt x="50384" y="886021"/>
                  <a:pt x="47670" y="889741"/>
                  <a:pt x="46314" y="894997"/>
                </a:cubicBezTo>
                <a:cubicBezTo>
                  <a:pt x="45298" y="899776"/>
                  <a:pt x="44564" y="905578"/>
                  <a:pt x="44112" y="912404"/>
                </a:cubicBezTo>
                <a:cubicBezTo>
                  <a:pt x="43660" y="919230"/>
                  <a:pt x="43438" y="926671"/>
                  <a:pt x="43446" y="934726"/>
                </a:cubicBezTo>
                <a:cubicBezTo>
                  <a:pt x="43457" y="946004"/>
                  <a:pt x="43846" y="957215"/>
                  <a:pt x="44615" y="968357"/>
                </a:cubicBezTo>
                <a:cubicBezTo>
                  <a:pt x="45383" y="979499"/>
                  <a:pt x="46470" y="989253"/>
                  <a:pt x="47876" y="997618"/>
                </a:cubicBezTo>
                <a:cubicBezTo>
                  <a:pt x="49282" y="1005984"/>
                  <a:pt x="50945" y="1011643"/>
                  <a:pt x="52867" y="1014593"/>
                </a:cubicBezTo>
                <a:cubicBezTo>
                  <a:pt x="55051" y="1017477"/>
                  <a:pt x="58362" y="1019696"/>
                  <a:pt x="62799" y="1021249"/>
                </a:cubicBezTo>
                <a:cubicBezTo>
                  <a:pt x="67236" y="1022802"/>
                  <a:pt x="71980" y="1023587"/>
                  <a:pt x="77032" y="1023604"/>
                </a:cubicBezTo>
                <a:cubicBezTo>
                  <a:pt x="80991" y="1023604"/>
                  <a:pt x="84745" y="1023092"/>
                  <a:pt x="88295" y="1022068"/>
                </a:cubicBezTo>
                <a:cubicBezTo>
                  <a:pt x="91845" y="1021044"/>
                  <a:pt x="94780" y="1019508"/>
                  <a:pt x="97101" y="1017460"/>
                </a:cubicBezTo>
                <a:cubicBezTo>
                  <a:pt x="96145" y="993884"/>
                  <a:pt x="94985" y="971409"/>
                  <a:pt x="93619" y="950034"/>
                </a:cubicBezTo>
                <a:cubicBezTo>
                  <a:pt x="92254" y="928659"/>
                  <a:pt x="91503" y="907310"/>
                  <a:pt x="91367" y="885987"/>
                </a:cubicBezTo>
                <a:cubicBezTo>
                  <a:pt x="88440" y="884510"/>
                  <a:pt x="84976" y="883265"/>
                  <a:pt x="80974" y="882249"/>
                </a:cubicBezTo>
                <a:cubicBezTo>
                  <a:pt x="76972" y="881234"/>
                  <a:pt x="72791" y="880705"/>
                  <a:pt x="68431" y="880662"/>
                </a:cubicBezTo>
                <a:close/>
                <a:moveTo>
                  <a:pt x="1158681" y="793423"/>
                </a:moveTo>
                <a:cubicBezTo>
                  <a:pt x="1145353" y="793047"/>
                  <a:pt x="1137195" y="795948"/>
                  <a:pt x="1134209" y="802126"/>
                </a:cubicBezTo>
                <a:cubicBezTo>
                  <a:pt x="1131223" y="808304"/>
                  <a:pt x="1129823" y="813867"/>
                  <a:pt x="1130011" y="818816"/>
                </a:cubicBezTo>
                <a:cubicBezTo>
                  <a:pt x="1128125" y="843834"/>
                  <a:pt x="1127186" y="866498"/>
                  <a:pt x="1127195" y="886806"/>
                </a:cubicBezTo>
                <a:cubicBezTo>
                  <a:pt x="1127204" y="907114"/>
                  <a:pt x="1127186" y="928548"/>
                  <a:pt x="1127144" y="951109"/>
                </a:cubicBezTo>
                <a:cubicBezTo>
                  <a:pt x="1127106" y="962729"/>
                  <a:pt x="1127182" y="971982"/>
                  <a:pt x="1127371" y="978869"/>
                </a:cubicBezTo>
                <a:cubicBezTo>
                  <a:pt x="1127561" y="985756"/>
                  <a:pt x="1128092" y="991824"/>
                  <a:pt x="1128964" y="997072"/>
                </a:cubicBezTo>
                <a:cubicBezTo>
                  <a:pt x="1129836" y="1002321"/>
                  <a:pt x="1131277" y="1008298"/>
                  <a:pt x="1133287" y="1015003"/>
                </a:cubicBezTo>
                <a:cubicBezTo>
                  <a:pt x="1135284" y="1019508"/>
                  <a:pt x="1138561" y="1022887"/>
                  <a:pt x="1143117" y="1025140"/>
                </a:cubicBezTo>
                <a:cubicBezTo>
                  <a:pt x="1147674" y="1027392"/>
                  <a:pt x="1152589" y="1028519"/>
                  <a:pt x="1157862" y="1028519"/>
                </a:cubicBezTo>
                <a:cubicBezTo>
                  <a:pt x="1163306" y="1028510"/>
                  <a:pt x="1168289" y="1027401"/>
                  <a:pt x="1172811" y="1025191"/>
                </a:cubicBezTo>
                <a:cubicBezTo>
                  <a:pt x="1177334" y="1022981"/>
                  <a:pt x="1180679" y="1019721"/>
                  <a:pt x="1182846" y="1015412"/>
                </a:cubicBezTo>
                <a:cubicBezTo>
                  <a:pt x="1185662" y="1006675"/>
                  <a:pt x="1187607" y="995684"/>
                  <a:pt x="1188682" y="982441"/>
                </a:cubicBezTo>
                <a:cubicBezTo>
                  <a:pt x="1189758" y="969199"/>
                  <a:pt x="1190270" y="954522"/>
                  <a:pt x="1190218" y="938412"/>
                </a:cubicBezTo>
                <a:cubicBezTo>
                  <a:pt x="1190167" y="921236"/>
                  <a:pt x="1189860" y="903470"/>
                  <a:pt x="1189297" y="885116"/>
                </a:cubicBezTo>
                <a:cubicBezTo>
                  <a:pt x="1188734" y="866762"/>
                  <a:pt x="1188222" y="848894"/>
                  <a:pt x="1187761" y="831513"/>
                </a:cubicBezTo>
                <a:cubicBezTo>
                  <a:pt x="1187641" y="821436"/>
                  <a:pt x="1187471" y="814763"/>
                  <a:pt x="1187249" y="811495"/>
                </a:cubicBezTo>
                <a:cubicBezTo>
                  <a:pt x="1187027" y="808227"/>
                  <a:pt x="1186242" y="806162"/>
                  <a:pt x="1184894" y="805300"/>
                </a:cubicBezTo>
                <a:cubicBezTo>
                  <a:pt x="1182163" y="798585"/>
                  <a:pt x="1178511" y="794916"/>
                  <a:pt x="1173938" y="794293"/>
                </a:cubicBezTo>
                <a:cubicBezTo>
                  <a:pt x="1169364" y="793670"/>
                  <a:pt x="1164279" y="793380"/>
                  <a:pt x="1158681" y="793423"/>
                </a:cubicBezTo>
                <a:close/>
                <a:moveTo>
                  <a:pt x="949131" y="793423"/>
                </a:moveTo>
                <a:cubicBezTo>
                  <a:pt x="935803" y="793047"/>
                  <a:pt x="927645" y="795948"/>
                  <a:pt x="924659" y="802126"/>
                </a:cubicBezTo>
                <a:cubicBezTo>
                  <a:pt x="921672" y="808304"/>
                  <a:pt x="920273" y="813867"/>
                  <a:pt x="920461" y="818816"/>
                </a:cubicBezTo>
                <a:cubicBezTo>
                  <a:pt x="918575" y="843834"/>
                  <a:pt x="917636" y="866498"/>
                  <a:pt x="917645" y="886806"/>
                </a:cubicBezTo>
                <a:cubicBezTo>
                  <a:pt x="917654" y="907114"/>
                  <a:pt x="917636" y="928548"/>
                  <a:pt x="917594" y="951109"/>
                </a:cubicBezTo>
                <a:cubicBezTo>
                  <a:pt x="917556" y="962729"/>
                  <a:pt x="917632" y="971982"/>
                  <a:pt x="917821" y="978869"/>
                </a:cubicBezTo>
                <a:cubicBezTo>
                  <a:pt x="918011" y="985756"/>
                  <a:pt x="918542" y="991824"/>
                  <a:pt x="919414" y="997072"/>
                </a:cubicBezTo>
                <a:cubicBezTo>
                  <a:pt x="920286" y="1002321"/>
                  <a:pt x="921728" y="1008298"/>
                  <a:pt x="923737" y="1015003"/>
                </a:cubicBezTo>
                <a:cubicBezTo>
                  <a:pt x="925734" y="1019508"/>
                  <a:pt x="929011" y="1022887"/>
                  <a:pt x="933567" y="1025140"/>
                </a:cubicBezTo>
                <a:cubicBezTo>
                  <a:pt x="938124" y="1027392"/>
                  <a:pt x="943039" y="1028519"/>
                  <a:pt x="948312" y="1028519"/>
                </a:cubicBezTo>
                <a:cubicBezTo>
                  <a:pt x="953756" y="1028510"/>
                  <a:pt x="958739" y="1027401"/>
                  <a:pt x="963261" y="1025191"/>
                </a:cubicBezTo>
                <a:cubicBezTo>
                  <a:pt x="967784" y="1022981"/>
                  <a:pt x="971129" y="1019721"/>
                  <a:pt x="973296" y="1015412"/>
                </a:cubicBezTo>
                <a:cubicBezTo>
                  <a:pt x="976112" y="1006675"/>
                  <a:pt x="978057" y="995684"/>
                  <a:pt x="979132" y="982441"/>
                </a:cubicBezTo>
                <a:cubicBezTo>
                  <a:pt x="980208" y="969199"/>
                  <a:pt x="980720" y="954522"/>
                  <a:pt x="980668" y="938412"/>
                </a:cubicBezTo>
                <a:cubicBezTo>
                  <a:pt x="980617" y="921236"/>
                  <a:pt x="980310" y="903470"/>
                  <a:pt x="979747" y="885116"/>
                </a:cubicBezTo>
                <a:cubicBezTo>
                  <a:pt x="979184" y="866762"/>
                  <a:pt x="978672" y="848894"/>
                  <a:pt x="978211" y="831513"/>
                </a:cubicBezTo>
                <a:cubicBezTo>
                  <a:pt x="978091" y="821436"/>
                  <a:pt x="977921" y="814763"/>
                  <a:pt x="977699" y="811495"/>
                </a:cubicBezTo>
                <a:cubicBezTo>
                  <a:pt x="977477" y="808227"/>
                  <a:pt x="976692" y="806162"/>
                  <a:pt x="975344" y="805300"/>
                </a:cubicBezTo>
                <a:cubicBezTo>
                  <a:pt x="972613" y="798585"/>
                  <a:pt x="968961" y="794916"/>
                  <a:pt x="964388" y="794293"/>
                </a:cubicBezTo>
                <a:cubicBezTo>
                  <a:pt x="959814" y="793670"/>
                  <a:pt x="954729" y="793380"/>
                  <a:pt x="949131" y="793423"/>
                </a:cubicBezTo>
                <a:close/>
                <a:moveTo>
                  <a:pt x="577866" y="777449"/>
                </a:moveTo>
                <a:cubicBezTo>
                  <a:pt x="569375" y="781110"/>
                  <a:pt x="562703" y="787612"/>
                  <a:pt x="557848" y="796955"/>
                </a:cubicBezTo>
                <a:cubicBezTo>
                  <a:pt x="552992" y="806299"/>
                  <a:pt x="550518" y="816180"/>
                  <a:pt x="550424" y="826598"/>
                </a:cubicBezTo>
                <a:cubicBezTo>
                  <a:pt x="550492" y="829943"/>
                  <a:pt x="550765" y="833083"/>
                  <a:pt x="551243" y="836018"/>
                </a:cubicBezTo>
                <a:cubicBezTo>
                  <a:pt x="552668" y="842043"/>
                  <a:pt x="556167" y="848323"/>
                  <a:pt x="561739" y="854859"/>
                </a:cubicBezTo>
                <a:cubicBezTo>
                  <a:pt x="567311" y="861395"/>
                  <a:pt x="572550" y="866446"/>
                  <a:pt x="577456" y="870013"/>
                </a:cubicBezTo>
                <a:close/>
                <a:moveTo>
                  <a:pt x="707234" y="749189"/>
                </a:moveTo>
                <a:lnTo>
                  <a:pt x="809218" y="749189"/>
                </a:lnTo>
                <a:lnTo>
                  <a:pt x="808809" y="796290"/>
                </a:lnTo>
                <a:cubicBezTo>
                  <a:pt x="804336" y="796247"/>
                  <a:pt x="798309" y="796060"/>
                  <a:pt x="790727" y="795728"/>
                </a:cubicBezTo>
                <a:cubicBezTo>
                  <a:pt x="783145" y="795397"/>
                  <a:pt x="775449" y="795180"/>
                  <a:pt x="767639" y="795076"/>
                </a:cubicBezTo>
                <a:cubicBezTo>
                  <a:pt x="759829" y="794972"/>
                  <a:pt x="753347" y="795240"/>
                  <a:pt x="748192" y="795880"/>
                </a:cubicBezTo>
                <a:lnTo>
                  <a:pt x="746963" y="872471"/>
                </a:lnTo>
                <a:cubicBezTo>
                  <a:pt x="767553" y="870508"/>
                  <a:pt x="782997" y="873102"/>
                  <a:pt x="793296" y="880253"/>
                </a:cubicBezTo>
                <a:cubicBezTo>
                  <a:pt x="803595" y="887403"/>
                  <a:pt x="809312" y="896141"/>
                  <a:pt x="810447" y="906465"/>
                </a:cubicBezTo>
                <a:cubicBezTo>
                  <a:pt x="811480" y="915135"/>
                  <a:pt x="812282" y="924418"/>
                  <a:pt x="812853" y="934316"/>
                </a:cubicBezTo>
                <a:cubicBezTo>
                  <a:pt x="813425" y="944214"/>
                  <a:pt x="813715" y="954317"/>
                  <a:pt x="813724" y="964625"/>
                </a:cubicBezTo>
                <a:cubicBezTo>
                  <a:pt x="813758" y="979557"/>
                  <a:pt x="813075" y="993927"/>
                  <a:pt x="811676" y="1007733"/>
                </a:cubicBezTo>
                <a:cubicBezTo>
                  <a:pt x="810276" y="1021539"/>
                  <a:pt x="807955" y="1033655"/>
                  <a:pt x="804713" y="1044082"/>
                </a:cubicBezTo>
                <a:cubicBezTo>
                  <a:pt x="801616" y="1050525"/>
                  <a:pt x="797981" y="1056071"/>
                  <a:pt x="793808" y="1060721"/>
                </a:cubicBezTo>
                <a:cubicBezTo>
                  <a:pt x="789636" y="1065372"/>
                  <a:pt x="783850" y="1069792"/>
                  <a:pt x="776452" y="1073981"/>
                </a:cubicBezTo>
                <a:cubicBezTo>
                  <a:pt x="772169" y="1074391"/>
                  <a:pt x="768141" y="1074698"/>
                  <a:pt x="764370" y="1074903"/>
                </a:cubicBezTo>
                <a:cubicBezTo>
                  <a:pt x="760598" y="1075108"/>
                  <a:pt x="756980" y="1075210"/>
                  <a:pt x="753516" y="1075210"/>
                </a:cubicBezTo>
                <a:cubicBezTo>
                  <a:pt x="736974" y="1074975"/>
                  <a:pt x="724186" y="1072806"/>
                  <a:pt x="715153" y="1068702"/>
                </a:cubicBezTo>
                <a:cubicBezTo>
                  <a:pt x="706119" y="1064599"/>
                  <a:pt x="699338" y="1059972"/>
                  <a:pt x="694810" y="1054822"/>
                </a:cubicBezTo>
                <a:cubicBezTo>
                  <a:pt x="690282" y="1049672"/>
                  <a:pt x="686505" y="1045410"/>
                  <a:pt x="683479" y="1042035"/>
                </a:cubicBezTo>
                <a:lnTo>
                  <a:pt x="717474" y="1013364"/>
                </a:lnTo>
                <a:cubicBezTo>
                  <a:pt x="722132" y="1019610"/>
                  <a:pt x="726433" y="1024013"/>
                  <a:pt x="730375" y="1026573"/>
                </a:cubicBezTo>
                <a:cubicBezTo>
                  <a:pt x="734317" y="1029133"/>
                  <a:pt x="738208" y="1030464"/>
                  <a:pt x="742048" y="1030567"/>
                </a:cubicBezTo>
                <a:cubicBezTo>
                  <a:pt x="751434" y="1031667"/>
                  <a:pt x="758363" y="1028032"/>
                  <a:pt x="762834" y="1019662"/>
                </a:cubicBezTo>
                <a:cubicBezTo>
                  <a:pt x="767305" y="1011291"/>
                  <a:pt x="769524" y="995266"/>
                  <a:pt x="769490" y="971588"/>
                </a:cubicBezTo>
                <a:cubicBezTo>
                  <a:pt x="769490" y="968379"/>
                  <a:pt x="769490" y="964966"/>
                  <a:pt x="769490" y="961348"/>
                </a:cubicBezTo>
                <a:cubicBezTo>
                  <a:pt x="769831" y="945290"/>
                  <a:pt x="768432" y="933583"/>
                  <a:pt x="765291" y="926227"/>
                </a:cubicBezTo>
                <a:cubicBezTo>
                  <a:pt x="762151" y="918872"/>
                  <a:pt x="753994" y="915152"/>
                  <a:pt x="740819" y="915066"/>
                </a:cubicBezTo>
                <a:cubicBezTo>
                  <a:pt x="730367" y="915135"/>
                  <a:pt x="722909" y="915613"/>
                  <a:pt x="718446" y="916500"/>
                </a:cubicBezTo>
                <a:cubicBezTo>
                  <a:pt x="713984" y="917387"/>
                  <a:pt x="708881" y="918275"/>
                  <a:pt x="703138" y="919162"/>
                </a:cubicBezTo>
                <a:cubicBezTo>
                  <a:pt x="702908" y="909380"/>
                  <a:pt x="703050" y="894449"/>
                  <a:pt x="703563" y="874367"/>
                </a:cubicBezTo>
                <a:cubicBezTo>
                  <a:pt x="704076" y="854285"/>
                  <a:pt x="704703" y="832861"/>
                  <a:pt x="705444" y="810094"/>
                </a:cubicBezTo>
                <a:cubicBezTo>
                  <a:pt x="706185" y="787327"/>
                  <a:pt x="706782" y="767025"/>
                  <a:pt x="707234" y="749189"/>
                </a:cubicBezTo>
                <a:close/>
                <a:moveTo>
                  <a:pt x="1159091" y="748779"/>
                </a:moveTo>
                <a:cubicBezTo>
                  <a:pt x="1166736" y="748770"/>
                  <a:pt x="1174279" y="749402"/>
                  <a:pt x="1181720" y="750673"/>
                </a:cubicBezTo>
                <a:cubicBezTo>
                  <a:pt x="1189160" y="751945"/>
                  <a:pt x="1196089" y="753907"/>
                  <a:pt x="1202506" y="756561"/>
                </a:cubicBezTo>
                <a:cubicBezTo>
                  <a:pt x="1208939" y="759334"/>
                  <a:pt x="1214196" y="763925"/>
                  <a:pt x="1218274" y="770333"/>
                </a:cubicBezTo>
                <a:cubicBezTo>
                  <a:pt x="1222353" y="776741"/>
                  <a:pt x="1225971" y="784301"/>
                  <a:pt x="1229128" y="793013"/>
                </a:cubicBezTo>
                <a:cubicBezTo>
                  <a:pt x="1230997" y="803662"/>
                  <a:pt x="1232481" y="818919"/>
                  <a:pt x="1233582" y="838783"/>
                </a:cubicBezTo>
                <a:cubicBezTo>
                  <a:pt x="1234683" y="858647"/>
                  <a:pt x="1235246" y="880662"/>
                  <a:pt x="1235272" y="904827"/>
                </a:cubicBezTo>
                <a:cubicBezTo>
                  <a:pt x="1235263" y="926449"/>
                  <a:pt x="1234768" y="947918"/>
                  <a:pt x="1233787" y="969233"/>
                </a:cubicBezTo>
                <a:cubicBezTo>
                  <a:pt x="1232806" y="990548"/>
                  <a:pt x="1231389" y="1009763"/>
                  <a:pt x="1229537" y="1026880"/>
                </a:cubicBezTo>
                <a:cubicBezTo>
                  <a:pt x="1228497" y="1034739"/>
                  <a:pt x="1225356" y="1042675"/>
                  <a:pt x="1220117" y="1050687"/>
                </a:cubicBezTo>
                <a:cubicBezTo>
                  <a:pt x="1214878" y="1058699"/>
                  <a:pt x="1208871" y="1065099"/>
                  <a:pt x="1202096" y="1069886"/>
                </a:cubicBezTo>
                <a:cubicBezTo>
                  <a:pt x="1197446" y="1072932"/>
                  <a:pt x="1191592" y="1075133"/>
                  <a:pt x="1184535" y="1076490"/>
                </a:cubicBezTo>
                <a:cubicBezTo>
                  <a:pt x="1177479" y="1077847"/>
                  <a:pt x="1170089" y="1078512"/>
                  <a:pt x="1162367" y="1078487"/>
                </a:cubicBezTo>
                <a:cubicBezTo>
                  <a:pt x="1156787" y="1078478"/>
                  <a:pt x="1151462" y="1078188"/>
                  <a:pt x="1146394" y="1077616"/>
                </a:cubicBezTo>
                <a:cubicBezTo>
                  <a:pt x="1141325" y="1077045"/>
                  <a:pt x="1136820" y="1076243"/>
                  <a:pt x="1132878" y="1075210"/>
                </a:cubicBezTo>
                <a:cubicBezTo>
                  <a:pt x="1126478" y="1073231"/>
                  <a:pt x="1121666" y="1070841"/>
                  <a:pt x="1118440" y="1068043"/>
                </a:cubicBezTo>
                <a:cubicBezTo>
                  <a:pt x="1115215" y="1065244"/>
                  <a:pt x="1112655" y="1062855"/>
                  <a:pt x="1110761" y="1060875"/>
                </a:cubicBezTo>
                <a:cubicBezTo>
                  <a:pt x="1102987" y="1053767"/>
                  <a:pt x="1097031" y="1045252"/>
                  <a:pt x="1092893" y="1035328"/>
                </a:cubicBezTo>
                <a:cubicBezTo>
                  <a:pt x="1088755" y="1025404"/>
                  <a:pt x="1086382" y="1017400"/>
                  <a:pt x="1085777" y="1011317"/>
                </a:cubicBezTo>
                <a:cubicBezTo>
                  <a:pt x="1084565" y="999004"/>
                  <a:pt x="1083712" y="983184"/>
                  <a:pt x="1083217" y="963857"/>
                </a:cubicBezTo>
                <a:cubicBezTo>
                  <a:pt x="1082722" y="944530"/>
                  <a:pt x="1082483" y="924307"/>
                  <a:pt x="1082500" y="903189"/>
                </a:cubicBezTo>
                <a:cubicBezTo>
                  <a:pt x="1082483" y="889980"/>
                  <a:pt x="1082517" y="877385"/>
                  <a:pt x="1082602" y="865405"/>
                </a:cubicBezTo>
                <a:cubicBezTo>
                  <a:pt x="1082688" y="853425"/>
                  <a:pt x="1082927" y="842674"/>
                  <a:pt x="1083319" y="833151"/>
                </a:cubicBezTo>
                <a:cubicBezTo>
                  <a:pt x="1083635" y="821095"/>
                  <a:pt x="1084335" y="810804"/>
                  <a:pt x="1085418" y="802280"/>
                </a:cubicBezTo>
                <a:cubicBezTo>
                  <a:pt x="1086502" y="793755"/>
                  <a:pt x="1088533" y="785615"/>
                  <a:pt x="1091511" y="777859"/>
                </a:cubicBezTo>
                <a:cubicBezTo>
                  <a:pt x="1095658" y="768404"/>
                  <a:pt x="1104054" y="761203"/>
                  <a:pt x="1116700" y="756254"/>
                </a:cubicBezTo>
                <a:cubicBezTo>
                  <a:pt x="1129345" y="751305"/>
                  <a:pt x="1143476" y="748813"/>
                  <a:pt x="1159091" y="748779"/>
                </a:cubicBezTo>
                <a:close/>
                <a:moveTo>
                  <a:pt x="949541" y="748779"/>
                </a:moveTo>
                <a:cubicBezTo>
                  <a:pt x="957186" y="748770"/>
                  <a:pt x="964729" y="749402"/>
                  <a:pt x="972170" y="750673"/>
                </a:cubicBezTo>
                <a:cubicBezTo>
                  <a:pt x="979610" y="751945"/>
                  <a:pt x="986539" y="753907"/>
                  <a:pt x="992956" y="756561"/>
                </a:cubicBezTo>
                <a:cubicBezTo>
                  <a:pt x="999389" y="759334"/>
                  <a:pt x="1004646" y="763925"/>
                  <a:pt x="1008724" y="770333"/>
                </a:cubicBezTo>
                <a:cubicBezTo>
                  <a:pt x="1012803" y="776741"/>
                  <a:pt x="1016421" y="784301"/>
                  <a:pt x="1019578" y="793013"/>
                </a:cubicBezTo>
                <a:cubicBezTo>
                  <a:pt x="1021447" y="803662"/>
                  <a:pt x="1022931" y="818919"/>
                  <a:pt x="1024032" y="838783"/>
                </a:cubicBezTo>
                <a:cubicBezTo>
                  <a:pt x="1025133" y="858647"/>
                  <a:pt x="1025696" y="880662"/>
                  <a:pt x="1025722" y="904827"/>
                </a:cubicBezTo>
                <a:cubicBezTo>
                  <a:pt x="1025713" y="926449"/>
                  <a:pt x="1025218" y="947918"/>
                  <a:pt x="1024237" y="969233"/>
                </a:cubicBezTo>
                <a:cubicBezTo>
                  <a:pt x="1023256" y="990548"/>
                  <a:pt x="1021839" y="1009763"/>
                  <a:pt x="1019988" y="1026880"/>
                </a:cubicBezTo>
                <a:cubicBezTo>
                  <a:pt x="1018947" y="1034739"/>
                  <a:pt x="1015806" y="1042675"/>
                  <a:pt x="1010567" y="1050687"/>
                </a:cubicBezTo>
                <a:cubicBezTo>
                  <a:pt x="1005328" y="1058699"/>
                  <a:pt x="999321" y="1065099"/>
                  <a:pt x="992546" y="1069886"/>
                </a:cubicBezTo>
                <a:cubicBezTo>
                  <a:pt x="987896" y="1072932"/>
                  <a:pt x="982042" y="1075133"/>
                  <a:pt x="974985" y="1076490"/>
                </a:cubicBezTo>
                <a:cubicBezTo>
                  <a:pt x="967929" y="1077847"/>
                  <a:pt x="960539" y="1078512"/>
                  <a:pt x="952817" y="1078487"/>
                </a:cubicBezTo>
                <a:cubicBezTo>
                  <a:pt x="947237" y="1078478"/>
                  <a:pt x="941912" y="1078188"/>
                  <a:pt x="936844" y="1077616"/>
                </a:cubicBezTo>
                <a:cubicBezTo>
                  <a:pt x="931775" y="1077045"/>
                  <a:pt x="927270" y="1076243"/>
                  <a:pt x="923328" y="1075210"/>
                </a:cubicBezTo>
                <a:cubicBezTo>
                  <a:pt x="916928" y="1073231"/>
                  <a:pt x="912116" y="1070841"/>
                  <a:pt x="908890" y="1068043"/>
                </a:cubicBezTo>
                <a:cubicBezTo>
                  <a:pt x="905665" y="1065244"/>
                  <a:pt x="903105" y="1062855"/>
                  <a:pt x="901211" y="1060875"/>
                </a:cubicBezTo>
                <a:cubicBezTo>
                  <a:pt x="893437" y="1053767"/>
                  <a:pt x="887481" y="1045252"/>
                  <a:pt x="883343" y="1035328"/>
                </a:cubicBezTo>
                <a:cubicBezTo>
                  <a:pt x="879205" y="1025404"/>
                  <a:pt x="876833" y="1017400"/>
                  <a:pt x="876227" y="1011317"/>
                </a:cubicBezTo>
                <a:cubicBezTo>
                  <a:pt x="875015" y="999004"/>
                  <a:pt x="874162" y="983184"/>
                  <a:pt x="873667" y="963857"/>
                </a:cubicBezTo>
                <a:cubicBezTo>
                  <a:pt x="873172" y="944530"/>
                  <a:pt x="872933" y="924307"/>
                  <a:pt x="872950" y="903189"/>
                </a:cubicBezTo>
                <a:cubicBezTo>
                  <a:pt x="872933" y="889980"/>
                  <a:pt x="872967" y="877385"/>
                  <a:pt x="873052" y="865405"/>
                </a:cubicBezTo>
                <a:cubicBezTo>
                  <a:pt x="873138" y="853425"/>
                  <a:pt x="873377" y="842674"/>
                  <a:pt x="873769" y="833151"/>
                </a:cubicBezTo>
                <a:cubicBezTo>
                  <a:pt x="874085" y="821095"/>
                  <a:pt x="874785" y="810804"/>
                  <a:pt x="875868" y="802280"/>
                </a:cubicBezTo>
                <a:cubicBezTo>
                  <a:pt x="876952" y="793755"/>
                  <a:pt x="878983" y="785615"/>
                  <a:pt x="881961" y="777859"/>
                </a:cubicBezTo>
                <a:cubicBezTo>
                  <a:pt x="886108" y="768404"/>
                  <a:pt x="894504" y="761203"/>
                  <a:pt x="907150" y="756254"/>
                </a:cubicBezTo>
                <a:cubicBezTo>
                  <a:pt x="919795" y="751305"/>
                  <a:pt x="933926" y="748813"/>
                  <a:pt x="949541" y="748779"/>
                </a:cubicBezTo>
                <a:close/>
                <a:moveTo>
                  <a:pt x="93824" y="747550"/>
                </a:moveTo>
                <a:lnTo>
                  <a:pt x="137239" y="748369"/>
                </a:lnTo>
                <a:cubicBezTo>
                  <a:pt x="136420" y="772534"/>
                  <a:pt x="136010" y="797518"/>
                  <a:pt x="136010" y="823322"/>
                </a:cubicBezTo>
                <a:cubicBezTo>
                  <a:pt x="136147" y="863136"/>
                  <a:pt x="136795" y="904127"/>
                  <a:pt x="137956" y="946296"/>
                </a:cubicBezTo>
                <a:cubicBezTo>
                  <a:pt x="139116" y="988466"/>
                  <a:pt x="139970" y="1031300"/>
                  <a:pt x="140516" y="1074801"/>
                </a:cubicBezTo>
                <a:lnTo>
                  <a:pt x="100787" y="1077258"/>
                </a:lnTo>
                <a:lnTo>
                  <a:pt x="98739" y="1052684"/>
                </a:lnTo>
                <a:cubicBezTo>
                  <a:pt x="94003" y="1055798"/>
                  <a:pt x="89754" y="1058477"/>
                  <a:pt x="85991" y="1060721"/>
                </a:cubicBezTo>
                <a:cubicBezTo>
                  <a:pt x="82228" y="1062966"/>
                  <a:pt x="77876" y="1064519"/>
                  <a:pt x="72936" y="1065380"/>
                </a:cubicBezTo>
                <a:cubicBezTo>
                  <a:pt x="68192" y="1066251"/>
                  <a:pt x="63345" y="1067070"/>
                  <a:pt x="58396" y="1067838"/>
                </a:cubicBezTo>
                <a:cubicBezTo>
                  <a:pt x="53447" y="1068606"/>
                  <a:pt x="48600" y="1069015"/>
                  <a:pt x="43856" y="1069067"/>
                </a:cubicBezTo>
                <a:cubicBezTo>
                  <a:pt x="39291" y="1069126"/>
                  <a:pt x="35008" y="1068495"/>
                  <a:pt x="31006" y="1067172"/>
                </a:cubicBezTo>
                <a:cubicBezTo>
                  <a:pt x="27004" y="1065850"/>
                  <a:pt x="23642" y="1063478"/>
                  <a:pt x="20920" y="1060056"/>
                </a:cubicBezTo>
                <a:cubicBezTo>
                  <a:pt x="12524" y="1044577"/>
                  <a:pt x="6892" y="1027000"/>
                  <a:pt x="4025" y="1007323"/>
                </a:cubicBezTo>
                <a:cubicBezTo>
                  <a:pt x="1158" y="987646"/>
                  <a:pt x="-173" y="967816"/>
                  <a:pt x="32" y="947832"/>
                </a:cubicBezTo>
                <a:cubicBezTo>
                  <a:pt x="49" y="943967"/>
                  <a:pt x="117" y="940230"/>
                  <a:pt x="236" y="936620"/>
                </a:cubicBezTo>
                <a:cubicBezTo>
                  <a:pt x="356" y="933011"/>
                  <a:pt x="424" y="929376"/>
                  <a:pt x="441" y="925715"/>
                </a:cubicBezTo>
                <a:cubicBezTo>
                  <a:pt x="424" y="924487"/>
                  <a:pt x="356" y="923156"/>
                  <a:pt x="236" y="921722"/>
                </a:cubicBezTo>
                <a:cubicBezTo>
                  <a:pt x="117" y="920288"/>
                  <a:pt x="49" y="918753"/>
                  <a:pt x="32" y="917114"/>
                </a:cubicBezTo>
                <a:cubicBezTo>
                  <a:pt x="-267" y="905800"/>
                  <a:pt x="1559" y="893205"/>
                  <a:pt x="5510" y="879331"/>
                </a:cubicBezTo>
                <a:cubicBezTo>
                  <a:pt x="9460" y="865457"/>
                  <a:pt x="17328" y="854296"/>
                  <a:pt x="29111" y="845848"/>
                </a:cubicBezTo>
                <a:cubicBezTo>
                  <a:pt x="34624" y="842375"/>
                  <a:pt x="40187" y="839798"/>
                  <a:pt x="45802" y="838118"/>
                </a:cubicBezTo>
                <a:cubicBezTo>
                  <a:pt x="51416" y="836437"/>
                  <a:pt x="57184" y="835600"/>
                  <a:pt x="63106" y="835609"/>
                </a:cubicBezTo>
                <a:cubicBezTo>
                  <a:pt x="68038" y="835609"/>
                  <a:pt x="73021" y="836121"/>
                  <a:pt x="78056" y="837145"/>
                </a:cubicBezTo>
                <a:cubicBezTo>
                  <a:pt x="83090" y="838169"/>
                  <a:pt x="88073" y="839705"/>
                  <a:pt x="93005" y="841752"/>
                </a:cubicBezTo>
                <a:cubicBezTo>
                  <a:pt x="92962" y="819755"/>
                  <a:pt x="93252" y="800471"/>
                  <a:pt x="93875" y="783900"/>
                </a:cubicBezTo>
                <a:cubicBezTo>
                  <a:pt x="94498" y="767329"/>
                  <a:pt x="94481" y="755213"/>
                  <a:pt x="93824" y="747550"/>
                </a:cubicBezTo>
                <a:close/>
                <a:moveTo>
                  <a:pt x="230565" y="732805"/>
                </a:moveTo>
                <a:cubicBezTo>
                  <a:pt x="238535" y="740144"/>
                  <a:pt x="245224" y="748301"/>
                  <a:pt x="250634" y="757278"/>
                </a:cubicBezTo>
                <a:cubicBezTo>
                  <a:pt x="256044" y="766254"/>
                  <a:pt x="260276" y="775026"/>
                  <a:pt x="263331" y="783593"/>
                </a:cubicBezTo>
                <a:cubicBezTo>
                  <a:pt x="268741" y="797800"/>
                  <a:pt x="273076" y="813005"/>
                  <a:pt x="276335" y="829209"/>
                </a:cubicBezTo>
                <a:cubicBezTo>
                  <a:pt x="279595" y="845413"/>
                  <a:pt x="281267" y="862154"/>
                  <a:pt x="281352" y="879433"/>
                </a:cubicBezTo>
                <a:cubicBezTo>
                  <a:pt x="281378" y="913021"/>
                  <a:pt x="279643" y="941004"/>
                  <a:pt x="276149" y="963381"/>
                </a:cubicBezTo>
                <a:cubicBezTo>
                  <a:pt x="272655" y="985758"/>
                  <a:pt x="267250" y="1006611"/>
                  <a:pt x="259933" y="1025940"/>
                </a:cubicBezTo>
                <a:cubicBezTo>
                  <a:pt x="252616" y="1045268"/>
                  <a:pt x="243237" y="1067153"/>
                  <a:pt x="231794" y="1091593"/>
                </a:cubicBezTo>
                <a:cubicBezTo>
                  <a:pt x="223730" y="1088632"/>
                  <a:pt x="216204" y="1085339"/>
                  <a:pt x="209216" y="1081712"/>
                </a:cubicBezTo>
                <a:cubicBezTo>
                  <a:pt x="202228" y="1078086"/>
                  <a:pt x="196238" y="1074690"/>
                  <a:pt x="191246" y="1071524"/>
                </a:cubicBezTo>
                <a:cubicBezTo>
                  <a:pt x="205880" y="1042649"/>
                  <a:pt x="217160" y="1013876"/>
                  <a:pt x="225087" y="985206"/>
                </a:cubicBezTo>
                <a:cubicBezTo>
                  <a:pt x="233014" y="956536"/>
                  <a:pt x="237024" y="927968"/>
                  <a:pt x="237118" y="899503"/>
                </a:cubicBezTo>
                <a:cubicBezTo>
                  <a:pt x="237178" y="875525"/>
                  <a:pt x="234089" y="851599"/>
                  <a:pt x="227852" y="827725"/>
                </a:cubicBezTo>
                <a:cubicBezTo>
                  <a:pt x="221614" y="803850"/>
                  <a:pt x="211870" y="780128"/>
                  <a:pt x="198618" y="756561"/>
                </a:cubicBezTo>
                <a:cubicBezTo>
                  <a:pt x="204762" y="750605"/>
                  <a:pt x="210496" y="745929"/>
                  <a:pt x="215820" y="742533"/>
                </a:cubicBezTo>
                <a:cubicBezTo>
                  <a:pt x="221145" y="739137"/>
                  <a:pt x="226060" y="735894"/>
                  <a:pt x="230565" y="732805"/>
                </a:cubicBezTo>
                <a:close/>
                <a:moveTo>
                  <a:pt x="577866" y="714375"/>
                </a:moveTo>
                <a:lnTo>
                  <a:pt x="592201" y="715603"/>
                </a:lnTo>
                <a:lnTo>
                  <a:pt x="591791" y="737311"/>
                </a:lnTo>
                <a:cubicBezTo>
                  <a:pt x="603729" y="738079"/>
                  <a:pt x="612825" y="738898"/>
                  <a:pt x="619079" y="739768"/>
                </a:cubicBezTo>
                <a:cubicBezTo>
                  <a:pt x="625334" y="740639"/>
                  <a:pt x="632075" y="741867"/>
                  <a:pt x="639302" y="743454"/>
                </a:cubicBezTo>
                <a:lnTo>
                  <a:pt x="636844" y="782364"/>
                </a:lnTo>
                <a:cubicBezTo>
                  <a:pt x="630095" y="781076"/>
                  <a:pt x="622706" y="779864"/>
                  <a:pt x="614676" y="778729"/>
                </a:cubicBezTo>
                <a:cubicBezTo>
                  <a:pt x="606647" y="777594"/>
                  <a:pt x="599155" y="776895"/>
                  <a:pt x="592201" y="776630"/>
                </a:cubicBezTo>
                <a:lnTo>
                  <a:pt x="592610" y="881072"/>
                </a:lnTo>
                <a:cubicBezTo>
                  <a:pt x="596749" y="883405"/>
                  <a:pt x="603307" y="888295"/>
                  <a:pt x="612285" y="895741"/>
                </a:cubicBezTo>
                <a:cubicBezTo>
                  <a:pt x="621263" y="903186"/>
                  <a:pt x="629945" y="911474"/>
                  <a:pt x="638331" y="920603"/>
                </a:cubicBezTo>
                <a:cubicBezTo>
                  <a:pt x="646717" y="929733"/>
                  <a:pt x="652092" y="937990"/>
                  <a:pt x="654456" y="945375"/>
                </a:cubicBezTo>
                <a:cubicBezTo>
                  <a:pt x="656308" y="952560"/>
                  <a:pt x="657724" y="959898"/>
                  <a:pt x="658705" y="967390"/>
                </a:cubicBezTo>
                <a:cubicBezTo>
                  <a:pt x="659687" y="974881"/>
                  <a:pt x="660182" y="982424"/>
                  <a:pt x="660190" y="990019"/>
                </a:cubicBezTo>
                <a:cubicBezTo>
                  <a:pt x="660165" y="1001598"/>
                  <a:pt x="659089" y="1012639"/>
                  <a:pt x="656965" y="1023143"/>
                </a:cubicBezTo>
                <a:cubicBezTo>
                  <a:pt x="654840" y="1033647"/>
                  <a:pt x="651819" y="1042948"/>
                  <a:pt x="647903" y="1051045"/>
                </a:cubicBezTo>
                <a:cubicBezTo>
                  <a:pt x="644840" y="1057240"/>
                  <a:pt x="638474" y="1063486"/>
                  <a:pt x="628807" y="1069783"/>
                </a:cubicBezTo>
                <a:cubicBezTo>
                  <a:pt x="619139" y="1076081"/>
                  <a:pt x="607346" y="1079664"/>
                  <a:pt x="593429" y="1080535"/>
                </a:cubicBezTo>
                <a:lnTo>
                  <a:pt x="593020" y="1109205"/>
                </a:lnTo>
                <a:lnTo>
                  <a:pt x="578685" y="1109615"/>
                </a:lnTo>
                <a:lnTo>
                  <a:pt x="578275" y="1082992"/>
                </a:lnTo>
                <a:cubicBezTo>
                  <a:pt x="566082" y="1082327"/>
                  <a:pt x="555552" y="1081200"/>
                  <a:pt x="546687" y="1079613"/>
                </a:cubicBezTo>
                <a:cubicBezTo>
                  <a:pt x="537821" y="1078026"/>
                  <a:pt x="528828" y="1076285"/>
                  <a:pt x="519706" y="1074391"/>
                </a:cubicBezTo>
                <a:lnTo>
                  <a:pt x="525850" y="1031386"/>
                </a:lnTo>
                <a:cubicBezTo>
                  <a:pt x="533350" y="1031983"/>
                  <a:pt x="540159" y="1033041"/>
                  <a:pt x="546277" y="1034560"/>
                </a:cubicBezTo>
                <a:cubicBezTo>
                  <a:pt x="552395" y="1036079"/>
                  <a:pt x="559512" y="1036932"/>
                  <a:pt x="567626" y="1037120"/>
                </a:cubicBezTo>
                <a:cubicBezTo>
                  <a:pt x="570903" y="1037051"/>
                  <a:pt x="574589" y="1036778"/>
                  <a:pt x="578685" y="1036301"/>
                </a:cubicBezTo>
                <a:lnTo>
                  <a:pt x="578275" y="927354"/>
                </a:lnTo>
                <a:cubicBezTo>
                  <a:pt x="574563" y="925451"/>
                  <a:pt x="570826" y="923318"/>
                  <a:pt x="567063" y="920954"/>
                </a:cubicBezTo>
                <a:cubicBezTo>
                  <a:pt x="563300" y="918590"/>
                  <a:pt x="559665" y="916355"/>
                  <a:pt x="556158" y="914247"/>
                </a:cubicBezTo>
                <a:cubicBezTo>
                  <a:pt x="548521" y="908505"/>
                  <a:pt x="540244" y="901661"/>
                  <a:pt x="531328" y="893717"/>
                </a:cubicBezTo>
                <a:cubicBezTo>
                  <a:pt x="522411" y="885773"/>
                  <a:pt x="515670" y="873094"/>
                  <a:pt x="511105" y="855678"/>
                </a:cubicBezTo>
                <a:cubicBezTo>
                  <a:pt x="509808" y="846326"/>
                  <a:pt x="509125" y="837588"/>
                  <a:pt x="509057" y="829465"/>
                </a:cubicBezTo>
                <a:cubicBezTo>
                  <a:pt x="509083" y="817895"/>
                  <a:pt x="510465" y="807246"/>
                  <a:pt x="513204" y="797518"/>
                </a:cubicBezTo>
                <a:cubicBezTo>
                  <a:pt x="515943" y="787791"/>
                  <a:pt x="519885" y="778371"/>
                  <a:pt x="525030" y="769258"/>
                </a:cubicBezTo>
                <a:cubicBezTo>
                  <a:pt x="527701" y="763763"/>
                  <a:pt x="533418" y="757448"/>
                  <a:pt x="542181" y="750315"/>
                </a:cubicBezTo>
                <a:cubicBezTo>
                  <a:pt x="550945" y="743181"/>
                  <a:pt x="562703" y="738710"/>
                  <a:pt x="577456" y="736901"/>
                </a:cubicBezTo>
                <a:close/>
                <a:moveTo>
                  <a:pt x="591791" y="220351"/>
                </a:moveTo>
                <a:lnTo>
                  <a:pt x="593839" y="319059"/>
                </a:lnTo>
                <a:cubicBezTo>
                  <a:pt x="602816" y="315611"/>
                  <a:pt x="608720" y="309502"/>
                  <a:pt x="611553" y="300730"/>
                </a:cubicBezTo>
                <a:cubicBezTo>
                  <a:pt x="614386" y="291958"/>
                  <a:pt x="615581" y="282777"/>
                  <a:pt x="615137" y="273186"/>
                </a:cubicBezTo>
                <a:cubicBezTo>
                  <a:pt x="614830" y="262844"/>
                  <a:pt x="612270" y="252810"/>
                  <a:pt x="607457" y="243082"/>
                </a:cubicBezTo>
                <a:cubicBezTo>
                  <a:pt x="602645" y="233355"/>
                  <a:pt x="597423" y="225778"/>
                  <a:pt x="591791" y="220351"/>
                </a:cubicBezTo>
                <a:close/>
                <a:moveTo>
                  <a:pt x="81537" y="120824"/>
                </a:moveTo>
                <a:cubicBezTo>
                  <a:pt x="85974" y="120893"/>
                  <a:pt x="90206" y="121166"/>
                  <a:pt x="94234" y="121643"/>
                </a:cubicBezTo>
                <a:lnTo>
                  <a:pt x="94234" y="165878"/>
                </a:lnTo>
                <a:cubicBezTo>
                  <a:pt x="88765" y="166982"/>
                  <a:pt x="82910" y="167640"/>
                  <a:pt x="76668" y="167850"/>
                </a:cubicBezTo>
                <a:cubicBezTo>
                  <a:pt x="70425" y="168059"/>
                  <a:pt x="64661" y="169384"/>
                  <a:pt x="59374" y="171824"/>
                </a:cubicBezTo>
                <a:cubicBezTo>
                  <a:pt x="54088" y="174264"/>
                  <a:pt x="50144" y="179381"/>
                  <a:pt x="47542" y="187175"/>
                </a:cubicBezTo>
                <a:cubicBezTo>
                  <a:pt x="46544" y="190247"/>
                  <a:pt x="45878" y="193626"/>
                  <a:pt x="45546" y="197312"/>
                </a:cubicBezTo>
                <a:cubicBezTo>
                  <a:pt x="45213" y="200999"/>
                  <a:pt x="45059" y="204992"/>
                  <a:pt x="45085" y="209292"/>
                </a:cubicBezTo>
                <a:cubicBezTo>
                  <a:pt x="45290" y="222279"/>
                  <a:pt x="46518" y="236341"/>
                  <a:pt x="48771" y="251479"/>
                </a:cubicBezTo>
                <a:cubicBezTo>
                  <a:pt x="51024" y="266616"/>
                  <a:pt x="53071" y="281088"/>
                  <a:pt x="54915" y="294894"/>
                </a:cubicBezTo>
                <a:cubicBezTo>
                  <a:pt x="59300" y="303367"/>
                  <a:pt x="65683" y="308947"/>
                  <a:pt x="74062" y="311635"/>
                </a:cubicBezTo>
                <a:cubicBezTo>
                  <a:pt x="82441" y="314323"/>
                  <a:pt x="91077" y="316115"/>
                  <a:pt x="99968" y="317011"/>
                </a:cubicBezTo>
                <a:cubicBezTo>
                  <a:pt x="99968" y="318837"/>
                  <a:pt x="99968" y="320612"/>
                  <a:pt x="99968" y="322335"/>
                </a:cubicBezTo>
                <a:cubicBezTo>
                  <a:pt x="99968" y="324059"/>
                  <a:pt x="99968" y="325834"/>
                  <a:pt x="99968" y="327660"/>
                </a:cubicBezTo>
                <a:cubicBezTo>
                  <a:pt x="99985" y="332984"/>
                  <a:pt x="99951" y="338411"/>
                  <a:pt x="99865" y="343940"/>
                </a:cubicBezTo>
                <a:cubicBezTo>
                  <a:pt x="99780" y="349470"/>
                  <a:pt x="99541" y="355101"/>
                  <a:pt x="99149" y="360835"/>
                </a:cubicBezTo>
                <a:cubicBezTo>
                  <a:pt x="88866" y="359880"/>
                  <a:pt x="77712" y="358423"/>
                  <a:pt x="65685" y="356466"/>
                </a:cubicBezTo>
                <a:cubicBezTo>
                  <a:pt x="53658" y="354510"/>
                  <a:pt x="42655" y="351233"/>
                  <a:pt x="32676" y="346637"/>
                </a:cubicBezTo>
                <a:cubicBezTo>
                  <a:pt x="22697" y="342040"/>
                  <a:pt x="15638" y="335305"/>
                  <a:pt x="11500" y="326431"/>
                </a:cubicBezTo>
                <a:cubicBezTo>
                  <a:pt x="9426" y="321038"/>
                  <a:pt x="7737" y="314724"/>
                  <a:pt x="6431" y="307488"/>
                </a:cubicBezTo>
                <a:cubicBezTo>
                  <a:pt x="5126" y="300252"/>
                  <a:pt x="4358" y="293733"/>
                  <a:pt x="4127" y="287931"/>
                </a:cubicBezTo>
                <a:cubicBezTo>
                  <a:pt x="3829" y="274645"/>
                  <a:pt x="3300" y="262000"/>
                  <a:pt x="2540" y="249994"/>
                </a:cubicBezTo>
                <a:cubicBezTo>
                  <a:pt x="1781" y="237988"/>
                  <a:pt x="1354" y="226469"/>
                  <a:pt x="1260" y="215436"/>
                </a:cubicBezTo>
                <a:cubicBezTo>
                  <a:pt x="1192" y="204190"/>
                  <a:pt x="1943" y="193302"/>
                  <a:pt x="3513" y="182773"/>
                </a:cubicBezTo>
                <a:cubicBezTo>
                  <a:pt x="5083" y="172243"/>
                  <a:pt x="7882" y="161970"/>
                  <a:pt x="11909" y="151952"/>
                </a:cubicBezTo>
                <a:cubicBezTo>
                  <a:pt x="16858" y="141696"/>
                  <a:pt x="26108" y="133948"/>
                  <a:pt x="39658" y="128709"/>
                </a:cubicBezTo>
                <a:cubicBezTo>
                  <a:pt x="53208" y="123469"/>
                  <a:pt x="67168" y="120841"/>
                  <a:pt x="81537" y="120824"/>
                </a:cubicBezTo>
                <a:close/>
                <a:moveTo>
                  <a:pt x="1149156" y="79048"/>
                </a:moveTo>
                <a:cubicBezTo>
                  <a:pt x="1135828" y="78672"/>
                  <a:pt x="1127670" y="81573"/>
                  <a:pt x="1124684" y="87751"/>
                </a:cubicBezTo>
                <a:cubicBezTo>
                  <a:pt x="1121698" y="93929"/>
                  <a:pt x="1120298" y="99492"/>
                  <a:pt x="1120486" y="104441"/>
                </a:cubicBezTo>
                <a:cubicBezTo>
                  <a:pt x="1118600" y="129459"/>
                  <a:pt x="1117661" y="152123"/>
                  <a:pt x="1117670" y="172431"/>
                </a:cubicBezTo>
                <a:cubicBezTo>
                  <a:pt x="1117678" y="192739"/>
                  <a:pt x="1117661" y="214173"/>
                  <a:pt x="1117619" y="236734"/>
                </a:cubicBezTo>
                <a:cubicBezTo>
                  <a:pt x="1117581" y="248354"/>
                  <a:pt x="1117657" y="257607"/>
                  <a:pt x="1117846" y="264494"/>
                </a:cubicBezTo>
                <a:cubicBezTo>
                  <a:pt x="1118036" y="271381"/>
                  <a:pt x="1118567" y="277449"/>
                  <a:pt x="1119439" y="282697"/>
                </a:cubicBezTo>
                <a:cubicBezTo>
                  <a:pt x="1120311" y="287946"/>
                  <a:pt x="1121752" y="293923"/>
                  <a:pt x="1123762" y="300628"/>
                </a:cubicBezTo>
                <a:cubicBezTo>
                  <a:pt x="1125759" y="305133"/>
                  <a:pt x="1129036" y="308512"/>
                  <a:pt x="1133592" y="310765"/>
                </a:cubicBezTo>
                <a:cubicBezTo>
                  <a:pt x="1138149" y="313017"/>
                  <a:pt x="1143064" y="314144"/>
                  <a:pt x="1148337" y="314144"/>
                </a:cubicBezTo>
                <a:cubicBezTo>
                  <a:pt x="1153781" y="314135"/>
                  <a:pt x="1158764" y="313026"/>
                  <a:pt x="1163286" y="310816"/>
                </a:cubicBezTo>
                <a:cubicBezTo>
                  <a:pt x="1167809" y="308606"/>
                  <a:pt x="1171154" y="305346"/>
                  <a:pt x="1173321" y="301037"/>
                </a:cubicBezTo>
                <a:cubicBezTo>
                  <a:pt x="1176137" y="292300"/>
                  <a:pt x="1178082" y="281309"/>
                  <a:pt x="1179157" y="268067"/>
                </a:cubicBezTo>
                <a:cubicBezTo>
                  <a:pt x="1180232" y="254824"/>
                  <a:pt x="1180745" y="240147"/>
                  <a:pt x="1180693" y="224037"/>
                </a:cubicBezTo>
                <a:cubicBezTo>
                  <a:pt x="1180642" y="206861"/>
                  <a:pt x="1180335" y="189095"/>
                  <a:pt x="1179772" y="170741"/>
                </a:cubicBezTo>
                <a:cubicBezTo>
                  <a:pt x="1179209" y="152387"/>
                  <a:pt x="1178697" y="134519"/>
                  <a:pt x="1178236" y="117138"/>
                </a:cubicBezTo>
                <a:cubicBezTo>
                  <a:pt x="1178116" y="107061"/>
                  <a:pt x="1177946" y="100388"/>
                  <a:pt x="1177724" y="97120"/>
                </a:cubicBezTo>
                <a:cubicBezTo>
                  <a:pt x="1177502" y="93852"/>
                  <a:pt x="1176717" y="91787"/>
                  <a:pt x="1175369" y="90925"/>
                </a:cubicBezTo>
                <a:cubicBezTo>
                  <a:pt x="1172638" y="84210"/>
                  <a:pt x="1168986" y="80541"/>
                  <a:pt x="1164413" y="79918"/>
                </a:cubicBezTo>
                <a:cubicBezTo>
                  <a:pt x="1159839" y="79295"/>
                  <a:pt x="1154754" y="79005"/>
                  <a:pt x="1149156" y="79048"/>
                </a:cubicBezTo>
                <a:close/>
                <a:moveTo>
                  <a:pt x="939606" y="79048"/>
                </a:moveTo>
                <a:cubicBezTo>
                  <a:pt x="926278" y="78672"/>
                  <a:pt x="918120" y="81573"/>
                  <a:pt x="915134" y="87751"/>
                </a:cubicBezTo>
                <a:cubicBezTo>
                  <a:pt x="912147" y="93929"/>
                  <a:pt x="910748" y="99492"/>
                  <a:pt x="910936" y="104441"/>
                </a:cubicBezTo>
                <a:cubicBezTo>
                  <a:pt x="909050" y="129459"/>
                  <a:pt x="908111" y="152123"/>
                  <a:pt x="908120" y="172431"/>
                </a:cubicBezTo>
                <a:cubicBezTo>
                  <a:pt x="908128" y="192739"/>
                  <a:pt x="908111" y="214173"/>
                  <a:pt x="908069" y="236734"/>
                </a:cubicBezTo>
                <a:cubicBezTo>
                  <a:pt x="908031" y="248354"/>
                  <a:pt x="908107" y="257607"/>
                  <a:pt x="908296" y="264494"/>
                </a:cubicBezTo>
                <a:cubicBezTo>
                  <a:pt x="908486" y="271381"/>
                  <a:pt x="909017" y="277449"/>
                  <a:pt x="909889" y="282697"/>
                </a:cubicBezTo>
                <a:cubicBezTo>
                  <a:pt x="910761" y="287946"/>
                  <a:pt x="912202" y="293923"/>
                  <a:pt x="914212" y="300628"/>
                </a:cubicBezTo>
                <a:cubicBezTo>
                  <a:pt x="916209" y="305133"/>
                  <a:pt x="919486" y="308512"/>
                  <a:pt x="924042" y="310765"/>
                </a:cubicBezTo>
                <a:cubicBezTo>
                  <a:pt x="928599" y="313017"/>
                  <a:pt x="933514" y="314144"/>
                  <a:pt x="938787" y="314144"/>
                </a:cubicBezTo>
                <a:cubicBezTo>
                  <a:pt x="944231" y="314135"/>
                  <a:pt x="949214" y="313026"/>
                  <a:pt x="953736" y="310816"/>
                </a:cubicBezTo>
                <a:cubicBezTo>
                  <a:pt x="958259" y="308606"/>
                  <a:pt x="961604" y="305346"/>
                  <a:pt x="963771" y="301037"/>
                </a:cubicBezTo>
                <a:cubicBezTo>
                  <a:pt x="966587" y="292300"/>
                  <a:pt x="968532" y="281309"/>
                  <a:pt x="969607" y="268067"/>
                </a:cubicBezTo>
                <a:cubicBezTo>
                  <a:pt x="970683" y="254824"/>
                  <a:pt x="971195" y="240147"/>
                  <a:pt x="971143" y="224037"/>
                </a:cubicBezTo>
                <a:cubicBezTo>
                  <a:pt x="971092" y="206861"/>
                  <a:pt x="970785" y="189095"/>
                  <a:pt x="970222" y="170741"/>
                </a:cubicBezTo>
                <a:cubicBezTo>
                  <a:pt x="969659" y="152387"/>
                  <a:pt x="969147" y="134519"/>
                  <a:pt x="968686" y="117138"/>
                </a:cubicBezTo>
                <a:cubicBezTo>
                  <a:pt x="968566" y="107061"/>
                  <a:pt x="968396" y="100388"/>
                  <a:pt x="968174" y="97120"/>
                </a:cubicBezTo>
                <a:cubicBezTo>
                  <a:pt x="967952" y="93852"/>
                  <a:pt x="967167" y="91787"/>
                  <a:pt x="965819" y="90925"/>
                </a:cubicBezTo>
                <a:cubicBezTo>
                  <a:pt x="963088" y="84210"/>
                  <a:pt x="959436" y="80541"/>
                  <a:pt x="954863" y="79918"/>
                </a:cubicBezTo>
                <a:cubicBezTo>
                  <a:pt x="950289" y="79295"/>
                  <a:pt x="945204" y="79005"/>
                  <a:pt x="939606" y="79048"/>
                </a:cubicBezTo>
                <a:close/>
                <a:moveTo>
                  <a:pt x="577866" y="63074"/>
                </a:moveTo>
                <a:cubicBezTo>
                  <a:pt x="569375" y="66735"/>
                  <a:pt x="562703" y="73237"/>
                  <a:pt x="557848" y="82580"/>
                </a:cubicBezTo>
                <a:cubicBezTo>
                  <a:pt x="552992" y="91924"/>
                  <a:pt x="550518" y="101805"/>
                  <a:pt x="550424" y="112223"/>
                </a:cubicBezTo>
                <a:cubicBezTo>
                  <a:pt x="550492" y="115568"/>
                  <a:pt x="550765" y="118708"/>
                  <a:pt x="551243" y="121643"/>
                </a:cubicBezTo>
                <a:cubicBezTo>
                  <a:pt x="552668" y="127668"/>
                  <a:pt x="556167" y="133948"/>
                  <a:pt x="561739" y="140484"/>
                </a:cubicBezTo>
                <a:cubicBezTo>
                  <a:pt x="567311" y="147020"/>
                  <a:pt x="572550" y="152071"/>
                  <a:pt x="577456" y="155638"/>
                </a:cubicBezTo>
                <a:close/>
                <a:moveTo>
                  <a:pt x="746553" y="36861"/>
                </a:moveTo>
                <a:lnTo>
                  <a:pt x="792426" y="36861"/>
                </a:lnTo>
                <a:cubicBezTo>
                  <a:pt x="792639" y="41060"/>
                  <a:pt x="792827" y="47715"/>
                  <a:pt x="792989" y="56828"/>
                </a:cubicBezTo>
                <a:cubicBezTo>
                  <a:pt x="793151" y="65941"/>
                  <a:pt x="793236" y="76897"/>
                  <a:pt x="793245" y="89697"/>
                </a:cubicBezTo>
                <a:cubicBezTo>
                  <a:pt x="793236" y="111268"/>
                  <a:pt x="793125" y="135603"/>
                  <a:pt x="792912" y="162703"/>
                </a:cubicBezTo>
                <a:cubicBezTo>
                  <a:pt x="792699" y="189804"/>
                  <a:pt x="792434" y="216801"/>
                  <a:pt x="792119" y="243697"/>
                </a:cubicBezTo>
                <a:cubicBezTo>
                  <a:pt x="791803" y="270592"/>
                  <a:pt x="791487" y="294518"/>
                  <a:pt x="791171" y="315475"/>
                </a:cubicBezTo>
                <a:cubicBezTo>
                  <a:pt x="790856" y="336431"/>
                  <a:pt x="790591" y="351552"/>
                  <a:pt x="790378" y="360835"/>
                </a:cubicBezTo>
                <a:cubicBezTo>
                  <a:pt x="785096" y="360801"/>
                  <a:pt x="779891" y="360665"/>
                  <a:pt x="774763" y="360426"/>
                </a:cubicBezTo>
                <a:cubicBezTo>
                  <a:pt x="769635" y="360187"/>
                  <a:pt x="764327" y="360050"/>
                  <a:pt x="758841" y="360016"/>
                </a:cubicBezTo>
                <a:cubicBezTo>
                  <a:pt x="753516" y="360084"/>
                  <a:pt x="747782" y="360357"/>
                  <a:pt x="741638" y="360835"/>
                </a:cubicBezTo>
                <a:cubicBezTo>
                  <a:pt x="741784" y="321746"/>
                  <a:pt x="742210" y="279099"/>
                  <a:pt x="742918" y="232894"/>
                </a:cubicBezTo>
                <a:cubicBezTo>
                  <a:pt x="743627" y="186689"/>
                  <a:pt x="743746" y="138001"/>
                  <a:pt x="743277" y="86830"/>
                </a:cubicBezTo>
                <a:cubicBezTo>
                  <a:pt x="738609" y="89705"/>
                  <a:pt x="732790" y="93169"/>
                  <a:pt x="725819" y="97223"/>
                </a:cubicBezTo>
                <a:cubicBezTo>
                  <a:pt x="718847" y="101276"/>
                  <a:pt x="712926" y="104638"/>
                  <a:pt x="708053" y="107308"/>
                </a:cubicBezTo>
                <a:cubicBezTo>
                  <a:pt x="705050" y="100218"/>
                  <a:pt x="702353" y="94432"/>
                  <a:pt x="699964" y="89953"/>
                </a:cubicBezTo>
                <a:cubicBezTo>
                  <a:pt x="697575" y="85473"/>
                  <a:pt x="695083" y="79380"/>
                  <a:pt x="692489" y="71675"/>
                </a:cubicBezTo>
                <a:close/>
                <a:moveTo>
                  <a:pt x="1149566" y="34404"/>
                </a:moveTo>
                <a:cubicBezTo>
                  <a:pt x="1157211" y="34395"/>
                  <a:pt x="1164754" y="35027"/>
                  <a:pt x="1172195" y="36298"/>
                </a:cubicBezTo>
                <a:cubicBezTo>
                  <a:pt x="1179635" y="37570"/>
                  <a:pt x="1186564" y="39532"/>
                  <a:pt x="1192981" y="42186"/>
                </a:cubicBezTo>
                <a:cubicBezTo>
                  <a:pt x="1199414" y="44959"/>
                  <a:pt x="1204671" y="49550"/>
                  <a:pt x="1208749" y="55958"/>
                </a:cubicBezTo>
                <a:cubicBezTo>
                  <a:pt x="1212828" y="62366"/>
                  <a:pt x="1216446" y="69926"/>
                  <a:pt x="1219603" y="78638"/>
                </a:cubicBezTo>
                <a:cubicBezTo>
                  <a:pt x="1221472" y="89287"/>
                  <a:pt x="1222956" y="104544"/>
                  <a:pt x="1224057" y="124408"/>
                </a:cubicBezTo>
                <a:cubicBezTo>
                  <a:pt x="1225158" y="144272"/>
                  <a:pt x="1225721" y="166287"/>
                  <a:pt x="1225747" y="190452"/>
                </a:cubicBezTo>
                <a:cubicBezTo>
                  <a:pt x="1225738" y="212074"/>
                  <a:pt x="1225243" y="233543"/>
                  <a:pt x="1224262" y="254858"/>
                </a:cubicBezTo>
                <a:cubicBezTo>
                  <a:pt x="1223281" y="276173"/>
                  <a:pt x="1221864" y="295389"/>
                  <a:pt x="1220012" y="312505"/>
                </a:cubicBezTo>
                <a:cubicBezTo>
                  <a:pt x="1218972" y="320364"/>
                  <a:pt x="1215831" y="328300"/>
                  <a:pt x="1210592" y="336312"/>
                </a:cubicBezTo>
                <a:cubicBezTo>
                  <a:pt x="1205353" y="344324"/>
                  <a:pt x="1199346" y="350724"/>
                  <a:pt x="1192571" y="355511"/>
                </a:cubicBezTo>
                <a:cubicBezTo>
                  <a:pt x="1187921" y="358557"/>
                  <a:pt x="1182067" y="360758"/>
                  <a:pt x="1175010" y="362115"/>
                </a:cubicBezTo>
                <a:cubicBezTo>
                  <a:pt x="1167954" y="363472"/>
                  <a:pt x="1160564" y="364137"/>
                  <a:pt x="1152842" y="364112"/>
                </a:cubicBezTo>
                <a:cubicBezTo>
                  <a:pt x="1147262" y="364103"/>
                  <a:pt x="1141937" y="363813"/>
                  <a:pt x="1136869" y="363241"/>
                </a:cubicBezTo>
                <a:cubicBezTo>
                  <a:pt x="1131800" y="362670"/>
                  <a:pt x="1127295" y="361868"/>
                  <a:pt x="1123353" y="360835"/>
                </a:cubicBezTo>
                <a:cubicBezTo>
                  <a:pt x="1116953" y="358856"/>
                  <a:pt x="1112141" y="356466"/>
                  <a:pt x="1108915" y="353668"/>
                </a:cubicBezTo>
                <a:cubicBezTo>
                  <a:pt x="1105690" y="350869"/>
                  <a:pt x="1103130" y="348480"/>
                  <a:pt x="1101236" y="346500"/>
                </a:cubicBezTo>
                <a:cubicBezTo>
                  <a:pt x="1093462" y="339392"/>
                  <a:pt x="1087506" y="330877"/>
                  <a:pt x="1083368" y="320953"/>
                </a:cubicBezTo>
                <a:cubicBezTo>
                  <a:pt x="1079230" y="311029"/>
                  <a:pt x="1076858" y="303025"/>
                  <a:pt x="1076252" y="296942"/>
                </a:cubicBezTo>
                <a:cubicBezTo>
                  <a:pt x="1075040" y="284629"/>
                  <a:pt x="1074187" y="268809"/>
                  <a:pt x="1073692" y="249482"/>
                </a:cubicBezTo>
                <a:cubicBezTo>
                  <a:pt x="1073197" y="230155"/>
                  <a:pt x="1072958" y="209932"/>
                  <a:pt x="1072975" y="188814"/>
                </a:cubicBezTo>
                <a:cubicBezTo>
                  <a:pt x="1072958" y="175605"/>
                  <a:pt x="1072992" y="163011"/>
                  <a:pt x="1073077" y="151030"/>
                </a:cubicBezTo>
                <a:cubicBezTo>
                  <a:pt x="1073163" y="139050"/>
                  <a:pt x="1073402" y="128299"/>
                  <a:pt x="1073794" y="118776"/>
                </a:cubicBezTo>
                <a:cubicBezTo>
                  <a:pt x="1074110" y="106720"/>
                  <a:pt x="1074810" y="96429"/>
                  <a:pt x="1075893" y="87905"/>
                </a:cubicBezTo>
                <a:cubicBezTo>
                  <a:pt x="1076977" y="79380"/>
                  <a:pt x="1079008" y="71240"/>
                  <a:pt x="1081986" y="63484"/>
                </a:cubicBezTo>
                <a:cubicBezTo>
                  <a:pt x="1086133" y="54029"/>
                  <a:pt x="1094529" y="46828"/>
                  <a:pt x="1107175" y="41879"/>
                </a:cubicBezTo>
                <a:cubicBezTo>
                  <a:pt x="1119820" y="36930"/>
                  <a:pt x="1133951" y="34438"/>
                  <a:pt x="1149566" y="34404"/>
                </a:cubicBezTo>
                <a:close/>
                <a:moveTo>
                  <a:pt x="940016" y="34404"/>
                </a:moveTo>
                <a:cubicBezTo>
                  <a:pt x="947661" y="34395"/>
                  <a:pt x="955204" y="35027"/>
                  <a:pt x="962645" y="36298"/>
                </a:cubicBezTo>
                <a:cubicBezTo>
                  <a:pt x="970085" y="37570"/>
                  <a:pt x="977014" y="39532"/>
                  <a:pt x="983431" y="42186"/>
                </a:cubicBezTo>
                <a:cubicBezTo>
                  <a:pt x="989864" y="44959"/>
                  <a:pt x="995121" y="49550"/>
                  <a:pt x="999199" y="55958"/>
                </a:cubicBezTo>
                <a:cubicBezTo>
                  <a:pt x="1003278" y="62366"/>
                  <a:pt x="1006896" y="69926"/>
                  <a:pt x="1010053" y="78638"/>
                </a:cubicBezTo>
                <a:cubicBezTo>
                  <a:pt x="1011922" y="89287"/>
                  <a:pt x="1013406" y="104544"/>
                  <a:pt x="1014507" y="124408"/>
                </a:cubicBezTo>
                <a:cubicBezTo>
                  <a:pt x="1015608" y="144272"/>
                  <a:pt x="1016171" y="166287"/>
                  <a:pt x="1016197" y="190452"/>
                </a:cubicBezTo>
                <a:cubicBezTo>
                  <a:pt x="1016188" y="212074"/>
                  <a:pt x="1015693" y="233543"/>
                  <a:pt x="1014712" y="254858"/>
                </a:cubicBezTo>
                <a:cubicBezTo>
                  <a:pt x="1013731" y="276173"/>
                  <a:pt x="1012314" y="295389"/>
                  <a:pt x="1010463" y="312505"/>
                </a:cubicBezTo>
                <a:cubicBezTo>
                  <a:pt x="1009421" y="320364"/>
                  <a:pt x="1006281" y="328300"/>
                  <a:pt x="1001042" y="336312"/>
                </a:cubicBezTo>
                <a:cubicBezTo>
                  <a:pt x="995803" y="344324"/>
                  <a:pt x="989796" y="350724"/>
                  <a:pt x="983021" y="355511"/>
                </a:cubicBezTo>
                <a:cubicBezTo>
                  <a:pt x="978371" y="358557"/>
                  <a:pt x="972517" y="360758"/>
                  <a:pt x="965460" y="362115"/>
                </a:cubicBezTo>
                <a:cubicBezTo>
                  <a:pt x="958404" y="363472"/>
                  <a:pt x="951014" y="364137"/>
                  <a:pt x="943292" y="364112"/>
                </a:cubicBezTo>
                <a:cubicBezTo>
                  <a:pt x="937712" y="364103"/>
                  <a:pt x="932387" y="363813"/>
                  <a:pt x="927319" y="363241"/>
                </a:cubicBezTo>
                <a:cubicBezTo>
                  <a:pt x="922250" y="362670"/>
                  <a:pt x="917745" y="361868"/>
                  <a:pt x="913803" y="360835"/>
                </a:cubicBezTo>
                <a:cubicBezTo>
                  <a:pt x="907403" y="358856"/>
                  <a:pt x="902591" y="356466"/>
                  <a:pt x="899365" y="353668"/>
                </a:cubicBezTo>
                <a:cubicBezTo>
                  <a:pt x="896140" y="350869"/>
                  <a:pt x="893580" y="348480"/>
                  <a:pt x="891686" y="346500"/>
                </a:cubicBezTo>
                <a:cubicBezTo>
                  <a:pt x="883912" y="339392"/>
                  <a:pt x="877956" y="330877"/>
                  <a:pt x="873818" y="320953"/>
                </a:cubicBezTo>
                <a:cubicBezTo>
                  <a:pt x="869680" y="311029"/>
                  <a:pt x="867308" y="303025"/>
                  <a:pt x="866702" y="296942"/>
                </a:cubicBezTo>
                <a:cubicBezTo>
                  <a:pt x="865490" y="284629"/>
                  <a:pt x="864637" y="268809"/>
                  <a:pt x="864142" y="249482"/>
                </a:cubicBezTo>
                <a:cubicBezTo>
                  <a:pt x="863647" y="230155"/>
                  <a:pt x="863408" y="209932"/>
                  <a:pt x="863425" y="188814"/>
                </a:cubicBezTo>
                <a:cubicBezTo>
                  <a:pt x="863408" y="175605"/>
                  <a:pt x="863442" y="163011"/>
                  <a:pt x="863527" y="151030"/>
                </a:cubicBezTo>
                <a:cubicBezTo>
                  <a:pt x="863613" y="139050"/>
                  <a:pt x="863852" y="128299"/>
                  <a:pt x="864244" y="118776"/>
                </a:cubicBezTo>
                <a:cubicBezTo>
                  <a:pt x="864560" y="106720"/>
                  <a:pt x="865260" y="96429"/>
                  <a:pt x="866343" y="87905"/>
                </a:cubicBezTo>
                <a:cubicBezTo>
                  <a:pt x="867427" y="79380"/>
                  <a:pt x="869458" y="71240"/>
                  <a:pt x="872436" y="63484"/>
                </a:cubicBezTo>
                <a:cubicBezTo>
                  <a:pt x="876583" y="54029"/>
                  <a:pt x="884979" y="46828"/>
                  <a:pt x="897625" y="41879"/>
                </a:cubicBezTo>
                <a:cubicBezTo>
                  <a:pt x="910270" y="36930"/>
                  <a:pt x="924401" y="34438"/>
                  <a:pt x="940016" y="34404"/>
                </a:cubicBezTo>
                <a:close/>
                <a:moveTo>
                  <a:pt x="192465" y="18431"/>
                </a:moveTo>
                <a:cubicBezTo>
                  <a:pt x="200435" y="25769"/>
                  <a:pt x="207124" y="33926"/>
                  <a:pt x="212534" y="42903"/>
                </a:cubicBezTo>
                <a:cubicBezTo>
                  <a:pt x="217944" y="51879"/>
                  <a:pt x="222176" y="60651"/>
                  <a:pt x="225231" y="69218"/>
                </a:cubicBezTo>
                <a:cubicBezTo>
                  <a:pt x="230641" y="83425"/>
                  <a:pt x="234976" y="98630"/>
                  <a:pt x="238235" y="114834"/>
                </a:cubicBezTo>
                <a:cubicBezTo>
                  <a:pt x="241495" y="131038"/>
                  <a:pt x="243167" y="147779"/>
                  <a:pt x="243252" y="165058"/>
                </a:cubicBezTo>
                <a:cubicBezTo>
                  <a:pt x="243278" y="198646"/>
                  <a:pt x="241543" y="226629"/>
                  <a:pt x="238049" y="249006"/>
                </a:cubicBezTo>
                <a:cubicBezTo>
                  <a:pt x="234555" y="271384"/>
                  <a:pt x="229150" y="292236"/>
                  <a:pt x="221833" y="311565"/>
                </a:cubicBezTo>
                <a:cubicBezTo>
                  <a:pt x="214516" y="330893"/>
                  <a:pt x="205137" y="352778"/>
                  <a:pt x="193694" y="377218"/>
                </a:cubicBezTo>
                <a:cubicBezTo>
                  <a:pt x="185630" y="374257"/>
                  <a:pt x="178104" y="370964"/>
                  <a:pt x="171116" y="367337"/>
                </a:cubicBezTo>
                <a:cubicBezTo>
                  <a:pt x="164128" y="363711"/>
                  <a:pt x="158138" y="360315"/>
                  <a:pt x="153146" y="357149"/>
                </a:cubicBezTo>
                <a:cubicBezTo>
                  <a:pt x="167780" y="328274"/>
                  <a:pt x="179060" y="299501"/>
                  <a:pt x="186987" y="270831"/>
                </a:cubicBezTo>
                <a:cubicBezTo>
                  <a:pt x="194914" y="242161"/>
                  <a:pt x="198924" y="213593"/>
                  <a:pt x="199018" y="185128"/>
                </a:cubicBezTo>
                <a:cubicBezTo>
                  <a:pt x="199078" y="161150"/>
                  <a:pt x="195989" y="137224"/>
                  <a:pt x="189752" y="113350"/>
                </a:cubicBezTo>
                <a:cubicBezTo>
                  <a:pt x="183514" y="89475"/>
                  <a:pt x="173770" y="65754"/>
                  <a:pt x="160518" y="42186"/>
                </a:cubicBezTo>
                <a:cubicBezTo>
                  <a:pt x="166662" y="36230"/>
                  <a:pt x="172396" y="31554"/>
                  <a:pt x="177720" y="28158"/>
                </a:cubicBezTo>
                <a:cubicBezTo>
                  <a:pt x="183045" y="24762"/>
                  <a:pt x="187960" y="21519"/>
                  <a:pt x="192465" y="18431"/>
                </a:cubicBezTo>
                <a:close/>
                <a:moveTo>
                  <a:pt x="577866" y="0"/>
                </a:moveTo>
                <a:lnTo>
                  <a:pt x="592201" y="1228"/>
                </a:lnTo>
                <a:lnTo>
                  <a:pt x="591791" y="22936"/>
                </a:lnTo>
                <a:cubicBezTo>
                  <a:pt x="603729" y="23704"/>
                  <a:pt x="612825" y="24523"/>
                  <a:pt x="619079" y="25393"/>
                </a:cubicBezTo>
                <a:cubicBezTo>
                  <a:pt x="625334" y="26264"/>
                  <a:pt x="632075" y="27492"/>
                  <a:pt x="639302" y="29079"/>
                </a:cubicBezTo>
                <a:lnTo>
                  <a:pt x="636844" y="67989"/>
                </a:lnTo>
                <a:cubicBezTo>
                  <a:pt x="630095" y="66701"/>
                  <a:pt x="622706" y="65489"/>
                  <a:pt x="614676" y="64354"/>
                </a:cubicBezTo>
                <a:cubicBezTo>
                  <a:pt x="606647" y="63219"/>
                  <a:pt x="599155" y="62520"/>
                  <a:pt x="592201" y="62255"/>
                </a:cubicBezTo>
                <a:lnTo>
                  <a:pt x="592610" y="166697"/>
                </a:lnTo>
                <a:cubicBezTo>
                  <a:pt x="596749" y="169030"/>
                  <a:pt x="603307" y="173920"/>
                  <a:pt x="612285" y="181366"/>
                </a:cubicBezTo>
                <a:cubicBezTo>
                  <a:pt x="621263" y="188811"/>
                  <a:pt x="629945" y="197099"/>
                  <a:pt x="638331" y="206228"/>
                </a:cubicBezTo>
                <a:cubicBezTo>
                  <a:pt x="646717" y="215358"/>
                  <a:pt x="652092" y="223615"/>
                  <a:pt x="654456" y="231000"/>
                </a:cubicBezTo>
                <a:cubicBezTo>
                  <a:pt x="656308" y="238185"/>
                  <a:pt x="657724" y="245523"/>
                  <a:pt x="658705" y="253015"/>
                </a:cubicBezTo>
                <a:cubicBezTo>
                  <a:pt x="659687" y="260506"/>
                  <a:pt x="660182" y="268049"/>
                  <a:pt x="660190" y="275644"/>
                </a:cubicBezTo>
                <a:cubicBezTo>
                  <a:pt x="660165" y="287223"/>
                  <a:pt x="659089" y="298264"/>
                  <a:pt x="656965" y="308768"/>
                </a:cubicBezTo>
                <a:cubicBezTo>
                  <a:pt x="654840" y="319272"/>
                  <a:pt x="651819" y="328573"/>
                  <a:pt x="647903" y="336670"/>
                </a:cubicBezTo>
                <a:cubicBezTo>
                  <a:pt x="644840" y="342865"/>
                  <a:pt x="638474" y="349111"/>
                  <a:pt x="628807" y="355408"/>
                </a:cubicBezTo>
                <a:cubicBezTo>
                  <a:pt x="619139" y="361706"/>
                  <a:pt x="607346" y="365289"/>
                  <a:pt x="593429" y="366160"/>
                </a:cubicBezTo>
                <a:lnTo>
                  <a:pt x="593020" y="394830"/>
                </a:lnTo>
                <a:lnTo>
                  <a:pt x="578685" y="395240"/>
                </a:lnTo>
                <a:lnTo>
                  <a:pt x="578275" y="368617"/>
                </a:lnTo>
                <a:cubicBezTo>
                  <a:pt x="566082" y="367952"/>
                  <a:pt x="555552" y="366825"/>
                  <a:pt x="546687" y="365238"/>
                </a:cubicBezTo>
                <a:cubicBezTo>
                  <a:pt x="537821" y="363651"/>
                  <a:pt x="528828" y="361910"/>
                  <a:pt x="519706" y="360016"/>
                </a:cubicBezTo>
                <a:lnTo>
                  <a:pt x="525850" y="317011"/>
                </a:lnTo>
                <a:cubicBezTo>
                  <a:pt x="533350" y="317608"/>
                  <a:pt x="540159" y="318666"/>
                  <a:pt x="546277" y="320185"/>
                </a:cubicBezTo>
                <a:cubicBezTo>
                  <a:pt x="552395" y="321704"/>
                  <a:pt x="559512" y="322557"/>
                  <a:pt x="567626" y="322745"/>
                </a:cubicBezTo>
                <a:cubicBezTo>
                  <a:pt x="570903" y="322677"/>
                  <a:pt x="574589" y="322403"/>
                  <a:pt x="578685" y="321926"/>
                </a:cubicBezTo>
                <a:lnTo>
                  <a:pt x="578275" y="212979"/>
                </a:lnTo>
                <a:cubicBezTo>
                  <a:pt x="574563" y="211076"/>
                  <a:pt x="570826" y="208943"/>
                  <a:pt x="567063" y="206579"/>
                </a:cubicBezTo>
                <a:cubicBezTo>
                  <a:pt x="563300" y="204215"/>
                  <a:pt x="559665" y="201980"/>
                  <a:pt x="556158" y="199872"/>
                </a:cubicBezTo>
                <a:cubicBezTo>
                  <a:pt x="548521" y="194130"/>
                  <a:pt x="540244" y="187286"/>
                  <a:pt x="531328" y="179342"/>
                </a:cubicBezTo>
                <a:cubicBezTo>
                  <a:pt x="522411" y="171398"/>
                  <a:pt x="515670" y="158719"/>
                  <a:pt x="511105" y="141303"/>
                </a:cubicBezTo>
                <a:cubicBezTo>
                  <a:pt x="509808" y="131951"/>
                  <a:pt x="509125" y="123213"/>
                  <a:pt x="509057" y="115090"/>
                </a:cubicBezTo>
                <a:cubicBezTo>
                  <a:pt x="509083" y="103520"/>
                  <a:pt x="510465" y="92871"/>
                  <a:pt x="513204" y="83143"/>
                </a:cubicBezTo>
                <a:cubicBezTo>
                  <a:pt x="515943" y="73416"/>
                  <a:pt x="519885" y="63996"/>
                  <a:pt x="525030" y="54883"/>
                </a:cubicBezTo>
                <a:cubicBezTo>
                  <a:pt x="527701" y="49388"/>
                  <a:pt x="533418" y="43073"/>
                  <a:pt x="542181" y="35940"/>
                </a:cubicBezTo>
                <a:cubicBezTo>
                  <a:pt x="550945" y="28806"/>
                  <a:pt x="562703" y="24335"/>
                  <a:pt x="577456" y="22526"/>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514350" lvl="1" indent="-514350" fontAlgn="base">
              <a:spcBef>
                <a:spcPts val="1800"/>
              </a:spcBef>
              <a:buFont typeface="+mj-lt"/>
              <a:buAutoNum type="alphaLcParenR" startAt="3"/>
            </a:pPr>
            <a:endParaRPr lang="en-US" sz="3200" b="1" i="0" u="none" strike="noStrike" dirty="0">
              <a:effectLst/>
              <a:latin typeface="Arial" panose="020B0604020202020204" pitchFamily="34" charset="0"/>
              <a:cs typeface="PraterSansPro" panose="020B0504020101020102" pitchFamily="34" charset="0"/>
            </a:endParaRPr>
          </a:p>
        </p:txBody>
      </p:sp>
      <p:sp>
        <p:nvSpPr>
          <p:cNvPr id="19" name="TextBox 18" title="text box">
            <a:extLst>
              <a:ext uri="{FF2B5EF4-FFF2-40B4-BE49-F238E27FC236}">
                <a16:creationId xmlns:a16="http://schemas.microsoft.com/office/drawing/2014/main" id="{108ED528-35AC-4541-A506-3A80DA2578AB}"/>
              </a:ext>
            </a:extLst>
          </p:cNvPr>
          <p:cNvSpPr txBox="1"/>
          <p:nvPr/>
        </p:nvSpPr>
        <p:spPr>
          <a:xfrm>
            <a:off x="3074520" y="6339481"/>
            <a:ext cx="1023643" cy="1109615"/>
          </a:xfrm>
          <a:custGeom>
            <a:avLst/>
            <a:gdLst/>
            <a:ahLst/>
            <a:cxnLst/>
            <a:rect l="l" t="t" r="r" b="b"/>
            <a:pathLst>
              <a:path w="1023643" h="1109615">
                <a:moveTo>
                  <a:pt x="589712" y="934726"/>
                </a:moveTo>
                <a:lnTo>
                  <a:pt x="591760" y="1033434"/>
                </a:lnTo>
                <a:cubicBezTo>
                  <a:pt x="600737" y="1029986"/>
                  <a:pt x="606641" y="1023877"/>
                  <a:pt x="609474" y="1015105"/>
                </a:cubicBezTo>
                <a:cubicBezTo>
                  <a:pt x="612307" y="1006333"/>
                  <a:pt x="613502" y="997152"/>
                  <a:pt x="613058" y="987561"/>
                </a:cubicBezTo>
                <a:cubicBezTo>
                  <a:pt x="612751" y="977219"/>
                  <a:pt x="610191" y="967185"/>
                  <a:pt x="605378" y="957457"/>
                </a:cubicBezTo>
                <a:cubicBezTo>
                  <a:pt x="600566" y="947730"/>
                  <a:pt x="595344" y="940153"/>
                  <a:pt x="589712" y="934726"/>
                </a:cubicBezTo>
                <a:close/>
                <a:moveTo>
                  <a:pt x="69218" y="883529"/>
                </a:moveTo>
                <a:cubicBezTo>
                  <a:pt x="65174" y="883572"/>
                  <a:pt x="61181" y="884510"/>
                  <a:pt x="57238" y="886345"/>
                </a:cubicBezTo>
                <a:cubicBezTo>
                  <a:pt x="53296" y="888180"/>
                  <a:pt x="50327" y="890654"/>
                  <a:pt x="48330" y="893768"/>
                </a:cubicBezTo>
                <a:cubicBezTo>
                  <a:pt x="49311" y="917438"/>
                  <a:pt x="49704" y="938907"/>
                  <a:pt x="49508" y="958174"/>
                </a:cubicBezTo>
                <a:cubicBezTo>
                  <a:pt x="49311" y="977441"/>
                  <a:pt x="50011" y="995019"/>
                  <a:pt x="51607" y="1010907"/>
                </a:cubicBezTo>
                <a:cubicBezTo>
                  <a:pt x="54559" y="1011581"/>
                  <a:pt x="57972" y="1012281"/>
                  <a:pt x="61846" y="1013006"/>
                </a:cubicBezTo>
                <a:cubicBezTo>
                  <a:pt x="65720" y="1013731"/>
                  <a:pt x="69543" y="1014124"/>
                  <a:pt x="73314" y="1014183"/>
                </a:cubicBezTo>
                <a:cubicBezTo>
                  <a:pt x="77299" y="1014260"/>
                  <a:pt x="80695" y="1013595"/>
                  <a:pt x="83502" y="1012187"/>
                </a:cubicBezTo>
                <a:cubicBezTo>
                  <a:pt x="86310" y="1010779"/>
                  <a:pt x="87965" y="1008168"/>
                  <a:pt x="88468" y="1004354"/>
                </a:cubicBezTo>
                <a:cubicBezTo>
                  <a:pt x="88812" y="1001022"/>
                  <a:pt x="89080" y="992668"/>
                  <a:pt x="89272" y="979294"/>
                </a:cubicBezTo>
                <a:cubicBezTo>
                  <a:pt x="89465" y="965919"/>
                  <a:pt x="89156" y="951134"/>
                  <a:pt x="88347" y="934938"/>
                </a:cubicBezTo>
                <a:cubicBezTo>
                  <a:pt x="87538" y="918742"/>
                  <a:pt x="85804" y="904746"/>
                  <a:pt x="83144" y="892949"/>
                </a:cubicBezTo>
                <a:cubicBezTo>
                  <a:pt x="82257" y="889690"/>
                  <a:pt x="80550" y="887301"/>
                  <a:pt x="78024" y="885782"/>
                </a:cubicBezTo>
                <a:cubicBezTo>
                  <a:pt x="75499" y="884263"/>
                  <a:pt x="72563" y="883512"/>
                  <a:pt x="69218" y="883529"/>
                </a:cubicBezTo>
                <a:close/>
                <a:moveTo>
                  <a:pt x="947052" y="793423"/>
                </a:moveTo>
                <a:cubicBezTo>
                  <a:pt x="933724" y="793047"/>
                  <a:pt x="925566" y="795948"/>
                  <a:pt x="922580" y="802126"/>
                </a:cubicBezTo>
                <a:cubicBezTo>
                  <a:pt x="919593" y="808304"/>
                  <a:pt x="918194" y="813867"/>
                  <a:pt x="918382" y="818816"/>
                </a:cubicBezTo>
                <a:cubicBezTo>
                  <a:pt x="916496" y="843834"/>
                  <a:pt x="915557" y="866498"/>
                  <a:pt x="915566" y="886806"/>
                </a:cubicBezTo>
                <a:cubicBezTo>
                  <a:pt x="915574" y="907114"/>
                  <a:pt x="915557" y="928548"/>
                  <a:pt x="915515" y="951109"/>
                </a:cubicBezTo>
                <a:cubicBezTo>
                  <a:pt x="915477" y="962729"/>
                  <a:pt x="915553" y="971982"/>
                  <a:pt x="915742" y="978869"/>
                </a:cubicBezTo>
                <a:cubicBezTo>
                  <a:pt x="915932" y="985756"/>
                  <a:pt x="916463" y="991824"/>
                  <a:pt x="917335" y="997072"/>
                </a:cubicBezTo>
                <a:cubicBezTo>
                  <a:pt x="918207" y="1002321"/>
                  <a:pt x="919648" y="1008298"/>
                  <a:pt x="921658" y="1015003"/>
                </a:cubicBezTo>
                <a:cubicBezTo>
                  <a:pt x="923655" y="1019508"/>
                  <a:pt x="926932" y="1022887"/>
                  <a:pt x="931488" y="1025140"/>
                </a:cubicBezTo>
                <a:cubicBezTo>
                  <a:pt x="936045" y="1027392"/>
                  <a:pt x="940960" y="1028519"/>
                  <a:pt x="946233" y="1028519"/>
                </a:cubicBezTo>
                <a:cubicBezTo>
                  <a:pt x="951677" y="1028510"/>
                  <a:pt x="956660" y="1027401"/>
                  <a:pt x="961182" y="1025191"/>
                </a:cubicBezTo>
                <a:cubicBezTo>
                  <a:pt x="965705" y="1022981"/>
                  <a:pt x="969050" y="1019721"/>
                  <a:pt x="971217" y="1015412"/>
                </a:cubicBezTo>
                <a:cubicBezTo>
                  <a:pt x="974033" y="1006675"/>
                  <a:pt x="975978" y="995684"/>
                  <a:pt x="977053" y="982441"/>
                </a:cubicBezTo>
                <a:cubicBezTo>
                  <a:pt x="978129" y="969199"/>
                  <a:pt x="978641" y="954522"/>
                  <a:pt x="978589" y="938412"/>
                </a:cubicBezTo>
                <a:cubicBezTo>
                  <a:pt x="978538" y="921236"/>
                  <a:pt x="978231" y="903470"/>
                  <a:pt x="977668" y="885116"/>
                </a:cubicBezTo>
                <a:cubicBezTo>
                  <a:pt x="977105" y="866762"/>
                  <a:pt x="976593" y="848894"/>
                  <a:pt x="976132" y="831513"/>
                </a:cubicBezTo>
                <a:cubicBezTo>
                  <a:pt x="976012" y="821436"/>
                  <a:pt x="975842" y="814763"/>
                  <a:pt x="975620" y="811495"/>
                </a:cubicBezTo>
                <a:cubicBezTo>
                  <a:pt x="975398" y="808227"/>
                  <a:pt x="974613" y="806162"/>
                  <a:pt x="973265" y="805300"/>
                </a:cubicBezTo>
                <a:cubicBezTo>
                  <a:pt x="970534" y="798585"/>
                  <a:pt x="966882" y="794916"/>
                  <a:pt x="962309" y="794293"/>
                </a:cubicBezTo>
                <a:cubicBezTo>
                  <a:pt x="957735" y="793670"/>
                  <a:pt x="952650" y="793380"/>
                  <a:pt x="947052" y="793423"/>
                </a:cubicBezTo>
                <a:close/>
                <a:moveTo>
                  <a:pt x="575787" y="777449"/>
                </a:moveTo>
                <a:cubicBezTo>
                  <a:pt x="567296" y="781110"/>
                  <a:pt x="560624" y="787612"/>
                  <a:pt x="555769" y="796955"/>
                </a:cubicBezTo>
                <a:cubicBezTo>
                  <a:pt x="550913" y="806299"/>
                  <a:pt x="548439" y="816180"/>
                  <a:pt x="548345" y="826598"/>
                </a:cubicBezTo>
                <a:cubicBezTo>
                  <a:pt x="548413" y="829943"/>
                  <a:pt x="548686" y="833083"/>
                  <a:pt x="549164" y="836018"/>
                </a:cubicBezTo>
                <a:cubicBezTo>
                  <a:pt x="550589" y="842043"/>
                  <a:pt x="554088" y="848323"/>
                  <a:pt x="559660" y="854859"/>
                </a:cubicBezTo>
                <a:cubicBezTo>
                  <a:pt x="565231" y="861395"/>
                  <a:pt x="570471" y="866446"/>
                  <a:pt x="575377" y="870013"/>
                </a:cubicBezTo>
                <a:close/>
                <a:moveTo>
                  <a:pt x="705155" y="749189"/>
                </a:moveTo>
                <a:lnTo>
                  <a:pt x="807139" y="749189"/>
                </a:lnTo>
                <a:lnTo>
                  <a:pt x="806730" y="796290"/>
                </a:lnTo>
                <a:cubicBezTo>
                  <a:pt x="802257" y="796247"/>
                  <a:pt x="796230" y="796060"/>
                  <a:pt x="788648" y="795728"/>
                </a:cubicBezTo>
                <a:cubicBezTo>
                  <a:pt x="781066" y="795397"/>
                  <a:pt x="773370" y="795180"/>
                  <a:pt x="765560" y="795076"/>
                </a:cubicBezTo>
                <a:cubicBezTo>
                  <a:pt x="757750" y="794972"/>
                  <a:pt x="751268" y="795240"/>
                  <a:pt x="746113" y="795880"/>
                </a:cubicBezTo>
                <a:lnTo>
                  <a:pt x="744884" y="872471"/>
                </a:lnTo>
                <a:cubicBezTo>
                  <a:pt x="765474" y="870508"/>
                  <a:pt x="780918" y="873102"/>
                  <a:pt x="791217" y="880253"/>
                </a:cubicBezTo>
                <a:cubicBezTo>
                  <a:pt x="801516" y="887403"/>
                  <a:pt x="807233" y="896141"/>
                  <a:pt x="808368" y="906465"/>
                </a:cubicBezTo>
                <a:cubicBezTo>
                  <a:pt x="809400" y="915135"/>
                  <a:pt x="810203" y="924418"/>
                  <a:pt x="810774" y="934316"/>
                </a:cubicBezTo>
                <a:cubicBezTo>
                  <a:pt x="811346" y="944214"/>
                  <a:pt x="811636" y="954317"/>
                  <a:pt x="811645" y="964625"/>
                </a:cubicBezTo>
                <a:cubicBezTo>
                  <a:pt x="811679" y="979557"/>
                  <a:pt x="810996" y="993927"/>
                  <a:pt x="809597" y="1007733"/>
                </a:cubicBezTo>
                <a:cubicBezTo>
                  <a:pt x="808197" y="1021539"/>
                  <a:pt x="805876" y="1033655"/>
                  <a:pt x="802634" y="1044082"/>
                </a:cubicBezTo>
                <a:cubicBezTo>
                  <a:pt x="799537" y="1050525"/>
                  <a:pt x="795902" y="1056071"/>
                  <a:pt x="791729" y="1060721"/>
                </a:cubicBezTo>
                <a:cubicBezTo>
                  <a:pt x="787557" y="1065372"/>
                  <a:pt x="781771" y="1069792"/>
                  <a:pt x="774373" y="1073981"/>
                </a:cubicBezTo>
                <a:cubicBezTo>
                  <a:pt x="770090" y="1074391"/>
                  <a:pt x="766062" y="1074698"/>
                  <a:pt x="762291" y="1074903"/>
                </a:cubicBezTo>
                <a:cubicBezTo>
                  <a:pt x="758519" y="1075108"/>
                  <a:pt x="754901" y="1075210"/>
                  <a:pt x="751437" y="1075210"/>
                </a:cubicBezTo>
                <a:cubicBezTo>
                  <a:pt x="734895" y="1074975"/>
                  <a:pt x="722107" y="1072806"/>
                  <a:pt x="713074" y="1068702"/>
                </a:cubicBezTo>
                <a:cubicBezTo>
                  <a:pt x="704040" y="1064599"/>
                  <a:pt x="697259" y="1059972"/>
                  <a:pt x="692731" y="1054822"/>
                </a:cubicBezTo>
                <a:cubicBezTo>
                  <a:pt x="688203" y="1049672"/>
                  <a:pt x="684426" y="1045410"/>
                  <a:pt x="681400" y="1042035"/>
                </a:cubicBezTo>
                <a:lnTo>
                  <a:pt x="715394" y="1013364"/>
                </a:lnTo>
                <a:cubicBezTo>
                  <a:pt x="720053" y="1019610"/>
                  <a:pt x="724354" y="1024013"/>
                  <a:pt x="728296" y="1026573"/>
                </a:cubicBezTo>
                <a:cubicBezTo>
                  <a:pt x="732238" y="1029133"/>
                  <a:pt x="736129" y="1030464"/>
                  <a:pt x="739969" y="1030567"/>
                </a:cubicBezTo>
                <a:cubicBezTo>
                  <a:pt x="749355" y="1031667"/>
                  <a:pt x="756284" y="1028032"/>
                  <a:pt x="760755" y="1019662"/>
                </a:cubicBezTo>
                <a:cubicBezTo>
                  <a:pt x="765226" y="1011291"/>
                  <a:pt x="767445" y="995266"/>
                  <a:pt x="767410" y="971588"/>
                </a:cubicBezTo>
                <a:cubicBezTo>
                  <a:pt x="767410" y="968379"/>
                  <a:pt x="767410" y="964966"/>
                  <a:pt x="767410" y="961348"/>
                </a:cubicBezTo>
                <a:cubicBezTo>
                  <a:pt x="767752" y="945290"/>
                  <a:pt x="766352" y="933583"/>
                  <a:pt x="763212" y="926227"/>
                </a:cubicBezTo>
                <a:cubicBezTo>
                  <a:pt x="760072" y="918872"/>
                  <a:pt x="751915" y="915152"/>
                  <a:pt x="738740" y="915066"/>
                </a:cubicBezTo>
                <a:cubicBezTo>
                  <a:pt x="728288" y="915135"/>
                  <a:pt x="720830" y="915613"/>
                  <a:pt x="716367" y="916500"/>
                </a:cubicBezTo>
                <a:cubicBezTo>
                  <a:pt x="711905" y="917387"/>
                  <a:pt x="706802" y="918275"/>
                  <a:pt x="701059" y="919162"/>
                </a:cubicBezTo>
                <a:cubicBezTo>
                  <a:pt x="700829" y="909380"/>
                  <a:pt x="700971" y="894449"/>
                  <a:pt x="701484" y="874367"/>
                </a:cubicBezTo>
                <a:cubicBezTo>
                  <a:pt x="701997" y="854285"/>
                  <a:pt x="702624" y="832861"/>
                  <a:pt x="703365" y="810094"/>
                </a:cubicBezTo>
                <a:cubicBezTo>
                  <a:pt x="704106" y="787327"/>
                  <a:pt x="704703" y="767025"/>
                  <a:pt x="705155" y="749189"/>
                </a:cubicBezTo>
                <a:close/>
                <a:moveTo>
                  <a:pt x="947462" y="748779"/>
                </a:moveTo>
                <a:cubicBezTo>
                  <a:pt x="955107" y="748770"/>
                  <a:pt x="962650" y="749402"/>
                  <a:pt x="970091" y="750673"/>
                </a:cubicBezTo>
                <a:cubicBezTo>
                  <a:pt x="977531" y="751945"/>
                  <a:pt x="984460" y="753907"/>
                  <a:pt x="990877" y="756561"/>
                </a:cubicBezTo>
                <a:cubicBezTo>
                  <a:pt x="997310" y="759334"/>
                  <a:pt x="1002567" y="763925"/>
                  <a:pt x="1006645" y="770333"/>
                </a:cubicBezTo>
                <a:cubicBezTo>
                  <a:pt x="1010724" y="776741"/>
                  <a:pt x="1014342" y="784301"/>
                  <a:pt x="1017499" y="793013"/>
                </a:cubicBezTo>
                <a:cubicBezTo>
                  <a:pt x="1019368" y="803662"/>
                  <a:pt x="1020852" y="818919"/>
                  <a:pt x="1021953" y="838783"/>
                </a:cubicBezTo>
                <a:cubicBezTo>
                  <a:pt x="1023054" y="858647"/>
                  <a:pt x="1023617" y="880662"/>
                  <a:pt x="1023643" y="904827"/>
                </a:cubicBezTo>
                <a:cubicBezTo>
                  <a:pt x="1023634" y="926449"/>
                  <a:pt x="1023139" y="947918"/>
                  <a:pt x="1022158" y="969233"/>
                </a:cubicBezTo>
                <a:cubicBezTo>
                  <a:pt x="1021177" y="990548"/>
                  <a:pt x="1019760" y="1009763"/>
                  <a:pt x="1017909" y="1026880"/>
                </a:cubicBezTo>
                <a:cubicBezTo>
                  <a:pt x="1016868" y="1034739"/>
                  <a:pt x="1013727" y="1042675"/>
                  <a:pt x="1008488" y="1050687"/>
                </a:cubicBezTo>
                <a:cubicBezTo>
                  <a:pt x="1003249" y="1058699"/>
                  <a:pt x="997242" y="1065099"/>
                  <a:pt x="990467" y="1069886"/>
                </a:cubicBezTo>
                <a:cubicBezTo>
                  <a:pt x="985817" y="1072932"/>
                  <a:pt x="979963" y="1075133"/>
                  <a:pt x="972906" y="1076490"/>
                </a:cubicBezTo>
                <a:cubicBezTo>
                  <a:pt x="965850" y="1077847"/>
                  <a:pt x="958460" y="1078512"/>
                  <a:pt x="950738" y="1078487"/>
                </a:cubicBezTo>
                <a:cubicBezTo>
                  <a:pt x="945158" y="1078478"/>
                  <a:pt x="939833" y="1078188"/>
                  <a:pt x="934765" y="1077616"/>
                </a:cubicBezTo>
                <a:cubicBezTo>
                  <a:pt x="929696" y="1077045"/>
                  <a:pt x="925191" y="1076243"/>
                  <a:pt x="921249" y="1075210"/>
                </a:cubicBezTo>
                <a:cubicBezTo>
                  <a:pt x="914849" y="1073231"/>
                  <a:pt x="910037" y="1070841"/>
                  <a:pt x="906811" y="1068043"/>
                </a:cubicBezTo>
                <a:cubicBezTo>
                  <a:pt x="903586" y="1065244"/>
                  <a:pt x="901026" y="1062855"/>
                  <a:pt x="899132" y="1060875"/>
                </a:cubicBezTo>
                <a:cubicBezTo>
                  <a:pt x="891358" y="1053767"/>
                  <a:pt x="885402" y="1045252"/>
                  <a:pt x="881264" y="1035328"/>
                </a:cubicBezTo>
                <a:cubicBezTo>
                  <a:pt x="877126" y="1025404"/>
                  <a:pt x="874754" y="1017400"/>
                  <a:pt x="874148" y="1011317"/>
                </a:cubicBezTo>
                <a:cubicBezTo>
                  <a:pt x="872936" y="999004"/>
                  <a:pt x="872083" y="983184"/>
                  <a:pt x="871588" y="963857"/>
                </a:cubicBezTo>
                <a:cubicBezTo>
                  <a:pt x="871093" y="944530"/>
                  <a:pt x="870854" y="924307"/>
                  <a:pt x="870871" y="903189"/>
                </a:cubicBezTo>
                <a:cubicBezTo>
                  <a:pt x="870854" y="889980"/>
                  <a:pt x="870888" y="877385"/>
                  <a:pt x="870973" y="865405"/>
                </a:cubicBezTo>
                <a:cubicBezTo>
                  <a:pt x="871059" y="853425"/>
                  <a:pt x="871298" y="842674"/>
                  <a:pt x="871690" y="833151"/>
                </a:cubicBezTo>
                <a:cubicBezTo>
                  <a:pt x="872006" y="821095"/>
                  <a:pt x="872706" y="810804"/>
                  <a:pt x="873789" y="802280"/>
                </a:cubicBezTo>
                <a:cubicBezTo>
                  <a:pt x="874873" y="793755"/>
                  <a:pt x="876904" y="785615"/>
                  <a:pt x="879882" y="777859"/>
                </a:cubicBezTo>
                <a:cubicBezTo>
                  <a:pt x="884029" y="768404"/>
                  <a:pt x="892425" y="761203"/>
                  <a:pt x="905071" y="756254"/>
                </a:cubicBezTo>
                <a:cubicBezTo>
                  <a:pt x="917716" y="751305"/>
                  <a:pt x="931847" y="748813"/>
                  <a:pt x="947462" y="748779"/>
                </a:cubicBezTo>
                <a:close/>
                <a:moveTo>
                  <a:pt x="36452" y="747960"/>
                </a:moveTo>
                <a:cubicBezTo>
                  <a:pt x="38108" y="747960"/>
                  <a:pt x="39405" y="747960"/>
                  <a:pt x="40343" y="747960"/>
                </a:cubicBezTo>
                <a:cubicBezTo>
                  <a:pt x="41282" y="747960"/>
                  <a:pt x="41760" y="747960"/>
                  <a:pt x="41777" y="747960"/>
                </a:cubicBezTo>
                <a:lnTo>
                  <a:pt x="42596" y="760657"/>
                </a:lnTo>
                <a:cubicBezTo>
                  <a:pt x="43637" y="779036"/>
                  <a:pt x="44115" y="795727"/>
                  <a:pt x="44030" y="810727"/>
                </a:cubicBezTo>
                <a:cubicBezTo>
                  <a:pt x="43944" y="825728"/>
                  <a:pt x="44422" y="838118"/>
                  <a:pt x="45463" y="847896"/>
                </a:cubicBezTo>
                <a:cubicBezTo>
                  <a:pt x="51197" y="845140"/>
                  <a:pt x="56317" y="843177"/>
                  <a:pt x="60822" y="842008"/>
                </a:cubicBezTo>
                <a:cubicBezTo>
                  <a:pt x="65327" y="840839"/>
                  <a:pt x="70447" y="839798"/>
                  <a:pt x="76181" y="838885"/>
                </a:cubicBezTo>
                <a:cubicBezTo>
                  <a:pt x="79057" y="838459"/>
                  <a:pt x="81907" y="838083"/>
                  <a:pt x="84731" y="837759"/>
                </a:cubicBezTo>
                <a:cubicBezTo>
                  <a:pt x="87555" y="837435"/>
                  <a:pt x="90303" y="837264"/>
                  <a:pt x="92974" y="837247"/>
                </a:cubicBezTo>
                <a:cubicBezTo>
                  <a:pt x="97095" y="837179"/>
                  <a:pt x="101140" y="837725"/>
                  <a:pt x="105107" y="838885"/>
                </a:cubicBezTo>
                <a:cubicBezTo>
                  <a:pt x="109075" y="840046"/>
                  <a:pt x="112813" y="842230"/>
                  <a:pt x="116320" y="845439"/>
                </a:cubicBezTo>
                <a:cubicBezTo>
                  <a:pt x="122079" y="855874"/>
                  <a:pt x="125817" y="866335"/>
                  <a:pt x="127532" y="876822"/>
                </a:cubicBezTo>
                <a:cubicBezTo>
                  <a:pt x="129247" y="887309"/>
                  <a:pt x="130015" y="897873"/>
                  <a:pt x="129836" y="908513"/>
                </a:cubicBezTo>
                <a:cubicBezTo>
                  <a:pt x="129836" y="909391"/>
                  <a:pt x="129836" y="910867"/>
                  <a:pt x="129836" y="912943"/>
                </a:cubicBezTo>
                <a:cubicBezTo>
                  <a:pt x="129836" y="915018"/>
                  <a:pt x="129836" y="918983"/>
                  <a:pt x="129836" y="924835"/>
                </a:cubicBezTo>
                <a:cubicBezTo>
                  <a:pt x="129836" y="930688"/>
                  <a:pt x="129836" y="939719"/>
                  <a:pt x="129836" y="951928"/>
                </a:cubicBezTo>
                <a:cubicBezTo>
                  <a:pt x="130006" y="969403"/>
                  <a:pt x="129460" y="986878"/>
                  <a:pt x="128197" y="1004354"/>
                </a:cubicBezTo>
                <a:cubicBezTo>
                  <a:pt x="126934" y="1021829"/>
                  <a:pt x="123931" y="1037666"/>
                  <a:pt x="119187" y="1051864"/>
                </a:cubicBezTo>
                <a:cubicBezTo>
                  <a:pt x="114818" y="1056532"/>
                  <a:pt x="109937" y="1059894"/>
                  <a:pt x="104544" y="1061950"/>
                </a:cubicBezTo>
                <a:cubicBezTo>
                  <a:pt x="99152" y="1064007"/>
                  <a:pt x="93656" y="1065013"/>
                  <a:pt x="88059" y="1064971"/>
                </a:cubicBezTo>
                <a:cubicBezTo>
                  <a:pt x="81915" y="1065039"/>
                  <a:pt x="76181" y="1064083"/>
                  <a:pt x="70857" y="1062104"/>
                </a:cubicBezTo>
                <a:cubicBezTo>
                  <a:pt x="67904" y="1061097"/>
                  <a:pt x="64594" y="1059834"/>
                  <a:pt x="60925" y="1058315"/>
                </a:cubicBezTo>
                <a:cubicBezTo>
                  <a:pt x="57255" y="1056796"/>
                  <a:pt x="53740" y="1054919"/>
                  <a:pt x="50378" y="1052684"/>
                </a:cubicBezTo>
                <a:cubicBezTo>
                  <a:pt x="50788" y="1055448"/>
                  <a:pt x="50992" y="1059032"/>
                  <a:pt x="50992" y="1063435"/>
                </a:cubicBezTo>
                <a:cubicBezTo>
                  <a:pt x="50992" y="1067838"/>
                  <a:pt x="50788" y="1072446"/>
                  <a:pt x="50378" y="1077258"/>
                </a:cubicBezTo>
                <a:cubicBezTo>
                  <a:pt x="49124" y="1077454"/>
                  <a:pt x="47639" y="1077574"/>
                  <a:pt x="45924" y="1077616"/>
                </a:cubicBezTo>
                <a:cubicBezTo>
                  <a:pt x="44209" y="1077659"/>
                  <a:pt x="42417" y="1077676"/>
                  <a:pt x="40548" y="1077668"/>
                </a:cubicBezTo>
                <a:cubicBezTo>
                  <a:pt x="36128" y="1077651"/>
                  <a:pt x="31452" y="1077582"/>
                  <a:pt x="26520" y="1077463"/>
                </a:cubicBezTo>
                <a:cubicBezTo>
                  <a:pt x="21588" y="1077343"/>
                  <a:pt x="17117" y="1077275"/>
                  <a:pt x="13107" y="1077258"/>
                </a:cubicBezTo>
                <a:cubicBezTo>
                  <a:pt x="11127" y="1077258"/>
                  <a:pt x="9352" y="1077258"/>
                  <a:pt x="7782" y="1077258"/>
                </a:cubicBezTo>
                <a:cubicBezTo>
                  <a:pt x="6465" y="1045190"/>
                  <a:pt x="5459" y="1010346"/>
                  <a:pt x="4763" y="972725"/>
                </a:cubicBezTo>
                <a:cubicBezTo>
                  <a:pt x="4068" y="935105"/>
                  <a:pt x="3396" y="897075"/>
                  <a:pt x="2746" y="858636"/>
                </a:cubicBezTo>
                <a:cubicBezTo>
                  <a:pt x="2096" y="820197"/>
                  <a:pt x="1181" y="783714"/>
                  <a:pt x="0" y="749189"/>
                </a:cubicBezTo>
                <a:cubicBezTo>
                  <a:pt x="4156" y="748779"/>
                  <a:pt x="9975" y="748472"/>
                  <a:pt x="17458" y="748267"/>
                </a:cubicBezTo>
                <a:cubicBezTo>
                  <a:pt x="24942" y="748062"/>
                  <a:pt x="31273" y="747960"/>
                  <a:pt x="36452" y="747960"/>
                </a:cubicBezTo>
                <a:close/>
                <a:moveTo>
                  <a:pt x="218961" y="732805"/>
                </a:moveTo>
                <a:cubicBezTo>
                  <a:pt x="226931" y="740144"/>
                  <a:pt x="233620" y="748301"/>
                  <a:pt x="239030" y="757278"/>
                </a:cubicBezTo>
                <a:cubicBezTo>
                  <a:pt x="244440" y="766254"/>
                  <a:pt x="248672" y="775026"/>
                  <a:pt x="251727" y="783593"/>
                </a:cubicBezTo>
                <a:cubicBezTo>
                  <a:pt x="257137" y="797800"/>
                  <a:pt x="261471" y="813005"/>
                  <a:pt x="264731" y="829209"/>
                </a:cubicBezTo>
                <a:cubicBezTo>
                  <a:pt x="267991" y="845413"/>
                  <a:pt x="269663" y="862154"/>
                  <a:pt x="269748" y="879433"/>
                </a:cubicBezTo>
                <a:cubicBezTo>
                  <a:pt x="269774" y="913021"/>
                  <a:pt x="268039" y="941004"/>
                  <a:pt x="264545" y="963381"/>
                </a:cubicBezTo>
                <a:cubicBezTo>
                  <a:pt x="261051" y="985758"/>
                  <a:pt x="255646" y="1006611"/>
                  <a:pt x="248329" y="1025940"/>
                </a:cubicBezTo>
                <a:cubicBezTo>
                  <a:pt x="241012" y="1045268"/>
                  <a:pt x="231633" y="1067153"/>
                  <a:pt x="220190" y="1091593"/>
                </a:cubicBezTo>
                <a:cubicBezTo>
                  <a:pt x="212126" y="1088632"/>
                  <a:pt x="204600" y="1085339"/>
                  <a:pt x="197612" y="1081712"/>
                </a:cubicBezTo>
                <a:cubicBezTo>
                  <a:pt x="190624" y="1078086"/>
                  <a:pt x="184633" y="1074690"/>
                  <a:pt x="179642" y="1071524"/>
                </a:cubicBezTo>
                <a:cubicBezTo>
                  <a:pt x="194276" y="1042649"/>
                  <a:pt x="205556" y="1013876"/>
                  <a:pt x="213483" y="985206"/>
                </a:cubicBezTo>
                <a:cubicBezTo>
                  <a:pt x="221410" y="956536"/>
                  <a:pt x="225420" y="927968"/>
                  <a:pt x="225514" y="899503"/>
                </a:cubicBezTo>
                <a:cubicBezTo>
                  <a:pt x="225574" y="875525"/>
                  <a:pt x="222485" y="851599"/>
                  <a:pt x="216248" y="827725"/>
                </a:cubicBezTo>
                <a:cubicBezTo>
                  <a:pt x="210010" y="803850"/>
                  <a:pt x="200266" y="780128"/>
                  <a:pt x="187014" y="756561"/>
                </a:cubicBezTo>
                <a:cubicBezTo>
                  <a:pt x="193158" y="750605"/>
                  <a:pt x="198892" y="745929"/>
                  <a:pt x="204216" y="742533"/>
                </a:cubicBezTo>
                <a:cubicBezTo>
                  <a:pt x="209541" y="739137"/>
                  <a:pt x="214456" y="735894"/>
                  <a:pt x="218961" y="732805"/>
                </a:cubicBezTo>
                <a:close/>
                <a:moveTo>
                  <a:pt x="575787" y="714375"/>
                </a:moveTo>
                <a:lnTo>
                  <a:pt x="590122" y="715603"/>
                </a:lnTo>
                <a:lnTo>
                  <a:pt x="589712" y="737311"/>
                </a:lnTo>
                <a:cubicBezTo>
                  <a:pt x="601650" y="738079"/>
                  <a:pt x="610745" y="738898"/>
                  <a:pt x="617000" y="739768"/>
                </a:cubicBezTo>
                <a:cubicBezTo>
                  <a:pt x="623255" y="740639"/>
                  <a:pt x="629995" y="741867"/>
                  <a:pt x="637223" y="743454"/>
                </a:cubicBezTo>
                <a:lnTo>
                  <a:pt x="634765" y="782364"/>
                </a:lnTo>
                <a:cubicBezTo>
                  <a:pt x="628016" y="781076"/>
                  <a:pt x="620627" y="779864"/>
                  <a:pt x="612597" y="778729"/>
                </a:cubicBezTo>
                <a:cubicBezTo>
                  <a:pt x="604568" y="777594"/>
                  <a:pt x="597076" y="776895"/>
                  <a:pt x="590122" y="776630"/>
                </a:cubicBezTo>
                <a:lnTo>
                  <a:pt x="590531" y="881072"/>
                </a:lnTo>
                <a:cubicBezTo>
                  <a:pt x="594670" y="883405"/>
                  <a:pt x="601228" y="888295"/>
                  <a:pt x="610206" y="895741"/>
                </a:cubicBezTo>
                <a:cubicBezTo>
                  <a:pt x="619184" y="903186"/>
                  <a:pt x="627866" y="911474"/>
                  <a:pt x="636252" y="920603"/>
                </a:cubicBezTo>
                <a:cubicBezTo>
                  <a:pt x="644638" y="929733"/>
                  <a:pt x="650013" y="937990"/>
                  <a:pt x="652377" y="945375"/>
                </a:cubicBezTo>
                <a:cubicBezTo>
                  <a:pt x="654229" y="952560"/>
                  <a:pt x="655645" y="959898"/>
                  <a:pt x="656626" y="967390"/>
                </a:cubicBezTo>
                <a:cubicBezTo>
                  <a:pt x="657608" y="974881"/>
                  <a:pt x="658103" y="982424"/>
                  <a:pt x="658111" y="990019"/>
                </a:cubicBezTo>
                <a:cubicBezTo>
                  <a:pt x="658086" y="1001598"/>
                  <a:pt x="657010" y="1012639"/>
                  <a:pt x="654886" y="1023143"/>
                </a:cubicBezTo>
                <a:cubicBezTo>
                  <a:pt x="652761" y="1033647"/>
                  <a:pt x="649740" y="1042948"/>
                  <a:pt x="645824" y="1051045"/>
                </a:cubicBezTo>
                <a:cubicBezTo>
                  <a:pt x="642761" y="1057240"/>
                  <a:pt x="636395" y="1063486"/>
                  <a:pt x="626727" y="1069783"/>
                </a:cubicBezTo>
                <a:cubicBezTo>
                  <a:pt x="617060" y="1076081"/>
                  <a:pt x="605267" y="1079664"/>
                  <a:pt x="591350" y="1080535"/>
                </a:cubicBezTo>
                <a:lnTo>
                  <a:pt x="590941" y="1109205"/>
                </a:lnTo>
                <a:lnTo>
                  <a:pt x="576606" y="1109615"/>
                </a:lnTo>
                <a:lnTo>
                  <a:pt x="576196" y="1082992"/>
                </a:lnTo>
                <a:cubicBezTo>
                  <a:pt x="564003" y="1082327"/>
                  <a:pt x="553473" y="1081200"/>
                  <a:pt x="544608" y="1079613"/>
                </a:cubicBezTo>
                <a:cubicBezTo>
                  <a:pt x="535742" y="1078026"/>
                  <a:pt x="526749" y="1076285"/>
                  <a:pt x="517627" y="1074391"/>
                </a:cubicBezTo>
                <a:lnTo>
                  <a:pt x="523771" y="1031386"/>
                </a:lnTo>
                <a:cubicBezTo>
                  <a:pt x="531271" y="1031983"/>
                  <a:pt x="538080" y="1033041"/>
                  <a:pt x="544198" y="1034560"/>
                </a:cubicBezTo>
                <a:cubicBezTo>
                  <a:pt x="550316" y="1036079"/>
                  <a:pt x="557432" y="1036932"/>
                  <a:pt x="565547" y="1037120"/>
                </a:cubicBezTo>
                <a:cubicBezTo>
                  <a:pt x="568824" y="1037051"/>
                  <a:pt x="572510" y="1036778"/>
                  <a:pt x="576606" y="1036301"/>
                </a:cubicBezTo>
                <a:lnTo>
                  <a:pt x="576196" y="927354"/>
                </a:lnTo>
                <a:cubicBezTo>
                  <a:pt x="572484" y="925451"/>
                  <a:pt x="568747" y="923318"/>
                  <a:pt x="564984" y="920954"/>
                </a:cubicBezTo>
                <a:cubicBezTo>
                  <a:pt x="561221" y="918590"/>
                  <a:pt x="557586" y="916355"/>
                  <a:pt x="554079" y="914247"/>
                </a:cubicBezTo>
                <a:cubicBezTo>
                  <a:pt x="546442" y="908505"/>
                  <a:pt x="538165" y="901661"/>
                  <a:pt x="529249" y="893717"/>
                </a:cubicBezTo>
                <a:cubicBezTo>
                  <a:pt x="520332" y="885773"/>
                  <a:pt x="513591" y="873094"/>
                  <a:pt x="509026" y="855678"/>
                </a:cubicBezTo>
                <a:cubicBezTo>
                  <a:pt x="507729" y="846326"/>
                  <a:pt x="507046" y="837588"/>
                  <a:pt x="506978" y="829465"/>
                </a:cubicBezTo>
                <a:cubicBezTo>
                  <a:pt x="507004" y="817895"/>
                  <a:pt x="508386" y="807246"/>
                  <a:pt x="511125" y="797518"/>
                </a:cubicBezTo>
                <a:cubicBezTo>
                  <a:pt x="513864" y="787791"/>
                  <a:pt x="517806" y="778371"/>
                  <a:pt x="522951" y="769258"/>
                </a:cubicBezTo>
                <a:cubicBezTo>
                  <a:pt x="525622" y="763763"/>
                  <a:pt x="531339" y="757448"/>
                  <a:pt x="540102" y="750315"/>
                </a:cubicBezTo>
                <a:cubicBezTo>
                  <a:pt x="548866" y="743181"/>
                  <a:pt x="560624" y="738710"/>
                  <a:pt x="575377" y="736901"/>
                </a:cubicBezTo>
                <a:close/>
                <a:moveTo>
                  <a:pt x="86421" y="265814"/>
                </a:moveTo>
                <a:cubicBezTo>
                  <a:pt x="79082" y="265839"/>
                  <a:pt x="73690" y="266198"/>
                  <a:pt x="70242" y="266889"/>
                </a:cubicBezTo>
                <a:cubicBezTo>
                  <a:pt x="66795" y="267580"/>
                  <a:pt x="63860" y="268450"/>
                  <a:pt x="61437" y="269500"/>
                </a:cubicBezTo>
                <a:cubicBezTo>
                  <a:pt x="57904" y="270865"/>
                  <a:pt x="54115" y="273254"/>
                  <a:pt x="50071" y="276668"/>
                </a:cubicBezTo>
                <a:cubicBezTo>
                  <a:pt x="46026" y="280081"/>
                  <a:pt x="43262" y="284927"/>
                  <a:pt x="41777" y="291208"/>
                </a:cubicBezTo>
                <a:cubicBezTo>
                  <a:pt x="41333" y="300525"/>
                  <a:pt x="42528" y="307181"/>
                  <a:pt x="45361" y="311174"/>
                </a:cubicBezTo>
                <a:cubicBezTo>
                  <a:pt x="48194" y="315168"/>
                  <a:pt x="54098" y="317113"/>
                  <a:pt x="63075" y="317011"/>
                </a:cubicBezTo>
                <a:cubicBezTo>
                  <a:pt x="70419" y="316181"/>
                  <a:pt x="76300" y="314609"/>
                  <a:pt x="80717" y="312293"/>
                </a:cubicBezTo>
                <a:cubicBezTo>
                  <a:pt x="85134" y="309977"/>
                  <a:pt x="88254" y="305340"/>
                  <a:pt x="90076" y="298383"/>
                </a:cubicBezTo>
                <a:cubicBezTo>
                  <a:pt x="91899" y="291425"/>
                  <a:pt x="92592" y="280569"/>
                  <a:pt x="92155" y="265814"/>
                </a:cubicBezTo>
                <a:close/>
                <a:moveTo>
                  <a:pt x="589712" y="220351"/>
                </a:moveTo>
                <a:lnTo>
                  <a:pt x="591760" y="319059"/>
                </a:lnTo>
                <a:cubicBezTo>
                  <a:pt x="600737" y="315611"/>
                  <a:pt x="606641" y="309502"/>
                  <a:pt x="609474" y="300730"/>
                </a:cubicBezTo>
                <a:cubicBezTo>
                  <a:pt x="612307" y="291958"/>
                  <a:pt x="613502" y="282777"/>
                  <a:pt x="613058" y="273186"/>
                </a:cubicBezTo>
                <a:cubicBezTo>
                  <a:pt x="612751" y="262844"/>
                  <a:pt x="610191" y="252810"/>
                  <a:pt x="605378" y="243082"/>
                </a:cubicBezTo>
                <a:cubicBezTo>
                  <a:pt x="600566" y="233355"/>
                  <a:pt x="595344" y="225778"/>
                  <a:pt x="589712" y="220351"/>
                </a:cubicBezTo>
                <a:close/>
                <a:moveTo>
                  <a:pt x="47921" y="115090"/>
                </a:moveTo>
                <a:cubicBezTo>
                  <a:pt x="62819" y="115056"/>
                  <a:pt x="77052" y="116148"/>
                  <a:pt x="90619" y="118367"/>
                </a:cubicBezTo>
                <a:cubicBezTo>
                  <a:pt x="104186" y="120585"/>
                  <a:pt x="113709" y="124135"/>
                  <a:pt x="119187" y="129016"/>
                </a:cubicBezTo>
                <a:cubicBezTo>
                  <a:pt x="122045" y="131968"/>
                  <a:pt x="124417" y="135074"/>
                  <a:pt x="126303" y="138334"/>
                </a:cubicBezTo>
                <a:cubicBezTo>
                  <a:pt x="128189" y="141593"/>
                  <a:pt x="129639" y="144494"/>
                  <a:pt x="130655" y="147037"/>
                </a:cubicBezTo>
                <a:cubicBezTo>
                  <a:pt x="132336" y="151664"/>
                  <a:pt x="133505" y="161839"/>
                  <a:pt x="134162" y="177563"/>
                </a:cubicBezTo>
                <a:cubicBezTo>
                  <a:pt x="134819" y="193287"/>
                  <a:pt x="135322" y="211987"/>
                  <a:pt x="135672" y="233662"/>
                </a:cubicBezTo>
                <a:cubicBezTo>
                  <a:pt x="136022" y="255338"/>
                  <a:pt x="136576" y="277416"/>
                  <a:pt x="137336" y="299898"/>
                </a:cubicBezTo>
                <a:cubicBezTo>
                  <a:pt x="138095" y="322380"/>
                  <a:pt x="139418" y="342692"/>
                  <a:pt x="141304" y="360835"/>
                </a:cubicBezTo>
                <a:cubicBezTo>
                  <a:pt x="135459" y="360852"/>
                  <a:pt x="128615" y="360921"/>
                  <a:pt x="120774" y="361040"/>
                </a:cubicBezTo>
                <a:cubicBezTo>
                  <a:pt x="112932" y="361159"/>
                  <a:pt x="105986" y="361228"/>
                  <a:pt x="99937" y="361245"/>
                </a:cubicBezTo>
                <a:cubicBezTo>
                  <a:pt x="97035" y="361253"/>
                  <a:pt x="94749" y="361236"/>
                  <a:pt x="93076" y="361194"/>
                </a:cubicBezTo>
                <a:cubicBezTo>
                  <a:pt x="91404" y="361151"/>
                  <a:pt x="90550" y="361031"/>
                  <a:pt x="90516" y="360835"/>
                </a:cubicBezTo>
                <a:lnTo>
                  <a:pt x="91336" y="335442"/>
                </a:lnTo>
                <a:cubicBezTo>
                  <a:pt x="85089" y="338940"/>
                  <a:pt x="77717" y="342285"/>
                  <a:pt x="69218" y="345476"/>
                </a:cubicBezTo>
                <a:cubicBezTo>
                  <a:pt x="60720" y="348667"/>
                  <a:pt x="51709" y="350374"/>
                  <a:pt x="42187" y="350596"/>
                </a:cubicBezTo>
                <a:cubicBezTo>
                  <a:pt x="34882" y="350528"/>
                  <a:pt x="27783" y="349026"/>
                  <a:pt x="20889" y="346091"/>
                </a:cubicBezTo>
                <a:cubicBezTo>
                  <a:pt x="14992" y="341585"/>
                  <a:pt x="10709" y="335237"/>
                  <a:pt x="8038" y="327045"/>
                </a:cubicBezTo>
                <a:cubicBezTo>
                  <a:pt x="5367" y="318854"/>
                  <a:pt x="4053" y="310048"/>
                  <a:pt x="4096" y="300628"/>
                </a:cubicBezTo>
                <a:cubicBezTo>
                  <a:pt x="4130" y="292325"/>
                  <a:pt x="4983" y="284458"/>
                  <a:pt x="6656" y="277026"/>
                </a:cubicBezTo>
                <a:cubicBezTo>
                  <a:pt x="8328" y="269594"/>
                  <a:pt x="10615" y="263263"/>
                  <a:pt x="13516" y="258032"/>
                </a:cubicBezTo>
                <a:cubicBezTo>
                  <a:pt x="17481" y="251686"/>
                  <a:pt x="23933" y="246766"/>
                  <a:pt x="32872" y="243272"/>
                </a:cubicBezTo>
                <a:cubicBezTo>
                  <a:pt x="41812" y="239778"/>
                  <a:pt x="51571" y="237285"/>
                  <a:pt x="62149" y="235793"/>
                </a:cubicBezTo>
                <a:cubicBezTo>
                  <a:pt x="72728" y="234302"/>
                  <a:pt x="82456" y="233387"/>
                  <a:pt x="91336" y="233048"/>
                </a:cubicBezTo>
                <a:cubicBezTo>
                  <a:pt x="91151" y="226813"/>
                  <a:pt x="91019" y="219031"/>
                  <a:pt x="90941" y="209702"/>
                </a:cubicBezTo>
                <a:cubicBezTo>
                  <a:pt x="90863" y="200373"/>
                  <a:pt x="90307" y="191681"/>
                  <a:pt x="89272" y="183626"/>
                </a:cubicBezTo>
                <a:cubicBezTo>
                  <a:pt x="88238" y="175571"/>
                  <a:pt x="86196" y="170337"/>
                  <a:pt x="83144" y="167925"/>
                </a:cubicBezTo>
                <a:cubicBezTo>
                  <a:pt x="79053" y="165524"/>
                  <a:pt x="73218" y="163865"/>
                  <a:pt x="65638" y="162950"/>
                </a:cubicBezTo>
                <a:cubicBezTo>
                  <a:pt x="58059" y="162035"/>
                  <a:pt x="50343" y="161529"/>
                  <a:pt x="42490" y="161433"/>
                </a:cubicBezTo>
                <a:cubicBezTo>
                  <a:pt x="34637" y="161337"/>
                  <a:pt x="28256" y="161317"/>
                  <a:pt x="23346" y="161372"/>
                </a:cubicBezTo>
                <a:cubicBezTo>
                  <a:pt x="23005" y="153112"/>
                  <a:pt x="22868" y="144648"/>
                  <a:pt x="22936" y="135979"/>
                </a:cubicBezTo>
                <a:cubicBezTo>
                  <a:pt x="22868" y="129835"/>
                  <a:pt x="23005" y="123282"/>
                  <a:pt x="23346" y="116319"/>
                </a:cubicBezTo>
                <a:cubicBezTo>
                  <a:pt x="30718" y="115500"/>
                  <a:pt x="38910" y="115090"/>
                  <a:pt x="47921" y="115090"/>
                </a:cubicBezTo>
                <a:close/>
                <a:moveTo>
                  <a:pt x="575787" y="63074"/>
                </a:moveTo>
                <a:cubicBezTo>
                  <a:pt x="567296" y="66735"/>
                  <a:pt x="560624" y="73237"/>
                  <a:pt x="555769" y="82580"/>
                </a:cubicBezTo>
                <a:cubicBezTo>
                  <a:pt x="550913" y="91924"/>
                  <a:pt x="548439" y="101805"/>
                  <a:pt x="548345" y="112223"/>
                </a:cubicBezTo>
                <a:cubicBezTo>
                  <a:pt x="548413" y="115568"/>
                  <a:pt x="548686" y="118708"/>
                  <a:pt x="549164" y="121643"/>
                </a:cubicBezTo>
                <a:cubicBezTo>
                  <a:pt x="550589" y="127668"/>
                  <a:pt x="554088" y="133948"/>
                  <a:pt x="559660" y="140484"/>
                </a:cubicBezTo>
                <a:cubicBezTo>
                  <a:pt x="565231" y="147020"/>
                  <a:pt x="570471" y="152071"/>
                  <a:pt x="575377" y="155638"/>
                </a:cubicBezTo>
                <a:close/>
                <a:moveTo>
                  <a:pt x="705155" y="34814"/>
                </a:moveTo>
                <a:lnTo>
                  <a:pt x="807139" y="34814"/>
                </a:lnTo>
                <a:lnTo>
                  <a:pt x="806730" y="81915"/>
                </a:lnTo>
                <a:cubicBezTo>
                  <a:pt x="802257" y="81872"/>
                  <a:pt x="796230" y="81685"/>
                  <a:pt x="788648" y="81353"/>
                </a:cubicBezTo>
                <a:cubicBezTo>
                  <a:pt x="781066" y="81022"/>
                  <a:pt x="773370" y="80805"/>
                  <a:pt x="765560" y="80701"/>
                </a:cubicBezTo>
                <a:cubicBezTo>
                  <a:pt x="757750" y="80597"/>
                  <a:pt x="751268" y="80865"/>
                  <a:pt x="746113" y="81505"/>
                </a:cubicBezTo>
                <a:lnTo>
                  <a:pt x="744884" y="158096"/>
                </a:lnTo>
                <a:cubicBezTo>
                  <a:pt x="765474" y="156133"/>
                  <a:pt x="780918" y="158727"/>
                  <a:pt x="791217" y="165878"/>
                </a:cubicBezTo>
                <a:cubicBezTo>
                  <a:pt x="801516" y="173028"/>
                  <a:pt x="807233" y="181766"/>
                  <a:pt x="808368" y="192090"/>
                </a:cubicBezTo>
                <a:cubicBezTo>
                  <a:pt x="809400" y="200760"/>
                  <a:pt x="810203" y="210043"/>
                  <a:pt x="810774" y="219941"/>
                </a:cubicBezTo>
                <a:cubicBezTo>
                  <a:pt x="811346" y="229839"/>
                  <a:pt x="811636" y="239942"/>
                  <a:pt x="811645" y="250250"/>
                </a:cubicBezTo>
                <a:cubicBezTo>
                  <a:pt x="811679" y="265182"/>
                  <a:pt x="810996" y="279552"/>
                  <a:pt x="809597" y="293358"/>
                </a:cubicBezTo>
                <a:cubicBezTo>
                  <a:pt x="808197" y="307164"/>
                  <a:pt x="805876" y="319280"/>
                  <a:pt x="802634" y="329708"/>
                </a:cubicBezTo>
                <a:cubicBezTo>
                  <a:pt x="799537" y="336150"/>
                  <a:pt x="795902" y="341696"/>
                  <a:pt x="791729" y="346347"/>
                </a:cubicBezTo>
                <a:cubicBezTo>
                  <a:pt x="787557" y="350997"/>
                  <a:pt x="781771" y="355417"/>
                  <a:pt x="774373" y="359607"/>
                </a:cubicBezTo>
                <a:cubicBezTo>
                  <a:pt x="770090" y="360016"/>
                  <a:pt x="766062" y="360323"/>
                  <a:pt x="762291" y="360528"/>
                </a:cubicBezTo>
                <a:cubicBezTo>
                  <a:pt x="758519" y="360733"/>
                  <a:pt x="754901" y="360835"/>
                  <a:pt x="751437" y="360835"/>
                </a:cubicBezTo>
                <a:cubicBezTo>
                  <a:pt x="734895" y="360600"/>
                  <a:pt x="722107" y="358431"/>
                  <a:pt x="713074" y="354328"/>
                </a:cubicBezTo>
                <a:cubicBezTo>
                  <a:pt x="704040" y="350224"/>
                  <a:pt x="697259" y="345598"/>
                  <a:pt x="692731" y="340448"/>
                </a:cubicBezTo>
                <a:cubicBezTo>
                  <a:pt x="688203" y="335297"/>
                  <a:pt x="684426" y="331035"/>
                  <a:pt x="681400" y="327660"/>
                </a:cubicBezTo>
                <a:lnTo>
                  <a:pt x="715394" y="298989"/>
                </a:lnTo>
                <a:cubicBezTo>
                  <a:pt x="720053" y="305235"/>
                  <a:pt x="724354" y="309638"/>
                  <a:pt x="728296" y="312198"/>
                </a:cubicBezTo>
                <a:cubicBezTo>
                  <a:pt x="732238" y="314758"/>
                  <a:pt x="736129" y="316089"/>
                  <a:pt x="739969" y="316192"/>
                </a:cubicBezTo>
                <a:cubicBezTo>
                  <a:pt x="749355" y="317292"/>
                  <a:pt x="756284" y="313657"/>
                  <a:pt x="760755" y="305287"/>
                </a:cubicBezTo>
                <a:cubicBezTo>
                  <a:pt x="765226" y="296916"/>
                  <a:pt x="767445" y="280891"/>
                  <a:pt x="767410" y="257213"/>
                </a:cubicBezTo>
                <a:cubicBezTo>
                  <a:pt x="767410" y="254004"/>
                  <a:pt x="767410" y="250591"/>
                  <a:pt x="767410" y="246973"/>
                </a:cubicBezTo>
                <a:cubicBezTo>
                  <a:pt x="767752" y="230915"/>
                  <a:pt x="766352" y="219208"/>
                  <a:pt x="763212" y="211852"/>
                </a:cubicBezTo>
                <a:cubicBezTo>
                  <a:pt x="760072" y="204497"/>
                  <a:pt x="751915" y="200777"/>
                  <a:pt x="738740" y="200691"/>
                </a:cubicBezTo>
                <a:cubicBezTo>
                  <a:pt x="728288" y="200760"/>
                  <a:pt x="720830" y="201238"/>
                  <a:pt x="716367" y="202125"/>
                </a:cubicBezTo>
                <a:cubicBezTo>
                  <a:pt x="711905" y="203012"/>
                  <a:pt x="706802" y="203900"/>
                  <a:pt x="701059" y="204787"/>
                </a:cubicBezTo>
                <a:cubicBezTo>
                  <a:pt x="700829" y="195005"/>
                  <a:pt x="700971" y="180074"/>
                  <a:pt x="701484" y="159992"/>
                </a:cubicBezTo>
                <a:cubicBezTo>
                  <a:pt x="701997" y="139910"/>
                  <a:pt x="702624" y="118486"/>
                  <a:pt x="703365" y="95719"/>
                </a:cubicBezTo>
                <a:cubicBezTo>
                  <a:pt x="704106" y="72952"/>
                  <a:pt x="704703" y="52650"/>
                  <a:pt x="705155" y="34814"/>
                </a:cubicBezTo>
                <a:close/>
                <a:moveTo>
                  <a:pt x="238011" y="18431"/>
                </a:moveTo>
                <a:cubicBezTo>
                  <a:pt x="245981" y="25769"/>
                  <a:pt x="252670" y="33926"/>
                  <a:pt x="258080" y="42903"/>
                </a:cubicBezTo>
                <a:cubicBezTo>
                  <a:pt x="263490" y="51879"/>
                  <a:pt x="267722" y="60651"/>
                  <a:pt x="270777" y="69218"/>
                </a:cubicBezTo>
                <a:cubicBezTo>
                  <a:pt x="276187" y="83425"/>
                  <a:pt x="280521" y="98630"/>
                  <a:pt x="283781" y="114834"/>
                </a:cubicBezTo>
                <a:cubicBezTo>
                  <a:pt x="287041" y="131038"/>
                  <a:pt x="288713" y="147779"/>
                  <a:pt x="288798" y="165058"/>
                </a:cubicBezTo>
                <a:cubicBezTo>
                  <a:pt x="288824" y="198646"/>
                  <a:pt x="287089" y="226629"/>
                  <a:pt x="283595" y="249006"/>
                </a:cubicBezTo>
                <a:cubicBezTo>
                  <a:pt x="280101" y="271384"/>
                  <a:pt x="274696" y="292236"/>
                  <a:pt x="267379" y="311565"/>
                </a:cubicBezTo>
                <a:cubicBezTo>
                  <a:pt x="260062" y="330893"/>
                  <a:pt x="250683" y="352778"/>
                  <a:pt x="239240" y="377218"/>
                </a:cubicBezTo>
                <a:cubicBezTo>
                  <a:pt x="231176" y="374257"/>
                  <a:pt x="223650" y="370964"/>
                  <a:pt x="216662" y="367337"/>
                </a:cubicBezTo>
                <a:cubicBezTo>
                  <a:pt x="209674" y="363711"/>
                  <a:pt x="203683" y="360315"/>
                  <a:pt x="198692" y="357149"/>
                </a:cubicBezTo>
                <a:cubicBezTo>
                  <a:pt x="213326" y="328274"/>
                  <a:pt x="224606" y="299501"/>
                  <a:pt x="232533" y="270831"/>
                </a:cubicBezTo>
                <a:cubicBezTo>
                  <a:pt x="240460" y="242161"/>
                  <a:pt x="244470" y="213593"/>
                  <a:pt x="244564" y="185128"/>
                </a:cubicBezTo>
                <a:cubicBezTo>
                  <a:pt x="244624" y="161150"/>
                  <a:pt x="241535" y="137224"/>
                  <a:pt x="235298" y="113350"/>
                </a:cubicBezTo>
                <a:cubicBezTo>
                  <a:pt x="229060" y="89475"/>
                  <a:pt x="219316" y="65754"/>
                  <a:pt x="206064" y="42186"/>
                </a:cubicBezTo>
                <a:cubicBezTo>
                  <a:pt x="212208" y="36230"/>
                  <a:pt x="217942" y="31554"/>
                  <a:pt x="223266" y="28158"/>
                </a:cubicBezTo>
                <a:cubicBezTo>
                  <a:pt x="228591" y="24762"/>
                  <a:pt x="233506" y="21519"/>
                  <a:pt x="238011" y="18431"/>
                </a:cubicBezTo>
                <a:close/>
                <a:moveTo>
                  <a:pt x="575787" y="0"/>
                </a:moveTo>
                <a:lnTo>
                  <a:pt x="590122" y="1228"/>
                </a:lnTo>
                <a:lnTo>
                  <a:pt x="589712" y="22936"/>
                </a:lnTo>
                <a:cubicBezTo>
                  <a:pt x="601650" y="23704"/>
                  <a:pt x="610745" y="24523"/>
                  <a:pt x="617000" y="25393"/>
                </a:cubicBezTo>
                <a:cubicBezTo>
                  <a:pt x="623255" y="26264"/>
                  <a:pt x="629995" y="27492"/>
                  <a:pt x="637223" y="29079"/>
                </a:cubicBezTo>
                <a:lnTo>
                  <a:pt x="634765" y="67989"/>
                </a:lnTo>
                <a:cubicBezTo>
                  <a:pt x="628016" y="66701"/>
                  <a:pt x="620627" y="65489"/>
                  <a:pt x="612597" y="64354"/>
                </a:cubicBezTo>
                <a:cubicBezTo>
                  <a:pt x="604568" y="63219"/>
                  <a:pt x="597076" y="62520"/>
                  <a:pt x="590122" y="62255"/>
                </a:cubicBezTo>
                <a:lnTo>
                  <a:pt x="590531" y="166697"/>
                </a:lnTo>
                <a:cubicBezTo>
                  <a:pt x="594670" y="169030"/>
                  <a:pt x="601228" y="173920"/>
                  <a:pt x="610206" y="181366"/>
                </a:cubicBezTo>
                <a:cubicBezTo>
                  <a:pt x="619184" y="188811"/>
                  <a:pt x="627866" y="197099"/>
                  <a:pt x="636252" y="206228"/>
                </a:cubicBezTo>
                <a:cubicBezTo>
                  <a:pt x="644638" y="215358"/>
                  <a:pt x="650013" y="223615"/>
                  <a:pt x="652377" y="231000"/>
                </a:cubicBezTo>
                <a:cubicBezTo>
                  <a:pt x="654229" y="238185"/>
                  <a:pt x="655645" y="245523"/>
                  <a:pt x="656626" y="253015"/>
                </a:cubicBezTo>
                <a:cubicBezTo>
                  <a:pt x="657608" y="260506"/>
                  <a:pt x="658103" y="268049"/>
                  <a:pt x="658111" y="275644"/>
                </a:cubicBezTo>
                <a:cubicBezTo>
                  <a:pt x="658086" y="287223"/>
                  <a:pt x="657010" y="298264"/>
                  <a:pt x="654886" y="308768"/>
                </a:cubicBezTo>
                <a:cubicBezTo>
                  <a:pt x="652761" y="319272"/>
                  <a:pt x="649740" y="328573"/>
                  <a:pt x="645824" y="336670"/>
                </a:cubicBezTo>
                <a:cubicBezTo>
                  <a:pt x="642761" y="342865"/>
                  <a:pt x="636395" y="349111"/>
                  <a:pt x="626727" y="355408"/>
                </a:cubicBezTo>
                <a:cubicBezTo>
                  <a:pt x="617060" y="361706"/>
                  <a:pt x="605267" y="365289"/>
                  <a:pt x="591350" y="366160"/>
                </a:cubicBezTo>
                <a:lnTo>
                  <a:pt x="590941" y="394830"/>
                </a:lnTo>
                <a:lnTo>
                  <a:pt x="576606" y="395240"/>
                </a:lnTo>
                <a:lnTo>
                  <a:pt x="576196" y="368617"/>
                </a:lnTo>
                <a:cubicBezTo>
                  <a:pt x="564003" y="367952"/>
                  <a:pt x="553473" y="366825"/>
                  <a:pt x="544608" y="365238"/>
                </a:cubicBezTo>
                <a:cubicBezTo>
                  <a:pt x="535742" y="363651"/>
                  <a:pt x="526749" y="361910"/>
                  <a:pt x="517627" y="360016"/>
                </a:cubicBezTo>
                <a:lnTo>
                  <a:pt x="523771" y="317011"/>
                </a:lnTo>
                <a:cubicBezTo>
                  <a:pt x="531271" y="317608"/>
                  <a:pt x="538080" y="318666"/>
                  <a:pt x="544198" y="320185"/>
                </a:cubicBezTo>
                <a:cubicBezTo>
                  <a:pt x="550316" y="321704"/>
                  <a:pt x="557432" y="322557"/>
                  <a:pt x="565547" y="322745"/>
                </a:cubicBezTo>
                <a:cubicBezTo>
                  <a:pt x="568824" y="322677"/>
                  <a:pt x="572510" y="322403"/>
                  <a:pt x="576606" y="321926"/>
                </a:cubicBezTo>
                <a:lnTo>
                  <a:pt x="576196" y="212979"/>
                </a:lnTo>
                <a:cubicBezTo>
                  <a:pt x="572484" y="211076"/>
                  <a:pt x="568747" y="208943"/>
                  <a:pt x="564984" y="206579"/>
                </a:cubicBezTo>
                <a:cubicBezTo>
                  <a:pt x="561221" y="204215"/>
                  <a:pt x="557586" y="201980"/>
                  <a:pt x="554079" y="199872"/>
                </a:cubicBezTo>
                <a:cubicBezTo>
                  <a:pt x="546442" y="194130"/>
                  <a:pt x="538165" y="187286"/>
                  <a:pt x="529249" y="179342"/>
                </a:cubicBezTo>
                <a:cubicBezTo>
                  <a:pt x="520332" y="171398"/>
                  <a:pt x="513591" y="158719"/>
                  <a:pt x="509026" y="141303"/>
                </a:cubicBezTo>
                <a:cubicBezTo>
                  <a:pt x="507729" y="131951"/>
                  <a:pt x="507046" y="123213"/>
                  <a:pt x="506978" y="115090"/>
                </a:cubicBezTo>
                <a:cubicBezTo>
                  <a:pt x="507004" y="103520"/>
                  <a:pt x="508386" y="92871"/>
                  <a:pt x="511125" y="83143"/>
                </a:cubicBezTo>
                <a:cubicBezTo>
                  <a:pt x="513864" y="73416"/>
                  <a:pt x="517806" y="63996"/>
                  <a:pt x="522951" y="54883"/>
                </a:cubicBezTo>
                <a:cubicBezTo>
                  <a:pt x="525622" y="49388"/>
                  <a:pt x="531339" y="43073"/>
                  <a:pt x="540102" y="35940"/>
                </a:cubicBezTo>
                <a:cubicBezTo>
                  <a:pt x="548866" y="28806"/>
                  <a:pt x="560624" y="24335"/>
                  <a:pt x="575377" y="22526"/>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514350" lvl="1" indent="-514350" fontAlgn="base">
              <a:spcBef>
                <a:spcPts val="1800"/>
              </a:spcBef>
              <a:buFont typeface="+mj-lt"/>
              <a:buAutoNum type="alphaLcParenR"/>
            </a:pPr>
            <a:endParaRPr lang="en-US" sz="3200" b="1" i="0" u="none" strike="noStrike" dirty="0">
              <a:effectLst/>
              <a:latin typeface="Arial" panose="020B0604020202020204" pitchFamily="34" charset="0"/>
              <a:cs typeface="PraterSansPro" panose="020B0504020101020102" pitchFamily="34" charset="0"/>
            </a:endParaRPr>
          </a:p>
        </p:txBody>
      </p:sp>
      <p:sp>
        <p:nvSpPr>
          <p:cNvPr id="14" name="TextBox 13" title="text box">
            <a:extLst>
              <a:ext uri="{FF2B5EF4-FFF2-40B4-BE49-F238E27FC236}">
                <a16:creationId xmlns:a16="http://schemas.microsoft.com/office/drawing/2014/main" id="{90BD1AF0-8533-4EC0-8B71-4066DF18C5C5}"/>
              </a:ext>
            </a:extLst>
          </p:cNvPr>
          <p:cNvSpPr txBox="1"/>
          <p:nvPr/>
        </p:nvSpPr>
        <p:spPr>
          <a:xfrm>
            <a:off x="1892848" y="3569477"/>
            <a:ext cx="6418342" cy="2289706"/>
          </a:xfrm>
          <a:custGeom>
            <a:avLst/>
            <a:gdLst/>
            <a:ahLst/>
            <a:cxnLst/>
            <a:rect l="l" t="t" r="r" b="b"/>
            <a:pathLst>
              <a:path w="6418342" h="2289706">
                <a:moveTo>
                  <a:pt x="3862440" y="2205400"/>
                </a:moveTo>
                <a:cubicBezTo>
                  <a:pt x="3865490" y="2205400"/>
                  <a:pt x="3868477" y="2205778"/>
                  <a:pt x="3871401" y="2206536"/>
                </a:cubicBezTo>
                <a:cubicBezTo>
                  <a:pt x="3874324" y="2207293"/>
                  <a:pt x="3877059" y="2208429"/>
                  <a:pt x="3879604" y="2209943"/>
                </a:cubicBezTo>
                <a:cubicBezTo>
                  <a:pt x="3887176" y="2214508"/>
                  <a:pt x="3892856" y="2219893"/>
                  <a:pt x="3896642" y="2226098"/>
                </a:cubicBezTo>
                <a:cubicBezTo>
                  <a:pt x="3900428" y="2232303"/>
                  <a:pt x="3902321" y="2239202"/>
                  <a:pt x="3902321" y="2246796"/>
                </a:cubicBezTo>
                <a:cubicBezTo>
                  <a:pt x="3902342" y="2249351"/>
                  <a:pt x="3902174" y="2252065"/>
                  <a:pt x="3901816" y="2254936"/>
                </a:cubicBezTo>
                <a:cubicBezTo>
                  <a:pt x="3901459" y="2257807"/>
                  <a:pt x="3900785" y="2260647"/>
                  <a:pt x="3899797" y="2263455"/>
                </a:cubicBezTo>
                <a:cubicBezTo>
                  <a:pt x="3896579" y="2272500"/>
                  <a:pt x="3891530" y="2279146"/>
                  <a:pt x="3884652" y="2283395"/>
                </a:cubicBezTo>
                <a:cubicBezTo>
                  <a:pt x="3877774" y="2287644"/>
                  <a:pt x="3870201" y="2289748"/>
                  <a:pt x="3861935" y="2289706"/>
                </a:cubicBezTo>
                <a:cubicBezTo>
                  <a:pt x="3853942" y="2289653"/>
                  <a:pt x="3846454" y="2287865"/>
                  <a:pt x="3839470" y="2284342"/>
                </a:cubicBezTo>
                <a:cubicBezTo>
                  <a:pt x="3832487" y="2280819"/>
                  <a:pt x="3827018" y="2275876"/>
                  <a:pt x="3823063" y="2269513"/>
                </a:cubicBezTo>
                <a:cubicBezTo>
                  <a:pt x="3821044" y="2266000"/>
                  <a:pt x="3819530" y="2262676"/>
                  <a:pt x="3818520" y="2259542"/>
                </a:cubicBezTo>
                <a:cubicBezTo>
                  <a:pt x="3817511" y="2256408"/>
                  <a:pt x="3817006" y="2253337"/>
                  <a:pt x="3817006" y="2250329"/>
                </a:cubicBezTo>
                <a:cubicBezTo>
                  <a:pt x="3817353" y="2243882"/>
                  <a:pt x="3819183" y="2237341"/>
                  <a:pt x="3822496" y="2230704"/>
                </a:cubicBezTo>
                <a:cubicBezTo>
                  <a:pt x="3825809" y="2224068"/>
                  <a:pt x="3828522" y="2219672"/>
                  <a:pt x="3830636" y="2217516"/>
                </a:cubicBezTo>
                <a:cubicBezTo>
                  <a:pt x="3834517" y="2213698"/>
                  <a:pt x="3839250" y="2210732"/>
                  <a:pt x="3844834" y="2208618"/>
                </a:cubicBezTo>
                <a:cubicBezTo>
                  <a:pt x="3850419" y="2206504"/>
                  <a:pt x="3856287" y="2205431"/>
                  <a:pt x="3862440" y="2205400"/>
                </a:cubicBezTo>
                <a:close/>
                <a:moveTo>
                  <a:pt x="2520053" y="1987820"/>
                </a:moveTo>
                <a:cubicBezTo>
                  <a:pt x="2525648" y="2032918"/>
                  <a:pt x="2529224" y="2080666"/>
                  <a:pt x="2530781" y="2131064"/>
                </a:cubicBezTo>
                <a:cubicBezTo>
                  <a:pt x="2532337" y="2181463"/>
                  <a:pt x="2533136" y="2231987"/>
                  <a:pt x="2533178" y="2282638"/>
                </a:cubicBezTo>
                <a:cubicBezTo>
                  <a:pt x="2528404" y="2282880"/>
                  <a:pt x="2523566" y="2283027"/>
                  <a:pt x="2518665" y="2283080"/>
                </a:cubicBezTo>
                <a:cubicBezTo>
                  <a:pt x="2513764" y="2283132"/>
                  <a:pt x="2508673" y="2283154"/>
                  <a:pt x="2503394" y="2283143"/>
                </a:cubicBezTo>
                <a:cubicBezTo>
                  <a:pt x="2498072" y="2283132"/>
                  <a:pt x="2492687" y="2283154"/>
                  <a:pt x="2487239" y="2283206"/>
                </a:cubicBezTo>
                <a:cubicBezTo>
                  <a:pt x="2481791" y="2283259"/>
                  <a:pt x="2476407" y="2283406"/>
                  <a:pt x="2471085" y="2283648"/>
                </a:cubicBezTo>
                <a:cubicBezTo>
                  <a:pt x="2469087" y="2240359"/>
                  <a:pt x="2467656" y="2196439"/>
                  <a:pt x="2466794" y="2151888"/>
                </a:cubicBezTo>
                <a:cubicBezTo>
                  <a:pt x="2465932" y="2107338"/>
                  <a:pt x="2465511" y="2064427"/>
                  <a:pt x="2465532" y="2023158"/>
                </a:cubicBezTo>
                <a:cubicBezTo>
                  <a:pt x="2465532" y="2017574"/>
                  <a:pt x="2465532" y="2011957"/>
                  <a:pt x="2465532" y="2006310"/>
                </a:cubicBezTo>
                <a:cubicBezTo>
                  <a:pt x="2465532" y="2000662"/>
                  <a:pt x="2465532" y="1995172"/>
                  <a:pt x="2465532" y="1989840"/>
                </a:cubicBezTo>
                <a:cubicBezTo>
                  <a:pt x="2474934" y="1989535"/>
                  <a:pt x="2484274" y="1989135"/>
                  <a:pt x="2493550" y="1988641"/>
                </a:cubicBezTo>
                <a:cubicBezTo>
                  <a:pt x="2502826" y="1988146"/>
                  <a:pt x="2511660" y="1987873"/>
                  <a:pt x="2520053" y="1987820"/>
                </a:cubicBezTo>
                <a:close/>
                <a:moveTo>
                  <a:pt x="2645326" y="1978229"/>
                </a:moveTo>
                <a:cubicBezTo>
                  <a:pt x="2645115" y="1984560"/>
                  <a:pt x="2645158" y="1990576"/>
                  <a:pt x="2645452" y="1996276"/>
                </a:cubicBezTo>
                <a:cubicBezTo>
                  <a:pt x="2645747" y="2001977"/>
                  <a:pt x="2646041" y="2007235"/>
                  <a:pt x="2646335" y="2012052"/>
                </a:cubicBezTo>
                <a:cubicBezTo>
                  <a:pt x="2656485" y="2006625"/>
                  <a:pt x="2667233" y="2001324"/>
                  <a:pt x="2678581" y="1996150"/>
                </a:cubicBezTo>
                <a:cubicBezTo>
                  <a:pt x="2689929" y="1990975"/>
                  <a:pt x="2701561" y="1988199"/>
                  <a:pt x="2713477" y="1987820"/>
                </a:cubicBezTo>
                <a:cubicBezTo>
                  <a:pt x="2718042" y="1987799"/>
                  <a:pt x="2722669" y="1988346"/>
                  <a:pt x="2727360" y="1989461"/>
                </a:cubicBezTo>
                <a:cubicBezTo>
                  <a:pt x="2732051" y="1990576"/>
                  <a:pt x="2736678" y="1992385"/>
                  <a:pt x="2741242" y="1994888"/>
                </a:cubicBezTo>
                <a:cubicBezTo>
                  <a:pt x="2752759" y="2006520"/>
                  <a:pt x="2760268" y="2020361"/>
                  <a:pt x="2763770" y="2036410"/>
                </a:cubicBezTo>
                <a:cubicBezTo>
                  <a:pt x="2767273" y="2052459"/>
                  <a:pt x="2768850" y="2069076"/>
                  <a:pt x="2768503" y="2086261"/>
                </a:cubicBezTo>
                <a:cubicBezTo>
                  <a:pt x="2768482" y="2092845"/>
                  <a:pt x="2768398" y="2099366"/>
                  <a:pt x="2768251" y="2105823"/>
                </a:cubicBezTo>
                <a:cubicBezTo>
                  <a:pt x="2768103" y="2112281"/>
                  <a:pt x="2768019" y="2118549"/>
                  <a:pt x="2767998" y="2124628"/>
                </a:cubicBezTo>
                <a:cubicBezTo>
                  <a:pt x="2768061" y="2141308"/>
                  <a:pt x="2768314" y="2158809"/>
                  <a:pt x="2768755" y="2177130"/>
                </a:cubicBezTo>
                <a:cubicBezTo>
                  <a:pt x="2769197" y="2195451"/>
                  <a:pt x="2769450" y="2214466"/>
                  <a:pt x="2769513" y="2234175"/>
                </a:cubicBezTo>
                <a:cubicBezTo>
                  <a:pt x="2769429" y="2249824"/>
                  <a:pt x="2769092" y="2265979"/>
                  <a:pt x="2768503" y="2282638"/>
                </a:cubicBezTo>
                <a:lnTo>
                  <a:pt x="2710448" y="2283143"/>
                </a:lnTo>
                <a:cubicBezTo>
                  <a:pt x="2711195" y="2242568"/>
                  <a:pt x="2711216" y="2204075"/>
                  <a:pt x="2710511" y="2167664"/>
                </a:cubicBezTo>
                <a:cubicBezTo>
                  <a:pt x="2709807" y="2131254"/>
                  <a:pt x="2708440" y="2095033"/>
                  <a:pt x="2706410" y="2059001"/>
                </a:cubicBezTo>
                <a:cubicBezTo>
                  <a:pt x="2703865" y="2054520"/>
                  <a:pt x="2700877" y="2051365"/>
                  <a:pt x="2697449" y="2049535"/>
                </a:cubicBezTo>
                <a:cubicBezTo>
                  <a:pt x="2694020" y="2047705"/>
                  <a:pt x="2690276" y="2046822"/>
                  <a:pt x="2686216" y="2046885"/>
                </a:cubicBezTo>
                <a:cubicBezTo>
                  <a:pt x="2678981" y="2047179"/>
                  <a:pt x="2671619" y="2049114"/>
                  <a:pt x="2664131" y="2052690"/>
                </a:cubicBezTo>
                <a:cubicBezTo>
                  <a:pt x="2656642" y="2056266"/>
                  <a:pt x="2650038" y="2059716"/>
                  <a:pt x="2644316" y="2063039"/>
                </a:cubicBezTo>
                <a:cubicBezTo>
                  <a:pt x="2643685" y="2097567"/>
                  <a:pt x="2643685" y="2133515"/>
                  <a:pt x="2644316" y="2170882"/>
                </a:cubicBezTo>
                <a:cubicBezTo>
                  <a:pt x="2644947" y="2208250"/>
                  <a:pt x="2645452" y="2245839"/>
                  <a:pt x="2645831" y="2283648"/>
                </a:cubicBezTo>
                <a:cubicBezTo>
                  <a:pt x="2638258" y="2284237"/>
                  <a:pt x="2631191" y="2284573"/>
                  <a:pt x="2624628" y="2284657"/>
                </a:cubicBezTo>
                <a:cubicBezTo>
                  <a:pt x="2618181" y="2284615"/>
                  <a:pt x="2611892" y="2284447"/>
                  <a:pt x="2605760" y="2284153"/>
                </a:cubicBezTo>
                <a:cubicBezTo>
                  <a:pt x="2599628" y="2283858"/>
                  <a:pt x="2592961" y="2283690"/>
                  <a:pt x="2585756" y="2283648"/>
                </a:cubicBezTo>
                <a:lnTo>
                  <a:pt x="2587776" y="1980248"/>
                </a:lnTo>
                <a:cubicBezTo>
                  <a:pt x="2598598" y="1980195"/>
                  <a:pt x="2608379" y="1979922"/>
                  <a:pt x="2617119" y="1979428"/>
                </a:cubicBezTo>
                <a:cubicBezTo>
                  <a:pt x="2625859" y="1978933"/>
                  <a:pt x="2635261" y="1978534"/>
                  <a:pt x="2645326" y="1978229"/>
                </a:cubicBezTo>
                <a:close/>
                <a:moveTo>
                  <a:pt x="3672778" y="1935319"/>
                </a:moveTo>
                <a:cubicBezTo>
                  <a:pt x="3656350" y="1934856"/>
                  <a:pt x="3646296" y="1938432"/>
                  <a:pt x="3642615" y="1946046"/>
                </a:cubicBezTo>
                <a:cubicBezTo>
                  <a:pt x="3638934" y="1953661"/>
                  <a:pt x="3637209" y="1960518"/>
                  <a:pt x="3637440" y="1966618"/>
                </a:cubicBezTo>
                <a:cubicBezTo>
                  <a:pt x="3635116" y="1997454"/>
                  <a:pt x="3633959" y="2025388"/>
                  <a:pt x="3633969" y="2050419"/>
                </a:cubicBezTo>
                <a:cubicBezTo>
                  <a:pt x="3633980" y="2075449"/>
                  <a:pt x="3633959" y="2101869"/>
                  <a:pt x="3633906" y="2129676"/>
                </a:cubicBezTo>
                <a:cubicBezTo>
                  <a:pt x="3633860" y="2143998"/>
                  <a:pt x="3633953" y="2155403"/>
                  <a:pt x="3634187" y="2163892"/>
                </a:cubicBezTo>
                <a:cubicBezTo>
                  <a:pt x="3634421" y="2172381"/>
                  <a:pt x="3635075" y="2179860"/>
                  <a:pt x="3636150" y="2186329"/>
                </a:cubicBezTo>
                <a:cubicBezTo>
                  <a:pt x="3637225" y="2192798"/>
                  <a:pt x="3639001" y="2200165"/>
                  <a:pt x="3641479" y="2208429"/>
                </a:cubicBezTo>
                <a:cubicBezTo>
                  <a:pt x="3643940" y="2213982"/>
                  <a:pt x="3647978" y="2218147"/>
                  <a:pt x="3653595" y="2220923"/>
                </a:cubicBezTo>
                <a:cubicBezTo>
                  <a:pt x="3659211" y="2223700"/>
                  <a:pt x="3665269" y="2225088"/>
                  <a:pt x="3671768" y="2225088"/>
                </a:cubicBezTo>
                <a:cubicBezTo>
                  <a:pt x="3678478" y="2225078"/>
                  <a:pt x="3684620" y="2223710"/>
                  <a:pt x="3690194" y="2220986"/>
                </a:cubicBezTo>
                <a:cubicBezTo>
                  <a:pt x="3695769" y="2218262"/>
                  <a:pt x="3699891" y="2214245"/>
                  <a:pt x="3702563" y="2208934"/>
                </a:cubicBezTo>
                <a:cubicBezTo>
                  <a:pt x="3706033" y="2198164"/>
                  <a:pt x="3708431" y="2184618"/>
                  <a:pt x="3709756" y="2168295"/>
                </a:cubicBezTo>
                <a:cubicBezTo>
                  <a:pt x="3711082" y="2151973"/>
                  <a:pt x="3711713" y="2133883"/>
                  <a:pt x="3711650" y="2114027"/>
                </a:cubicBezTo>
                <a:cubicBezTo>
                  <a:pt x="3711586" y="2092855"/>
                  <a:pt x="3711208" y="2070959"/>
                  <a:pt x="3710514" y="2048336"/>
                </a:cubicBezTo>
                <a:cubicBezTo>
                  <a:pt x="3709819" y="2025714"/>
                  <a:pt x="3709188" y="2003691"/>
                  <a:pt x="3708621" y="1982267"/>
                </a:cubicBezTo>
                <a:cubicBezTo>
                  <a:pt x="3708473" y="1969847"/>
                  <a:pt x="3708263" y="1961622"/>
                  <a:pt x="3707990" y="1957594"/>
                </a:cubicBezTo>
                <a:cubicBezTo>
                  <a:pt x="3707716" y="1953566"/>
                  <a:pt x="3706749" y="1951021"/>
                  <a:pt x="3705087" y="1949959"/>
                </a:cubicBezTo>
                <a:cubicBezTo>
                  <a:pt x="3701721" y="1941682"/>
                  <a:pt x="3697220" y="1937159"/>
                  <a:pt x="3691583" y="1936391"/>
                </a:cubicBezTo>
                <a:cubicBezTo>
                  <a:pt x="3685946" y="1935624"/>
                  <a:pt x="3679677" y="1935266"/>
                  <a:pt x="3672778" y="1935319"/>
                </a:cubicBezTo>
                <a:close/>
                <a:moveTo>
                  <a:pt x="3234628" y="1935319"/>
                </a:moveTo>
                <a:cubicBezTo>
                  <a:pt x="3218200" y="1934856"/>
                  <a:pt x="3208146" y="1938432"/>
                  <a:pt x="3204465" y="1946046"/>
                </a:cubicBezTo>
                <a:cubicBezTo>
                  <a:pt x="3200784" y="1953661"/>
                  <a:pt x="3199059" y="1960518"/>
                  <a:pt x="3199290" y="1966618"/>
                </a:cubicBezTo>
                <a:cubicBezTo>
                  <a:pt x="3196966" y="1997454"/>
                  <a:pt x="3195809" y="2025388"/>
                  <a:pt x="3195820" y="2050419"/>
                </a:cubicBezTo>
                <a:cubicBezTo>
                  <a:pt x="3195830" y="2075449"/>
                  <a:pt x="3195809" y="2101869"/>
                  <a:pt x="3195757" y="2129676"/>
                </a:cubicBezTo>
                <a:cubicBezTo>
                  <a:pt x="3195710" y="2143998"/>
                  <a:pt x="3195803" y="2155403"/>
                  <a:pt x="3196037" y="2163892"/>
                </a:cubicBezTo>
                <a:cubicBezTo>
                  <a:pt x="3196271" y="2172381"/>
                  <a:pt x="3196925" y="2179860"/>
                  <a:pt x="3198000" y="2186329"/>
                </a:cubicBezTo>
                <a:cubicBezTo>
                  <a:pt x="3199075" y="2192798"/>
                  <a:pt x="3200851" y="2200165"/>
                  <a:pt x="3203329" y="2208429"/>
                </a:cubicBezTo>
                <a:cubicBezTo>
                  <a:pt x="3205790" y="2213982"/>
                  <a:pt x="3209828" y="2218147"/>
                  <a:pt x="3215445" y="2220923"/>
                </a:cubicBezTo>
                <a:cubicBezTo>
                  <a:pt x="3221061" y="2223700"/>
                  <a:pt x="3227119" y="2225088"/>
                  <a:pt x="3233618" y="2225088"/>
                </a:cubicBezTo>
                <a:cubicBezTo>
                  <a:pt x="3240328" y="2225078"/>
                  <a:pt x="3246470" y="2223710"/>
                  <a:pt x="3252044" y="2220986"/>
                </a:cubicBezTo>
                <a:cubicBezTo>
                  <a:pt x="3257619" y="2218262"/>
                  <a:pt x="3261741" y="2214245"/>
                  <a:pt x="3264413" y="2208934"/>
                </a:cubicBezTo>
                <a:cubicBezTo>
                  <a:pt x="3267883" y="2198164"/>
                  <a:pt x="3270281" y="2184618"/>
                  <a:pt x="3271606" y="2168295"/>
                </a:cubicBezTo>
                <a:cubicBezTo>
                  <a:pt x="3272932" y="2151973"/>
                  <a:pt x="3273563" y="2133883"/>
                  <a:pt x="3273500" y="2114027"/>
                </a:cubicBezTo>
                <a:cubicBezTo>
                  <a:pt x="3273436" y="2092855"/>
                  <a:pt x="3273058" y="2070959"/>
                  <a:pt x="3272364" y="2048336"/>
                </a:cubicBezTo>
                <a:cubicBezTo>
                  <a:pt x="3271669" y="2025714"/>
                  <a:pt x="3271039" y="2003691"/>
                  <a:pt x="3270471" y="1982267"/>
                </a:cubicBezTo>
                <a:cubicBezTo>
                  <a:pt x="3270323" y="1969847"/>
                  <a:pt x="3270113" y="1961622"/>
                  <a:pt x="3269840" y="1957594"/>
                </a:cubicBezTo>
                <a:cubicBezTo>
                  <a:pt x="3269566" y="1953566"/>
                  <a:pt x="3268598" y="1951021"/>
                  <a:pt x="3266937" y="1949959"/>
                </a:cubicBezTo>
                <a:cubicBezTo>
                  <a:pt x="3263571" y="1941682"/>
                  <a:pt x="3259070" y="1937159"/>
                  <a:pt x="3253433" y="1936391"/>
                </a:cubicBezTo>
                <a:cubicBezTo>
                  <a:pt x="3247796" y="1935624"/>
                  <a:pt x="3241527" y="1935266"/>
                  <a:pt x="3234628" y="1935319"/>
                </a:cubicBezTo>
                <a:close/>
                <a:moveTo>
                  <a:pt x="3465685" y="1880797"/>
                </a:moveTo>
                <a:cubicBezTo>
                  <a:pt x="3477812" y="1880997"/>
                  <a:pt x="3488644" y="1884258"/>
                  <a:pt x="3498183" y="1890578"/>
                </a:cubicBezTo>
                <a:cubicBezTo>
                  <a:pt x="3507723" y="1896899"/>
                  <a:pt x="3515905" y="1905082"/>
                  <a:pt x="3522731" y="1915126"/>
                </a:cubicBezTo>
                <a:cubicBezTo>
                  <a:pt x="3527474" y="1922109"/>
                  <a:pt x="3530860" y="1930733"/>
                  <a:pt x="3532890" y="1940998"/>
                </a:cubicBezTo>
                <a:cubicBezTo>
                  <a:pt x="3534920" y="1951263"/>
                  <a:pt x="3535909" y="1962159"/>
                  <a:pt x="3535856" y="1973685"/>
                </a:cubicBezTo>
                <a:cubicBezTo>
                  <a:pt x="3535856" y="1980017"/>
                  <a:pt x="3535604" y="1986285"/>
                  <a:pt x="3535099" y="1992490"/>
                </a:cubicBezTo>
                <a:cubicBezTo>
                  <a:pt x="3534594" y="1998695"/>
                  <a:pt x="3533837" y="2004711"/>
                  <a:pt x="3532827" y="2010538"/>
                </a:cubicBezTo>
                <a:cubicBezTo>
                  <a:pt x="3530629" y="2024368"/>
                  <a:pt x="3524802" y="2037220"/>
                  <a:pt x="3515348" y="2049093"/>
                </a:cubicBezTo>
                <a:cubicBezTo>
                  <a:pt x="3505893" y="2060967"/>
                  <a:pt x="3492368" y="2076722"/>
                  <a:pt x="3474772" y="2096358"/>
                </a:cubicBezTo>
                <a:cubicBezTo>
                  <a:pt x="3464497" y="2108673"/>
                  <a:pt x="3456777" y="2121525"/>
                  <a:pt x="3451613" y="2134914"/>
                </a:cubicBezTo>
                <a:cubicBezTo>
                  <a:pt x="3446449" y="2148302"/>
                  <a:pt x="3443400" y="2161028"/>
                  <a:pt x="3442464" y="2173091"/>
                </a:cubicBezTo>
                <a:cubicBezTo>
                  <a:pt x="3440844" y="2178350"/>
                  <a:pt x="3439414" y="2184744"/>
                  <a:pt x="3438173" y="2192274"/>
                </a:cubicBezTo>
                <a:cubicBezTo>
                  <a:pt x="3436931" y="2199805"/>
                  <a:pt x="3436511" y="2210238"/>
                  <a:pt x="3436910" y="2223574"/>
                </a:cubicBezTo>
                <a:cubicBezTo>
                  <a:pt x="3453780" y="2224857"/>
                  <a:pt x="3469388" y="2225067"/>
                  <a:pt x="3483733" y="2224205"/>
                </a:cubicBezTo>
                <a:cubicBezTo>
                  <a:pt x="3498078" y="2223342"/>
                  <a:pt x="3514443" y="2222795"/>
                  <a:pt x="3532827" y="2222564"/>
                </a:cubicBezTo>
                <a:cubicBezTo>
                  <a:pt x="3533311" y="2225856"/>
                  <a:pt x="3533605" y="2229242"/>
                  <a:pt x="3533711" y="2232724"/>
                </a:cubicBezTo>
                <a:cubicBezTo>
                  <a:pt x="3533816" y="2236205"/>
                  <a:pt x="3533858" y="2239718"/>
                  <a:pt x="3533837" y="2243262"/>
                </a:cubicBezTo>
                <a:cubicBezTo>
                  <a:pt x="3533837" y="2245807"/>
                  <a:pt x="3533837" y="2248415"/>
                  <a:pt x="3533837" y="2251087"/>
                </a:cubicBezTo>
                <a:cubicBezTo>
                  <a:pt x="3533837" y="2253758"/>
                  <a:pt x="3533837" y="2256366"/>
                  <a:pt x="3533837" y="2258911"/>
                </a:cubicBezTo>
                <a:cubicBezTo>
                  <a:pt x="3533816" y="2262929"/>
                  <a:pt x="3533858" y="2266883"/>
                  <a:pt x="3533963" y="2270775"/>
                </a:cubicBezTo>
                <a:cubicBezTo>
                  <a:pt x="3534068" y="2274666"/>
                  <a:pt x="3534363" y="2278621"/>
                  <a:pt x="3534846" y="2282638"/>
                </a:cubicBezTo>
                <a:cubicBezTo>
                  <a:pt x="3516273" y="2282554"/>
                  <a:pt x="3498520" y="2282217"/>
                  <a:pt x="3481587" y="2281628"/>
                </a:cubicBezTo>
                <a:cubicBezTo>
                  <a:pt x="3464655" y="2281040"/>
                  <a:pt x="3447911" y="2280703"/>
                  <a:pt x="3431357" y="2280619"/>
                </a:cubicBezTo>
                <a:cubicBezTo>
                  <a:pt x="3414698" y="2280535"/>
                  <a:pt x="3397534" y="2281208"/>
                  <a:pt x="3379865" y="2282638"/>
                </a:cubicBezTo>
                <a:cubicBezTo>
                  <a:pt x="3379445" y="2267073"/>
                  <a:pt x="3379276" y="2252769"/>
                  <a:pt x="3379361" y="2239728"/>
                </a:cubicBezTo>
                <a:cubicBezTo>
                  <a:pt x="3379308" y="2222417"/>
                  <a:pt x="3379792" y="2206052"/>
                  <a:pt x="3380812" y="2190634"/>
                </a:cubicBezTo>
                <a:cubicBezTo>
                  <a:pt x="3381832" y="2175215"/>
                  <a:pt x="3383704" y="2158598"/>
                  <a:pt x="3386428" y="2140782"/>
                </a:cubicBezTo>
                <a:cubicBezTo>
                  <a:pt x="3389036" y="2126198"/>
                  <a:pt x="3394926" y="2112119"/>
                  <a:pt x="3404097" y="2098545"/>
                </a:cubicBezTo>
                <a:cubicBezTo>
                  <a:pt x="3413268" y="2084971"/>
                  <a:pt x="3423196" y="2072575"/>
                  <a:pt x="3433882" y="2061356"/>
                </a:cubicBezTo>
                <a:cubicBezTo>
                  <a:pt x="3444567" y="2050138"/>
                  <a:pt x="3453485" y="2040771"/>
                  <a:pt x="3460637" y="2033255"/>
                </a:cubicBezTo>
                <a:cubicBezTo>
                  <a:pt x="3468315" y="2024199"/>
                  <a:pt x="3474162" y="2013156"/>
                  <a:pt x="3478180" y="2000126"/>
                </a:cubicBezTo>
                <a:cubicBezTo>
                  <a:pt x="3482197" y="1987095"/>
                  <a:pt x="3483754" y="1976430"/>
                  <a:pt x="3482850" y="1968132"/>
                </a:cubicBezTo>
                <a:cubicBezTo>
                  <a:pt x="3481472" y="1957794"/>
                  <a:pt x="3478169" y="1950200"/>
                  <a:pt x="3472942" y="1945352"/>
                </a:cubicBezTo>
                <a:cubicBezTo>
                  <a:pt x="3467715" y="1940504"/>
                  <a:pt x="3459743" y="1938337"/>
                  <a:pt x="3449026" y="1938852"/>
                </a:cubicBezTo>
                <a:cubicBezTo>
                  <a:pt x="3444998" y="1939221"/>
                  <a:pt x="3439424" y="1941387"/>
                  <a:pt x="3432304" y="1945352"/>
                </a:cubicBezTo>
                <a:cubicBezTo>
                  <a:pt x="3425184" y="1949317"/>
                  <a:pt x="3417969" y="1954386"/>
                  <a:pt x="3410659" y="1960560"/>
                </a:cubicBezTo>
                <a:lnTo>
                  <a:pt x="3383399" y="1913106"/>
                </a:lnTo>
                <a:cubicBezTo>
                  <a:pt x="3396198" y="1903147"/>
                  <a:pt x="3408587" y="1895301"/>
                  <a:pt x="3420567" y="1889569"/>
                </a:cubicBezTo>
                <a:cubicBezTo>
                  <a:pt x="3432546" y="1883837"/>
                  <a:pt x="3447585" y="1880913"/>
                  <a:pt x="3465685" y="1880797"/>
                </a:cubicBezTo>
                <a:close/>
                <a:moveTo>
                  <a:pt x="3027535" y="1880797"/>
                </a:moveTo>
                <a:cubicBezTo>
                  <a:pt x="3039662" y="1880997"/>
                  <a:pt x="3050495" y="1884258"/>
                  <a:pt x="3060033" y="1890578"/>
                </a:cubicBezTo>
                <a:cubicBezTo>
                  <a:pt x="3069573" y="1896899"/>
                  <a:pt x="3077755" y="1905082"/>
                  <a:pt x="3084581" y="1915126"/>
                </a:cubicBezTo>
                <a:cubicBezTo>
                  <a:pt x="3089324" y="1922109"/>
                  <a:pt x="3092710" y="1930733"/>
                  <a:pt x="3094740" y="1940998"/>
                </a:cubicBezTo>
                <a:cubicBezTo>
                  <a:pt x="3096770" y="1951263"/>
                  <a:pt x="3097759" y="1962159"/>
                  <a:pt x="3097706" y="1973685"/>
                </a:cubicBezTo>
                <a:cubicBezTo>
                  <a:pt x="3097706" y="1980017"/>
                  <a:pt x="3097454" y="1986285"/>
                  <a:pt x="3096949" y="1992490"/>
                </a:cubicBezTo>
                <a:cubicBezTo>
                  <a:pt x="3096444" y="1998695"/>
                  <a:pt x="3095687" y="2004711"/>
                  <a:pt x="3094677" y="2010538"/>
                </a:cubicBezTo>
                <a:cubicBezTo>
                  <a:pt x="3092479" y="2024368"/>
                  <a:pt x="3086652" y="2037220"/>
                  <a:pt x="3077198" y="2049093"/>
                </a:cubicBezTo>
                <a:cubicBezTo>
                  <a:pt x="3067743" y="2060967"/>
                  <a:pt x="3054218" y="2076722"/>
                  <a:pt x="3036622" y="2096358"/>
                </a:cubicBezTo>
                <a:cubicBezTo>
                  <a:pt x="3026347" y="2108673"/>
                  <a:pt x="3018627" y="2121525"/>
                  <a:pt x="3013463" y="2134914"/>
                </a:cubicBezTo>
                <a:cubicBezTo>
                  <a:pt x="3008299" y="2148302"/>
                  <a:pt x="3005250" y="2161028"/>
                  <a:pt x="3004314" y="2173091"/>
                </a:cubicBezTo>
                <a:cubicBezTo>
                  <a:pt x="3002694" y="2178350"/>
                  <a:pt x="3001264" y="2184744"/>
                  <a:pt x="3000023" y="2192274"/>
                </a:cubicBezTo>
                <a:cubicBezTo>
                  <a:pt x="2998781" y="2199805"/>
                  <a:pt x="2998361" y="2210238"/>
                  <a:pt x="2998760" y="2223574"/>
                </a:cubicBezTo>
                <a:cubicBezTo>
                  <a:pt x="3015630" y="2224857"/>
                  <a:pt x="3031238" y="2225067"/>
                  <a:pt x="3045583" y="2224205"/>
                </a:cubicBezTo>
                <a:cubicBezTo>
                  <a:pt x="3059928" y="2223342"/>
                  <a:pt x="3076293" y="2222795"/>
                  <a:pt x="3094677" y="2222564"/>
                </a:cubicBezTo>
                <a:cubicBezTo>
                  <a:pt x="3095161" y="2225856"/>
                  <a:pt x="3095455" y="2229242"/>
                  <a:pt x="3095561" y="2232724"/>
                </a:cubicBezTo>
                <a:cubicBezTo>
                  <a:pt x="3095666" y="2236205"/>
                  <a:pt x="3095708" y="2239718"/>
                  <a:pt x="3095687" y="2243262"/>
                </a:cubicBezTo>
                <a:cubicBezTo>
                  <a:pt x="3095687" y="2245807"/>
                  <a:pt x="3095687" y="2248415"/>
                  <a:pt x="3095687" y="2251087"/>
                </a:cubicBezTo>
                <a:cubicBezTo>
                  <a:pt x="3095687" y="2253758"/>
                  <a:pt x="3095687" y="2256366"/>
                  <a:pt x="3095687" y="2258911"/>
                </a:cubicBezTo>
                <a:cubicBezTo>
                  <a:pt x="3095666" y="2262929"/>
                  <a:pt x="3095708" y="2266883"/>
                  <a:pt x="3095813" y="2270775"/>
                </a:cubicBezTo>
                <a:cubicBezTo>
                  <a:pt x="3095918" y="2274666"/>
                  <a:pt x="3096213" y="2278621"/>
                  <a:pt x="3096696" y="2282638"/>
                </a:cubicBezTo>
                <a:cubicBezTo>
                  <a:pt x="3078123" y="2282554"/>
                  <a:pt x="3060370" y="2282217"/>
                  <a:pt x="3043437" y="2281628"/>
                </a:cubicBezTo>
                <a:cubicBezTo>
                  <a:pt x="3026505" y="2281040"/>
                  <a:pt x="3009761" y="2280703"/>
                  <a:pt x="2993207" y="2280619"/>
                </a:cubicBezTo>
                <a:cubicBezTo>
                  <a:pt x="2976548" y="2280535"/>
                  <a:pt x="2959384" y="2281208"/>
                  <a:pt x="2941715" y="2282638"/>
                </a:cubicBezTo>
                <a:cubicBezTo>
                  <a:pt x="2941295" y="2267073"/>
                  <a:pt x="2941126" y="2252769"/>
                  <a:pt x="2941211" y="2239728"/>
                </a:cubicBezTo>
                <a:cubicBezTo>
                  <a:pt x="2941158" y="2222417"/>
                  <a:pt x="2941642" y="2206052"/>
                  <a:pt x="2942662" y="2190634"/>
                </a:cubicBezTo>
                <a:cubicBezTo>
                  <a:pt x="2943682" y="2175215"/>
                  <a:pt x="2945554" y="2158598"/>
                  <a:pt x="2948278" y="2140782"/>
                </a:cubicBezTo>
                <a:cubicBezTo>
                  <a:pt x="2950886" y="2126198"/>
                  <a:pt x="2956776" y="2112119"/>
                  <a:pt x="2965947" y="2098545"/>
                </a:cubicBezTo>
                <a:cubicBezTo>
                  <a:pt x="2975118" y="2084971"/>
                  <a:pt x="2985046" y="2072575"/>
                  <a:pt x="2995732" y="2061356"/>
                </a:cubicBezTo>
                <a:cubicBezTo>
                  <a:pt x="3006417" y="2050138"/>
                  <a:pt x="3015336" y="2040771"/>
                  <a:pt x="3022487" y="2033255"/>
                </a:cubicBezTo>
                <a:cubicBezTo>
                  <a:pt x="3030165" y="2024199"/>
                  <a:pt x="3036012" y="2013156"/>
                  <a:pt x="3040030" y="2000126"/>
                </a:cubicBezTo>
                <a:cubicBezTo>
                  <a:pt x="3044048" y="1987095"/>
                  <a:pt x="3045604" y="1976430"/>
                  <a:pt x="3044700" y="1968132"/>
                </a:cubicBezTo>
                <a:cubicBezTo>
                  <a:pt x="3043322" y="1957794"/>
                  <a:pt x="3040019" y="1950200"/>
                  <a:pt x="3034792" y="1945352"/>
                </a:cubicBezTo>
                <a:cubicBezTo>
                  <a:pt x="3029565" y="1940504"/>
                  <a:pt x="3021593" y="1938337"/>
                  <a:pt x="3010876" y="1938852"/>
                </a:cubicBezTo>
                <a:cubicBezTo>
                  <a:pt x="3006848" y="1939221"/>
                  <a:pt x="3001274" y="1941387"/>
                  <a:pt x="2994154" y="1945352"/>
                </a:cubicBezTo>
                <a:cubicBezTo>
                  <a:pt x="2987034" y="1949317"/>
                  <a:pt x="2979819" y="1954386"/>
                  <a:pt x="2972509" y="1960560"/>
                </a:cubicBezTo>
                <a:lnTo>
                  <a:pt x="2945249" y="1913106"/>
                </a:lnTo>
                <a:cubicBezTo>
                  <a:pt x="2958048" y="1903147"/>
                  <a:pt x="2970438" y="1895301"/>
                  <a:pt x="2982417" y="1889569"/>
                </a:cubicBezTo>
                <a:cubicBezTo>
                  <a:pt x="2994396" y="1883837"/>
                  <a:pt x="3009435" y="1880913"/>
                  <a:pt x="3027535" y="1880797"/>
                </a:cubicBezTo>
                <a:close/>
                <a:moveTo>
                  <a:pt x="3673283" y="1880293"/>
                </a:moveTo>
                <a:cubicBezTo>
                  <a:pt x="3682706" y="1880282"/>
                  <a:pt x="3692003" y="1881060"/>
                  <a:pt x="3701174" y="1882627"/>
                </a:cubicBezTo>
                <a:cubicBezTo>
                  <a:pt x="3710346" y="1884195"/>
                  <a:pt x="3718885" y="1886614"/>
                  <a:pt x="3726794" y="1889884"/>
                </a:cubicBezTo>
                <a:cubicBezTo>
                  <a:pt x="3734724" y="1893302"/>
                  <a:pt x="3741203" y="1898961"/>
                  <a:pt x="3746230" y="1906859"/>
                </a:cubicBezTo>
                <a:cubicBezTo>
                  <a:pt x="3751257" y="1914757"/>
                  <a:pt x="3755717" y="1924076"/>
                  <a:pt x="3759608" y="1934814"/>
                </a:cubicBezTo>
                <a:cubicBezTo>
                  <a:pt x="3761911" y="1947939"/>
                  <a:pt x="3763741" y="1966744"/>
                  <a:pt x="3765098" y="1991228"/>
                </a:cubicBezTo>
                <a:cubicBezTo>
                  <a:pt x="3766455" y="2015712"/>
                  <a:pt x="3767149" y="2042846"/>
                  <a:pt x="3767180" y="2072631"/>
                </a:cubicBezTo>
                <a:cubicBezTo>
                  <a:pt x="3767170" y="2099281"/>
                  <a:pt x="3766560" y="2125743"/>
                  <a:pt x="3765350" y="2152015"/>
                </a:cubicBezTo>
                <a:cubicBezTo>
                  <a:pt x="3764141" y="2178287"/>
                  <a:pt x="3762395" y="2201971"/>
                  <a:pt x="3760113" y="2223069"/>
                </a:cubicBezTo>
                <a:cubicBezTo>
                  <a:pt x="3758830" y="2232755"/>
                  <a:pt x="3754959" y="2242536"/>
                  <a:pt x="3748502" y="2252412"/>
                </a:cubicBezTo>
                <a:cubicBezTo>
                  <a:pt x="3742044" y="2262287"/>
                  <a:pt x="3734640" y="2270175"/>
                  <a:pt x="3726289" y="2276075"/>
                </a:cubicBezTo>
                <a:cubicBezTo>
                  <a:pt x="3720558" y="2279830"/>
                  <a:pt x="3713343" y="2282544"/>
                  <a:pt x="3704645" y="2284216"/>
                </a:cubicBezTo>
                <a:cubicBezTo>
                  <a:pt x="3695947" y="2285888"/>
                  <a:pt x="3686839" y="2286708"/>
                  <a:pt x="3677321" y="2286677"/>
                </a:cubicBezTo>
                <a:cubicBezTo>
                  <a:pt x="3670443" y="2286666"/>
                  <a:pt x="3663880" y="2286309"/>
                  <a:pt x="3657633" y="2285604"/>
                </a:cubicBezTo>
                <a:cubicBezTo>
                  <a:pt x="3651386" y="2284899"/>
                  <a:pt x="3645833" y="2283911"/>
                  <a:pt x="3640974" y="2282638"/>
                </a:cubicBezTo>
                <a:cubicBezTo>
                  <a:pt x="3633086" y="2280198"/>
                  <a:pt x="3627154" y="2277253"/>
                  <a:pt x="3623179" y="2273804"/>
                </a:cubicBezTo>
                <a:cubicBezTo>
                  <a:pt x="3619203" y="2270354"/>
                  <a:pt x="3616048" y="2267409"/>
                  <a:pt x="3613713" y="2264969"/>
                </a:cubicBezTo>
                <a:cubicBezTo>
                  <a:pt x="3604132" y="2256208"/>
                  <a:pt x="3596791" y="2245712"/>
                  <a:pt x="3591691" y="2233481"/>
                </a:cubicBezTo>
                <a:cubicBezTo>
                  <a:pt x="3586590" y="2221249"/>
                  <a:pt x="3583666" y="2211384"/>
                  <a:pt x="3582919" y="2203885"/>
                </a:cubicBezTo>
                <a:cubicBezTo>
                  <a:pt x="3581426" y="2188709"/>
                  <a:pt x="3580374" y="2169210"/>
                  <a:pt x="3579764" y="2145389"/>
                </a:cubicBezTo>
                <a:cubicBezTo>
                  <a:pt x="3579154" y="2121567"/>
                  <a:pt x="3578860" y="2096642"/>
                  <a:pt x="3578881" y="2070612"/>
                </a:cubicBezTo>
                <a:cubicBezTo>
                  <a:pt x="3578860" y="2054331"/>
                  <a:pt x="3578902" y="2038808"/>
                  <a:pt x="3579007" y="2024042"/>
                </a:cubicBezTo>
                <a:cubicBezTo>
                  <a:pt x="3579112" y="2009275"/>
                  <a:pt x="3579406" y="1996024"/>
                  <a:pt x="3579890" y="1984287"/>
                </a:cubicBezTo>
                <a:cubicBezTo>
                  <a:pt x="3580279" y="1969426"/>
                  <a:pt x="3581142" y="1956742"/>
                  <a:pt x="3582477" y="1946235"/>
                </a:cubicBezTo>
                <a:cubicBezTo>
                  <a:pt x="3583813" y="1935729"/>
                  <a:pt x="3586316" y="1925695"/>
                  <a:pt x="3589987" y="1916135"/>
                </a:cubicBezTo>
                <a:cubicBezTo>
                  <a:pt x="3595098" y="1904482"/>
                  <a:pt x="3605447" y="1895606"/>
                  <a:pt x="3621033" y="1889506"/>
                </a:cubicBezTo>
                <a:cubicBezTo>
                  <a:pt x="3636620" y="1883406"/>
                  <a:pt x="3654036" y="1880335"/>
                  <a:pt x="3673283" y="1880293"/>
                </a:cubicBezTo>
                <a:close/>
                <a:moveTo>
                  <a:pt x="3235133" y="1880293"/>
                </a:moveTo>
                <a:cubicBezTo>
                  <a:pt x="3244556" y="1880282"/>
                  <a:pt x="3253853" y="1881060"/>
                  <a:pt x="3263024" y="1882627"/>
                </a:cubicBezTo>
                <a:cubicBezTo>
                  <a:pt x="3272195" y="1884195"/>
                  <a:pt x="3280735" y="1886614"/>
                  <a:pt x="3288644" y="1889884"/>
                </a:cubicBezTo>
                <a:cubicBezTo>
                  <a:pt x="3296574" y="1893302"/>
                  <a:pt x="3303053" y="1898961"/>
                  <a:pt x="3308080" y="1906859"/>
                </a:cubicBezTo>
                <a:cubicBezTo>
                  <a:pt x="3313107" y="1914757"/>
                  <a:pt x="3317567" y="1924076"/>
                  <a:pt x="3321458" y="1934814"/>
                </a:cubicBezTo>
                <a:cubicBezTo>
                  <a:pt x="3323761" y="1947939"/>
                  <a:pt x="3325591" y="1966744"/>
                  <a:pt x="3326948" y="1991228"/>
                </a:cubicBezTo>
                <a:cubicBezTo>
                  <a:pt x="3328305" y="2015712"/>
                  <a:pt x="3328999" y="2042846"/>
                  <a:pt x="3329030" y="2072631"/>
                </a:cubicBezTo>
                <a:cubicBezTo>
                  <a:pt x="3329020" y="2099281"/>
                  <a:pt x="3328410" y="2125743"/>
                  <a:pt x="3327200" y="2152015"/>
                </a:cubicBezTo>
                <a:cubicBezTo>
                  <a:pt x="3325991" y="2178287"/>
                  <a:pt x="3324245" y="2201971"/>
                  <a:pt x="3321963" y="2223069"/>
                </a:cubicBezTo>
                <a:cubicBezTo>
                  <a:pt x="3320679" y="2232755"/>
                  <a:pt x="3316809" y="2242536"/>
                  <a:pt x="3310352" y="2252412"/>
                </a:cubicBezTo>
                <a:cubicBezTo>
                  <a:pt x="3303894" y="2262287"/>
                  <a:pt x="3296490" y="2270175"/>
                  <a:pt x="3288139" y="2276075"/>
                </a:cubicBezTo>
                <a:cubicBezTo>
                  <a:pt x="3282407" y="2279830"/>
                  <a:pt x="3275193" y="2282544"/>
                  <a:pt x="3266495" y="2284216"/>
                </a:cubicBezTo>
                <a:cubicBezTo>
                  <a:pt x="3257797" y="2285888"/>
                  <a:pt x="3248689" y="2286708"/>
                  <a:pt x="3239171" y="2286677"/>
                </a:cubicBezTo>
                <a:cubicBezTo>
                  <a:pt x="3232293" y="2286666"/>
                  <a:pt x="3225730" y="2286309"/>
                  <a:pt x="3219483" y="2285604"/>
                </a:cubicBezTo>
                <a:cubicBezTo>
                  <a:pt x="3213236" y="2284899"/>
                  <a:pt x="3207683" y="2283911"/>
                  <a:pt x="3202824" y="2282638"/>
                </a:cubicBezTo>
                <a:cubicBezTo>
                  <a:pt x="3194936" y="2280198"/>
                  <a:pt x="3189004" y="2277253"/>
                  <a:pt x="3185029" y="2273804"/>
                </a:cubicBezTo>
                <a:cubicBezTo>
                  <a:pt x="3181053" y="2270354"/>
                  <a:pt x="3177898" y="2267409"/>
                  <a:pt x="3175563" y="2264969"/>
                </a:cubicBezTo>
                <a:cubicBezTo>
                  <a:pt x="3165982" y="2256208"/>
                  <a:pt x="3158641" y="2245712"/>
                  <a:pt x="3153541" y="2233481"/>
                </a:cubicBezTo>
                <a:cubicBezTo>
                  <a:pt x="3148440" y="2221249"/>
                  <a:pt x="3145516" y="2211384"/>
                  <a:pt x="3144769" y="2203885"/>
                </a:cubicBezTo>
                <a:cubicBezTo>
                  <a:pt x="3143276" y="2188709"/>
                  <a:pt x="3142224" y="2169210"/>
                  <a:pt x="3141614" y="2145389"/>
                </a:cubicBezTo>
                <a:cubicBezTo>
                  <a:pt x="3141004" y="2121567"/>
                  <a:pt x="3140709" y="2096642"/>
                  <a:pt x="3140731" y="2070612"/>
                </a:cubicBezTo>
                <a:cubicBezTo>
                  <a:pt x="3140709" y="2054331"/>
                  <a:pt x="3140752" y="2038808"/>
                  <a:pt x="3140857" y="2024042"/>
                </a:cubicBezTo>
                <a:cubicBezTo>
                  <a:pt x="3140962" y="2009275"/>
                  <a:pt x="3141256" y="1996024"/>
                  <a:pt x="3141740" y="1984287"/>
                </a:cubicBezTo>
                <a:cubicBezTo>
                  <a:pt x="3142129" y="1969426"/>
                  <a:pt x="3142992" y="1956742"/>
                  <a:pt x="3144327" y="1946235"/>
                </a:cubicBezTo>
                <a:cubicBezTo>
                  <a:pt x="3145663" y="1935729"/>
                  <a:pt x="3148166" y="1925695"/>
                  <a:pt x="3151837" y="1916135"/>
                </a:cubicBezTo>
                <a:cubicBezTo>
                  <a:pt x="3156948" y="1904482"/>
                  <a:pt x="3167297" y="1895606"/>
                  <a:pt x="3182884" y="1889506"/>
                </a:cubicBezTo>
                <a:cubicBezTo>
                  <a:pt x="3198470" y="1883406"/>
                  <a:pt x="3215886" y="1880335"/>
                  <a:pt x="3235133" y="1880293"/>
                </a:cubicBezTo>
                <a:close/>
                <a:moveTo>
                  <a:pt x="2486734" y="1878778"/>
                </a:moveTo>
                <a:cubicBezTo>
                  <a:pt x="2493181" y="1878789"/>
                  <a:pt x="2499218" y="1880156"/>
                  <a:pt x="2504845" y="1882880"/>
                </a:cubicBezTo>
                <a:cubicBezTo>
                  <a:pt x="2510472" y="1885604"/>
                  <a:pt x="2514868" y="1889621"/>
                  <a:pt x="2518034" y="1894933"/>
                </a:cubicBezTo>
                <a:cubicBezTo>
                  <a:pt x="2521063" y="1900570"/>
                  <a:pt x="2522577" y="1905955"/>
                  <a:pt x="2522577" y="1911087"/>
                </a:cubicBezTo>
                <a:cubicBezTo>
                  <a:pt x="2522483" y="1916125"/>
                  <a:pt x="2521410" y="1920942"/>
                  <a:pt x="2519359" y="1925538"/>
                </a:cubicBezTo>
                <a:cubicBezTo>
                  <a:pt x="2517308" y="1930134"/>
                  <a:pt x="2514847" y="1934572"/>
                  <a:pt x="2511976" y="1938852"/>
                </a:cubicBezTo>
                <a:cubicBezTo>
                  <a:pt x="2509399" y="1941398"/>
                  <a:pt x="2506349" y="1943375"/>
                  <a:pt x="2502826" y="1944784"/>
                </a:cubicBezTo>
                <a:cubicBezTo>
                  <a:pt x="2499303" y="1946193"/>
                  <a:pt x="2495621" y="1946909"/>
                  <a:pt x="2491783" y="1946930"/>
                </a:cubicBezTo>
                <a:cubicBezTo>
                  <a:pt x="2488975" y="1946930"/>
                  <a:pt x="2486135" y="1946551"/>
                  <a:pt x="2483264" y="1945794"/>
                </a:cubicBezTo>
                <a:cubicBezTo>
                  <a:pt x="2480393" y="1945036"/>
                  <a:pt x="2477679" y="1943901"/>
                  <a:pt x="2475124" y="1942386"/>
                </a:cubicBezTo>
                <a:cubicBezTo>
                  <a:pt x="2468761" y="1938547"/>
                  <a:pt x="2463818" y="1933857"/>
                  <a:pt x="2460294" y="1928314"/>
                </a:cubicBezTo>
                <a:cubicBezTo>
                  <a:pt x="2456771" y="1922772"/>
                  <a:pt x="2454983" y="1916693"/>
                  <a:pt x="2454931" y="1910077"/>
                </a:cubicBezTo>
                <a:cubicBezTo>
                  <a:pt x="2454931" y="1906544"/>
                  <a:pt x="2455436" y="1903010"/>
                  <a:pt x="2456445" y="1899476"/>
                </a:cubicBezTo>
                <a:cubicBezTo>
                  <a:pt x="2458875" y="1892209"/>
                  <a:pt x="2462850" y="1886929"/>
                  <a:pt x="2468372" y="1883637"/>
                </a:cubicBezTo>
                <a:cubicBezTo>
                  <a:pt x="2473893" y="1880345"/>
                  <a:pt x="2480014" y="1878726"/>
                  <a:pt x="2486734" y="1878778"/>
                </a:cubicBezTo>
                <a:close/>
                <a:moveTo>
                  <a:pt x="3805395" y="1874740"/>
                </a:moveTo>
                <a:cubicBezTo>
                  <a:pt x="3813219" y="1875213"/>
                  <a:pt x="3821044" y="1875528"/>
                  <a:pt x="3828869" y="1875686"/>
                </a:cubicBezTo>
                <a:cubicBezTo>
                  <a:pt x="3836694" y="1875844"/>
                  <a:pt x="3844518" y="1876033"/>
                  <a:pt x="3852343" y="1876254"/>
                </a:cubicBezTo>
                <a:cubicBezTo>
                  <a:pt x="3869171" y="1876664"/>
                  <a:pt x="3885241" y="1878873"/>
                  <a:pt x="3900554" y="1882880"/>
                </a:cubicBezTo>
                <a:cubicBezTo>
                  <a:pt x="3915867" y="1886887"/>
                  <a:pt x="3929413" y="1894775"/>
                  <a:pt x="3941192" y="1906544"/>
                </a:cubicBezTo>
                <a:cubicBezTo>
                  <a:pt x="3948702" y="1914652"/>
                  <a:pt x="3954129" y="1923171"/>
                  <a:pt x="3957473" y="1932100"/>
                </a:cubicBezTo>
                <a:cubicBezTo>
                  <a:pt x="3960818" y="1941029"/>
                  <a:pt x="3962458" y="1950179"/>
                  <a:pt x="3962395" y="1959550"/>
                </a:cubicBezTo>
                <a:cubicBezTo>
                  <a:pt x="3962374" y="1967428"/>
                  <a:pt x="3961406" y="1975400"/>
                  <a:pt x="3959493" y="1983466"/>
                </a:cubicBezTo>
                <a:cubicBezTo>
                  <a:pt x="3957578" y="1991533"/>
                  <a:pt x="3954844" y="1999379"/>
                  <a:pt x="3951289" y="2007004"/>
                </a:cubicBezTo>
                <a:cubicBezTo>
                  <a:pt x="3944140" y="2022351"/>
                  <a:pt x="3936057" y="2034567"/>
                  <a:pt x="3927039" y="2043650"/>
                </a:cubicBezTo>
                <a:cubicBezTo>
                  <a:pt x="3918020" y="2052734"/>
                  <a:pt x="3909563" y="2061509"/>
                  <a:pt x="3901667" y="2069976"/>
                </a:cubicBezTo>
                <a:cubicBezTo>
                  <a:pt x="3893770" y="2078443"/>
                  <a:pt x="3887930" y="2089424"/>
                  <a:pt x="3884147" y="2102920"/>
                </a:cubicBezTo>
                <a:cubicBezTo>
                  <a:pt x="3883842" y="2110808"/>
                  <a:pt x="3883443" y="2118759"/>
                  <a:pt x="3882948" y="2126773"/>
                </a:cubicBezTo>
                <a:cubicBezTo>
                  <a:pt x="3882454" y="2134787"/>
                  <a:pt x="3882180" y="2142486"/>
                  <a:pt x="3882128" y="2149869"/>
                </a:cubicBezTo>
                <a:cubicBezTo>
                  <a:pt x="3882212" y="2156516"/>
                  <a:pt x="3882549" y="2162406"/>
                  <a:pt x="3883138" y="2167538"/>
                </a:cubicBezTo>
                <a:cubicBezTo>
                  <a:pt x="3881602" y="2167517"/>
                  <a:pt x="3879877" y="2167433"/>
                  <a:pt x="3877963" y="2167286"/>
                </a:cubicBezTo>
                <a:cubicBezTo>
                  <a:pt x="3876049" y="2167138"/>
                  <a:pt x="3874072" y="2167054"/>
                  <a:pt x="3872032" y="2167033"/>
                </a:cubicBezTo>
                <a:cubicBezTo>
                  <a:pt x="3864722" y="2167075"/>
                  <a:pt x="3857381" y="2167370"/>
                  <a:pt x="3850009" y="2167917"/>
                </a:cubicBezTo>
                <a:cubicBezTo>
                  <a:pt x="3842636" y="2168464"/>
                  <a:pt x="3836683" y="2169010"/>
                  <a:pt x="3832150" y="2169557"/>
                </a:cubicBezTo>
                <a:cubicBezTo>
                  <a:pt x="3830552" y="2154497"/>
                  <a:pt x="3829710" y="2140698"/>
                  <a:pt x="3829626" y="2128162"/>
                </a:cubicBezTo>
                <a:cubicBezTo>
                  <a:pt x="3829258" y="2105750"/>
                  <a:pt x="3833149" y="2085704"/>
                  <a:pt x="3841300" y="2068024"/>
                </a:cubicBezTo>
                <a:cubicBezTo>
                  <a:pt x="3849451" y="2050345"/>
                  <a:pt x="3864070" y="2033202"/>
                  <a:pt x="3885157" y="2016595"/>
                </a:cubicBezTo>
                <a:cubicBezTo>
                  <a:pt x="3891677" y="2011368"/>
                  <a:pt x="3896431" y="2005037"/>
                  <a:pt x="3899418" y="1997601"/>
                </a:cubicBezTo>
                <a:cubicBezTo>
                  <a:pt x="3902405" y="1990166"/>
                  <a:pt x="3903878" y="1982699"/>
                  <a:pt x="3903835" y="1975200"/>
                </a:cubicBezTo>
                <a:cubicBezTo>
                  <a:pt x="3903815" y="1967733"/>
                  <a:pt x="3902468" y="1961212"/>
                  <a:pt x="3899797" y="1955638"/>
                </a:cubicBezTo>
                <a:cubicBezTo>
                  <a:pt x="3897125" y="1950064"/>
                  <a:pt x="3893255" y="1946320"/>
                  <a:pt x="3888186" y="1944406"/>
                </a:cubicBezTo>
                <a:cubicBezTo>
                  <a:pt x="3876533" y="1936086"/>
                  <a:pt x="3863365" y="1931774"/>
                  <a:pt x="3848683" y="1931469"/>
                </a:cubicBezTo>
                <a:cubicBezTo>
                  <a:pt x="3834001" y="1931164"/>
                  <a:pt x="3819572" y="1930260"/>
                  <a:pt x="3805395" y="1928756"/>
                </a:cubicBezTo>
                <a:close/>
                <a:moveTo>
                  <a:pt x="2994551" y="1555919"/>
                </a:moveTo>
                <a:cubicBezTo>
                  <a:pt x="2985506" y="1555950"/>
                  <a:pt x="2978858" y="1556392"/>
                  <a:pt x="2974610" y="1557244"/>
                </a:cubicBezTo>
                <a:cubicBezTo>
                  <a:pt x="2970361" y="1558096"/>
                  <a:pt x="2966743" y="1559169"/>
                  <a:pt x="2963756" y="1560462"/>
                </a:cubicBezTo>
                <a:cubicBezTo>
                  <a:pt x="2959402" y="1562145"/>
                  <a:pt x="2954732" y="1565090"/>
                  <a:pt x="2949747" y="1569297"/>
                </a:cubicBezTo>
                <a:cubicBezTo>
                  <a:pt x="2944762" y="1573503"/>
                  <a:pt x="2941355" y="1579477"/>
                  <a:pt x="2939525" y="1587218"/>
                </a:cubicBezTo>
                <a:cubicBezTo>
                  <a:pt x="2938977" y="1598703"/>
                  <a:pt x="2940450" y="1606906"/>
                  <a:pt x="2943942" y="1611828"/>
                </a:cubicBezTo>
                <a:cubicBezTo>
                  <a:pt x="2947433" y="1616750"/>
                  <a:pt x="2954711" y="1619148"/>
                  <a:pt x="2965775" y="1619022"/>
                </a:cubicBezTo>
                <a:cubicBezTo>
                  <a:pt x="2974828" y="1618000"/>
                  <a:pt x="2982076" y="1616061"/>
                  <a:pt x="2987520" y="1613207"/>
                </a:cubicBezTo>
                <a:cubicBezTo>
                  <a:pt x="2992964" y="1610353"/>
                  <a:pt x="2996809" y="1604637"/>
                  <a:pt x="2999056" y="1596062"/>
                </a:cubicBezTo>
                <a:cubicBezTo>
                  <a:pt x="3001303" y="1587486"/>
                  <a:pt x="3002157" y="1574105"/>
                  <a:pt x="3001618" y="1555919"/>
                </a:cubicBezTo>
                <a:close/>
                <a:moveTo>
                  <a:pt x="2413526" y="1555919"/>
                </a:moveTo>
                <a:cubicBezTo>
                  <a:pt x="2404481" y="1555950"/>
                  <a:pt x="2397834" y="1556392"/>
                  <a:pt x="2393585" y="1557244"/>
                </a:cubicBezTo>
                <a:cubicBezTo>
                  <a:pt x="2389336" y="1558096"/>
                  <a:pt x="2385718" y="1559169"/>
                  <a:pt x="2382731" y="1560462"/>
                </a:cubicBezTo>
                <a:cubicBezTo>
                  <a:pt x="2378377" y="1562145"/>
                  <a:pt x="2373707" y="1565090"/>
                  <a:pt x="2368722" y="1569297"/>
                </a:cubicBezTo>
                <a:cubicBezTo>
                  <a:pt x="2363737" y="1573503"/>
                  <a:pt x="2360330" y="1579477"/>
                  <a:pt x="2358500" y="1587218"/>
                </a:cubicBezTo>
                <a:cubicBezTo>
                  <a:pt x="2357953" y="1598703"/>
                  <a:pt x="2359425" y="1606906"/>
                  <a:pt x="2362917" y="1611828"/>
                </a:cubicBezTo>
                <a:cubicBezTo>
                  <a:pt x="2366409" y="1616750"/>
                  <a:pt x="2373686" y="1619148"/>
                  <a:pt x="2384750" y="1619022"/>
                </a:cubicBezTo>
                <a:cubicBezTo>
                  <a:pt x="2393803" y="1618000"/>
                  <a:pt x="2401051" y="1616061"/>
                  <a:pt x="2406495" y="1613207"/>
                </a:cubicBezTo>
                <a:cubicBezTo>
                  <a:pt x="2411939" y="1610353"/>
                  <a:pt x="2415785" y="1604637"/>
                  <a:pt x="2418031" y="1596062"/>
                </a:cubicBezTo>
                <a:cubicBezTo>
                  <a:pt x="2420278" y="1587486"/>
                  <a:pt x="2421132" y="1574105"/>
                  <a:pt x="2420593" y="1555919"/>
                </a:cubicBezTo>
                <a:close/>
                <a:moveTo>
                  <a:pt x="251351" y="1555919"/>
                </a:moveTo>
                <a:cubicBezTo>
                  <a:pt x="242306" y="1555950"/>
                  <a:pt x="235659" y="1556392"/>
                  <a:pt x="231410" y="1557244"/>
                </a:cubicBezTo>
                <a:cubicBezTo>
                  <a:pt x="227161" y="1558096"/>
                  <a:pt x="223543" y="1559169"/>
                  <a:pt x="220556" y="1560462"/>
                </a:cubicBezTo>
                <a:cubicBezTo>
                  <a:pt x="216202" y="1562145"/>
                  <a:pt x="211533" y="1565090"/>
                  <a:pt x="206547" y="1569297"/>
                </a:cubicBezTo>
                <a:cubicBezTo>
                  <a:pt x="201563" y="1573503"/>
                  <a:pt x="198155" y="1579477"/>
                  <a:pt x="196325" y="1587218"/>
                </a:cubicBezTo>
                <a:cubicBezTo>
                  <a:pt x="195778" y="1598703"/>
                  <a:pt x="197250" y="1606906"/>
                  <a:pt x="200742" y="1611828"/>
                </a:cubicBezTo>
                <a:cubicBezTo>
                  <a:pt x="204234" y="1616750"/>
                  <a:pt x="211512" y="1619148"/>
                  <a:pt x="222576" y="1619022"/>
                </a:cubicBezTo>
                <a:cubicBezTo>
                  <a:pt x="231628" y="1618000"/>
                  <a:pt x="238876" y="1616061"/>
                  <a:pt x="244320" y="1613207"/>
                </a:cubicBezTo>
                <a:cubicBezTo>
                  <a:pt x="249764" y="1610353"/>
                  <a:pt x="253610" y="1604637"/>
                  <a:pt x="255857" y="1596062"/>
                </a:cubicBezTo>
                <a:cubicBezTo>
                  <a:pt x="258104" y="1587486"/>
                  <a:pt x="258957" y="1574105"/>
                  <a:pt x="258418" y="1555919"/>
                </a:cubicBezTo>
                <a:close/>
                <a:moveTo>
                  <a:pt x="683509" y="1458992"/>
                </a:moveTo>
                <a:cubicBezTo>
                  <a:pt x="696551" y="1458992"/>
                  <a:pt x="710980" y="1458992"/>
                  <a:pt x="726798" y="1458992"/>
                </a:cubicBezTo>
                <a:cubicBezTo>
                  <a:pt x="742616" y="1458992"/>
                  <a:pt x="760327" y="1458992"/>
                  <a:pt x="779931" y="1458992"/>
                </a:cubicBezTo>
                <a:cubicBezTo>
                  <a:pt x="779952" y="1469667"/>
                  <a:pt x="779910" y="1480500"/>
                  <a:pt x="779805" y="1491490"/>
                </a:cubicBezTo>
                <a:cubicBezTo>
                  <a:pt x="779700" y="1502481"/>
                  <a:pt x="779405" y="1513188"/>
                  <a:pt x="778921" y="1523610"/>
                </a:cubicBezTo>
                <a:lnTo>
                  <a:pt x="585068" y="1524115"/>
                </a:lnTo>
                <a:lnTo>
                  <a:pt x="585068" y="1460002"/>
                </a:lnTo>
                <a:cubicBezTo>
                  <a:pt x="599961" y="1459518"/>
                  <a:pt x="615232" y="1459224"/>
                  <a:pt x="630882" y="1459119"/>
                </a:cubicBezTo>
                <a:cubicBezTo>
                  <a:pt x="646531" y="1459013"/>
                  <a:pt x="664074" y="1458971"/>
                  <a:pt x="683509" y="1458992"/>
                </a:cubicBezTo>
                <a:close/>
                <a:moveTo>
                  <a:pt x="5106005" y="1436780"/>
                </a:moveTo>
                <a:cubicBezTo>
                  <a:pt x="5098443" y="1437022"/>
                  <a:pt x="5090850" y="1438810"/>
                  <a:pt x="5083225" y="1442144"/>
                </a:cubicBezTo>
                <a:cubicBezTo>
                  <a:pt x="5075600" y="1445478"/>
                  <a:pt x="5069395" y="1448906"/>
                  <a:pt x="5064609" y="1452430"/>
                </a:cubicBezTo>
                <a:lnTo>
                  <a:pt x="5067638" y="1591761"/>
                </a:lnTo>
                <a:cubicBezTo>
                  <a:pt x="5070373" y="1595947"/>
                  <a:pt x="5072855" y="1599060"/>
                  <a:pt x="5075084" y="1601101"/>
                </a:cubicBezTo>
                <a:cubicBezTo>
                  <a:pt x="5077314" y="1603141"/>
                  <a:pt x="5079544" y="1604740"/>
                  <a:pt x="5081773" y="1605897"/>
                </a:cubicBezTo>
                <a:cubicBezTo>
                  <a:pt x="5084876" y="1607474"/>
                  <a:pt x="5088515" y="1608862"/>
                  <a:pt x="5092690" y="1610061"/>
                </a:cubicBezTo>
                <a:cubicBezTo>
                  <a:pt x="5096866" y="1611260"/>
                  <a:pt x="5101136" y="1611891"/>
                  <a:pt x="5105500" y="1611954"/>
                </a:cubicBezTo>
                <a:cubicBezTo>
                  <a:pt x="5109076" y="1611996"/>
                  <a:pt x="5112273" y="1611408"/>
                  <a:pt x="5115092" y="1610188"/>
                </a:cubicBezTo>
                <a:cubicBezTo>
                  <a:pt x="5117910" y="1608967"/>
                  <a:pt x="5120098" y="1606864"/>
                  <a:pt x="5121654" y="1603877"/>
                </a:cubicBezTo>
                <a:cubicBezTo>
                  <a:pt x="5125367" y="1596242"/>
                  <a:pt x="5127913" y="1585262"/>
                  <a:pt x="5129290" y="1570937"/>
                </a:cubicBezTo>
                <a:cubicBezTo>
                  <a:pt x="5130668" y="1556613"/>
                  <a:pt x="5131320" y="1540837"/>
                  <a:pt x="5131246" y="1523610"/>
                </a:cubicBezTo>
                <a:cubicBezTo>
                  <a:pt x="5131246" y="1513208"/>
                  <a:pt x="5131120" y="1502965"/>
                  <a:pt x="5130868" y="1492879"/>
                </a:cubicBezTo>
                <a:cubicBezTo>
                  <a:pt x="5130615" y="1482793"/>
                  <a:pt x="5130236" y="1473180"/>
                  <a:pt x="5129732" y="1464041"/>
                </a:cubicBezTo>
                <a:cubicBezTo>
                  <a:pt x="5129311" y="1453849"/>
                  <a:pt x="5126871" y="1446719"/>
                  <a:pt x="5122412" y="1442649"/>
                </a:cubicBezTo>
                <a:cubicBezTo>
                  <a:pt x="5117953" y="1438579"/>
                  <a:pt x="5112484" y="1436622"/>
                  <a:pt x="5106005" y="1436780"/>
                </a:cubicBezTo>
                <a:close/>
                <a:moveTo>
                  <a:pt x="458749" y="1436780"/>
                </a:moveTo>
                <a:cubicBezTo>
                  <a:pt x="453763" y="1436833"/>
                  <a:pt x="448841" y="1437990"/>
                  <a:pt x="443982" y="1440251"/>
                </a:cubicBezTo>
                <a:cubicBezTo>
                  <a:pt x="439123" y="1442512"/>
                  <a:pt x="435463" y="1445562"/>
                  <a:pt x="433002" y="1449401"/>
                </a:cubicBezTo>
                <a:cubicBezTo>
                  <a:pt x="434211" y="1478575"/>
                  <a:pt x="434695" y="1505037"/>
                  <a:pt x="434453" y="1528784"/>
                </a:cubicBezTo>
                <a:cubicBezTo>
                  <a:pt x="434211" y="1552532"/>
                  <a:pt x="435074" y="1574198"/>
                  <a:pt x="437040" y="1593781"/>
                </a:cubicBezTo>
                <a:cubicBezTo>
                  <a:pt x="440679" y="1594611"/>
                  <a:pt x="444886" y="1595474"/>
                  <a:pt x="449661" y="1596368"/>
                </a:cubicBezTo>
                <a:cubicBezTo>
                  <a:pt x="454436" y="1597262"/>
                  <a:pt x="459148" y="1597746"/>
                  <a:pt x="463796" y="1597819"/>
                </a:cubicBezTo>
                <a:cubicBezTo>
                  <a:pt x="468708" y="1597914"/>
                  <a:pt x="472894" y="1597094"/>
                  <a:pt x="476354" y="1595358"/>
                </a:cubicBezTo>
                <a:cubicBezTo>
                  <a:pt x="479814" y="1593623"/>
                  <a:pt x="481855" y="1590405"/>
                  <a:pt x="482475" y="1585703"/>
                </a:cubicBezTo>
                <a:cubicBezTo>
                  <a:pt x="482899" y="1581596"/>
                  <a:pt x="483229" y="1571300"/>
                  <a:pt x="483466" y="1554816"/>
                </a:cubicBezTo>
                <a:cubicBezTo>
                  <a:pt x="483703" y="1538331"/>
                  <a:pt x="483322" y="1520107"/>
                  <a:pt x="482325" y="1500145"/>
                </a:cubicBezTo>
                <a:cubicBezTo>
                  <a:pt x="481328" y="1480183"/>
                  <a:pt x="479190" y="1462931"/>
                  <a:pt x="475912" y="1448391"/>
                </a:cubicBezTo>
                <a:cubicBezTo>
                  <a:pt x="474819" y="1444374"/>
                  <a:pt x="472715" y="1441429"/>
                  <a:pt x="469601" y="1439557"/>
                </a:cubicBezTo>
                <a:cubicBezTo>
                  <a:pt x="466489" y="1437685"/>
                  <a:pt x="462871" y="1436759"/>
                  <a:pt x="458749" y="1436780"/>
                </a:cubicBezTo>
                <a:close/>
                <a:moveTo>
                  <a:pt x="5732064" y="1433246"/>
                </a:moveTo>
                <a:cubicBezTo>
                  <a:pt x="5725596" y="1433162"/>
                  <a:pt x="5719854" y="1434466"/>
                  <a:pt x="5714837" y="1437159"/>
                </a:cubicBezTo>
                <a:cubicBezTo>
                  <a:pt x="5709820" y="1439851"/>
                  <a:pt x="5706476" y="1444437"/>
                  <a:pt x="5704804" y="1450915"/>
                </a:cubicBezTo>
                <a:cubicBezTo>
                  <a:pt x="5703552" y="1456805"/>
                  <a:pt x="5702648" y="1463957"/>
                  <a:pt x="5702090" y="1472370"/>
                </a:cubicBezTo>
                <a:cubicBezTo>
                  <a:pt x="5701532" y="1480784"/>
                  <a:pt x="5701260" y="1489955"/>
                  <a:pt x="5701269" y="1499883"/>
                </a:cubicBezTo>
                <a:cubicBezTo>
                  <a:pt x="5701282" y="1513785"/>
                  <a:pt x="5701762" y="1527602"/>
                  <a:pt x="5702710" y="1541335"/>
                </a:cubicBezTo>
                <a:cubicBezTo>
                  <a:pt x="5703657" y="1555068"/>
                  <a:pt x="5704997" y="1567090"/>
                  <a:pt x="5706729" y="1577402"/>
                </a:cubicBezTo>
                <a:cubicBezTo>
                  <a:pt x="5708462" y="1587713"/>
                  <a:pt x="5710513" y="1594687"/>
                  <a:pt x="5712881" y="1598324"/>
                </a:cubicBezTo>
                <a:cubicBezTo>
                  <a:pt x="5715573" y="1601879"/>
                  <a:pt x="5719654" y="1604613"/>
                  <a:pt x="5725123" y="1606527"/>
                </a:cubicBezTo>
                <a:cubicBezTo>
                  <a:pt x="5730592" y="1608442"/>
                  <a:pt x="5736439" y="1609409"/>
                  <a:pt x="5742665" y="1609430"/>
                </a:cubicBezTo>
                <a:cubicBezTo>
                  <a:pt x="5747546" y="1609430"/>
                  <a:pt x="5752173" y="1608799"/>
                  <a:pt x="5756548" y="1607537"/>
                </a:cubicBezTo>
                <a:cubicBezTo>
                  <a:pt x="5760923" y="1606275"/>
                  <a:pt x="5764541" y="1604382"/>
                  <a:pt x="5767402" y="1601858"/>
                </a:cubicBezTo>
                <a:cubicBezTo>
                  <a:pt x="5766224" y="1572799"/>
                  <a:pt x="5764794" y="1545097"/>
                  <a:pt x="5763111" y="1518751"/>
                </a:cubicBezTo>
                <a:cubicBezTo>
                  <a:pt x="5761428" y="1492405"/>
                  <a:pt x="5760502" y="1466092"/>
                  <a:pt x="5760334" y="1439809"/>
                </a:cubicBezTo>
                <a:cubicBezTo>
                  <a:pt x="5756727" y="1437990"/>
                  <a:pt x="5752456" y="1436454"/>
                  <a:pt x="5747524" y="1435202"/>
                </a:cubicBezTo>
                <a:cubicBezTo>
                  <a:pt x="5742592" y="1433951"/>
                  <a:pt x="5737438" y="1433299"/>
                  <a:pt x="5732064" y="1433246"/>
                </a:cubicBezTo>
                <a:close/>
                <a:moveTo>
                  <a:pt x="5504979" y="1423655"/>
                </a:moveTo>
                <a:cubicBezTo>
                  <a:pt x="5497900" y="1423665"/>
                  <a:pt x="5491738" y="1425663"/>
                  <a:pt x="5486490" y="1429649"/>
                </a:cubicBezTo>
                <a:cubicBezTo>
                  <a:pt x="5481241" y="1433636"/>
                  <a:pt x="5478486" y="1439546"/>
                  <a:pt x="5478223" y="1447381"/>
                </a:cubicBezTo>
                <a:cubicBezTo>
                  <a:pt x="5478204" y="1461925"/>
                  <a:pt x="5478210" y="1478713"/>
                  <a:pt x="5478239" y="1497746"/>
                </a:cubicBezTo>
                <a:cubicBezTo>
                  <a:pt x="5478267" y="1516778"/>
                  <a:pt x="5478431" y="1535601"/>
                  <a:pt x="5478728" y="1554215"/>
                </a:cubicBezTo>
                <a:cubicBezTo>
                  <a:pt x="5479024" y="1572829"/>
                  <a:pt x="5479566" y="1588781"/>
                  <a:pt x="5480353" y="1602071"/>
                </a:cubicBezTo>
                <a:cubicBezTo>
                  <a:pt x="5481139" y="1615361"/>
                  <a:pt x="5482280" y="1623535"/>
                  <a:pt x="5483776" y="1626594"/>
                </a:cubicBezTo>
                <a:cubicBezTo>
                  <a:pt x="5485658" y="1629644"/>
                  <a:pt x="5488709" y="1632000"/>
                  <a:pt x="5492926" y="1633662"/>
                </a:cubicBezTo>
                <a:cubicBezTo>
                  <a:pt x="5497143" y="1635324"/>
                  <a:pt x="5501834" y="1636165"/>
                  <a:pt x="5506998" y="1636186"/>
                </a:cubicBezTo>
                <a:cubicBezTo>
                  <a:pt x="5512761" y="1636228"/>
                  <a:pt x="5518020" y="1635008"/>
                  <a:pt x="5522774" y="1632526"/>
                </a:cubicBezTo>
                <a:cubicBezTo>
                  <a:pt x="5527527" y="1630044"/>
                  <a:pt x="5530514" y="1626047"/>
                  <a:pt x="5531734" y="1620536"/>
                </a:cubicBezTo>
                <a:cubicBezTo>
                  <a:pt x="5532502" y="1616287"/>
                  <a:pt x="5533112" y="1608631"/>
                  <a:pt x="5533565" y="1597567"/>
                </a:cubicBezTo>
                <a:cubicBezTo>
                  <a:pt x="5534016" y="1586503"/>
                  <a:pt x="5534248" y="1573293"/>
                  <a:pt x="5534259" y="1557938"/>
                </a:cubicBezTo>
                <a:cubicBezTo>
                  <a:pt x="5534259" y="1540185"/>
                  <a:pt x="5534006" y="1521422"/>
                  <a:pt x="5533501" y="1501650"/>
                </a:cubicBezTo>
                <a:cubicBezTo>
                  <a:pt x="5532997" y="1481878"/>
                  <a:pt x="5532239" y="1463115"/>
                  <a:pt x="5531230" y="1445362"/>
                </a:cubicBezTo>
                <a:cubicBezTo>
                  <a:pt x="5530704" y="1438053"/>
                  <a:pt x="5527843" y="1432605"/>
                  <a:pt x="5522648" y="1429018"/>
                </a:cubicBezTo>
                <a:cubicBezTo>
                  <a:pt x="5517452" y="1425432"/>
                  <a:pt x="5511562" y="1423644"/>
                  <a:pt x="5504979" y="1423655"/>
                </a:cubicBezTo>
                <a:close/>
                <a:moveTo>
                  <a:pt x="4762029" y="1423655"/>
                </a:moveTo>
                <a:cubicBezTo>
                  <a:pt x="4754950" y="1423665"/>
                  <a:pt x="4748788" y="1425663"/>
                  <a:pt x="4743540" y="1429649"/>
                </a:cubicBezTo>
                <a:cubicBezTo>
                  <a:pt x="4738291" y="1433636"/>
                  <a:pt x="4735536" y="1439546"/>
                  <a:pt x="4735273" y="1447381"/>
                </a:cubicBezTo>
                <a:cubicBezTo>
                  <a:pt x="4735255" y="1461925"/>
                  <a:pt x="4735260" y="1478713"/>
                  <a:pt x="4735289" y="1497746"/>
                </a:cubicBezTo>
                <a:cubicBezTo>
                  <a:pt x="4735317" y="1516778"/>
                  <a:pt x="4735481" y="1535601"/>
                  <a:pt x="4735778" y="1554215"/>
                </a:cubicBezTo>
                <a:cubicBezTo>
                  <a:pt x="4736075" y="1572829"/>
                  <a:pt x="4736616" y="1588781"/>
                  <a:pt x="4737403" y="1602071"/>
                </a:cubicBezTo>
                <a:cubicBezTo>
                  <a:pt x="4738189" y="1615361"/>
                  <a:pt x="4739330" y="1623535"/>
                  <a:pt x="4740826" y="1626594"/>
                </a:cubicBezTo>
                <a:cubicBezTo>
                  <a:pt x="4742708" y="1629644"/>
                  <a:pt x="4745759" y="1632000"/>
                  <a:pt x="4749976" y="1633662"/>
                </a:cubicBezTo>
                <a:cubicBezTo>
                  <a:pt x="4754194" y="1635324"/>
                  <a:pt x="4758884" y="1636165"/>
                  <a:pt x="4764048" y="1636186"/>
                </a:cubicBezTo>
                <a:cubicBezTo>
                  <a:pt x="4769811" y="1636228"/>
                  <a:pt x="4775070" y="1635008"/>
                  <a:pt x="4779824" y="1632526"/>
                </a:cubicBezTo>
                <a:cubicBezTo>
                  <a:pt x="4784577" y="1630044"/>
                  <a:pt x="4787564" y="1626047"/>
                  <a:pt x="4788784" y="1620536"/>
                </a:cubicBezTo>
                <a:cubicBezTo>
                  <a:pt x="4789552" y="1616287"/>
                  <a:pt x="4790162" y="1608631"/>
                  <a:pt x="4790615" y="1597567"/>
                </a:cubicBezTo>
                <a:cubicBezTo>
                  <a:pt x="4791066" y="1586503"/>
                  <a:pt x="4791298" y="1573293"/>
                  <a:pt x="4791309" y="1557938"/>
                </a:cubicBezTo>
                <a:cubicBezTo>
                  <a:pt x="4791309" y="1540185"/>
                  <a:pt x="4791056" y="1521422"/>
                  <a:pt x="4790551" y="1501650"/>
                </a:cubicBezTo>
                <a:cubicBezTo>
                  <a:pt x="4790047" y="1481878"/>
                  <a:pt x="4789289" y="1463115"/>
                  <a:pt x="4788279" y="1445362"/>
                </a:cubicBezTo>
                <a:cubicBezTo>
                  <a:pt x="4787754" y="1438053"/>
                  <a:pt x="4784893" y="1432605"/>
                  <a:pt x="4779698" y="1429018"/>
                </a:cubicBezTo>
                <a:cubicBezTo>
                  <a:pt x="4774502" y="1425432"/>
                  <a:pt x="4768612" y="1423644"/>
                  <a:pt x="4762029" y="1423655"/>
                </a:cubicBezTo>
                <a:close/>
                <a:moveTo>
                  <a:pt x="3895253" y="1423655"/>
                </a:moveTo>
                <a:cubicBezTo>
                  <a:pt x="3888175" y="1423665"/>
                  <a:pt x="3882012" y="1425663"/>
                  <a:pt x="3876764" y="1429649"/>
                </a:cubicBezTo>
                <a:cubicBezTo>
                  <a:pt x="3871516" y="1433636"/>
                  <a:pt x="3868761" y="1439546"/>
                  <a:pt x="3868498" y="1447381"/>
                </a:cubicBezTo>
                <a:cubicBezTo>
                  <a:pt x="3868479" y="1461925"/>
                  <a:pt x="3868484" y="1478713"/>
                  <a:pt x="3868513" y="1497746"/>
                </a:cubicBezTo>
                <a:cubicBezTo>
                  <a:pt x="3868542" y="1516778"/>
                  <a:pt x="3868705" y="1535601"/>
                  <a:pt x="3869002" y="1554215"/>
                </a:cubicBezTo>
                <a:cubicBezTo>
                  <a:pt x="3869299" y="1572829"/>
                  <a:pt x="3869841" y="1588781"/>
                  <a:pt x="3870627" y="1602071"/>
                </a:cubicBezTo>
                <a:cubicBezTo>
                  <a:pt x="3871414" y="1615361"/>
                  <a:pt x="3872555" y="1623535"/>
                  <a:pt x="3874051" y="1626594"/>
                </a:cubicBezTo>
                <a:cubicBezTo>
                  <a:pt x="3875933" y="1629644"/>
                  <a:pt x="3878983" y="1632000"/>
                  <a:pt x="3883201" y="1633662"/>
                </a:cubicBezTo>
                <a:cubicBezTo>
                  <a:pt x="3887418" y="1635324"/>
                  <a:pt x="3892109" y="1636165"/>
                  <a:pt x="3897272" y="1636186"/>
                </a:cubicBezTo>
                <a:cubicBezTo>
                  <a:pt x="3903036" y="1636228"/>
                  <a:pt x="3908294" y="1635008"/>
                  <a:pt x="3913048" y="1632526"/>
                </a:cubicBezTo>
                <a:cubicBezTo>
                  <a:pt x="3917802" y="1630044"/>
                  <a:pt x="3920789" y="1626047"/>
                  <a:pt x="3922009" y="1620536"/>
                </a:cubicBezTo>
                <a:cubicBezTo>
                  <a:pt x="3922777" y="1616287"/>
                  <a:pt x="3923387" y="1608631"/>
                  <a:pt x="3923839" y="1597567"/>
                </a:cubicBezTo>
                <a:cubicBezTo>
                  <a:pt x="3924291" y="1586503"/>
                  <a:pt x="3924523" y="1573293"/>
                  <a:pt x="3924533" y="1557938"/>
                </a:cubicBezTo>
                <a:cubicBezTo>
                  <a:pt x="3924533" y="1540185"/>
                  <a:pt x="3924281" y="1521422"/>
                  <a:pt x="3923776" y="1501650"/>
                </a:cubicBezTo>
                <a:cubicBezTo>
                  <a:pt x="3923271" y="1481878"/>
                  <a:pt x="3922514" y="1463115"/>
                  <a:pt x="3921504" y="1445362"/>
                </a:cubicBezTo>
                <a:cubicBezTo>
                  <a:pt x="3920978" y="1438053"/>
                  <a:pt x="3918118" y="1432605"/>
                  <a:pt x="3912922" y="1429018"/>
                </a:cubicBezTo>
                <a:cubicBezTo>
                  <a:pt x="3907727" y="1425432"/>
                  <a:pt x="3901837" y="1423644"/>
                  <a:pt x="3895253" y="1423655"/>
                </a:cubicBezTo>
                <a:close/>
                <a:moveTo>
                  <a:pt x="1313979" y="1423655"/>
                </a:moveTo>
                <a:cubicBezTo>
                  <a:pt x="1306900" y="1423665"/>
                  <a:pt x="1300738" y="1425663"/>
                  <a:pt x="1295489" y="1429649"/>
                </a:cubicBezTo>
                <a:cubicBezTo>
                  <a:pt x="1290241" y="1433636"/>
                  <a:pt x="1287486" y="1439546"/>
                  <a:pt x="1287223" y="1447381"/>
                </a:cubicBezTo>
                <a:cubicBezTo>
                  <a:pt x="1287205" y="1461925"/>
                  <a:pt x="1287210" y="1478713"/>
                  <a:pt x="1287239" y="1497746"/>
                </a:cubicBezTo>
                <a:cubicBezTo>
                  <a:pt x="1287268" y="1516778"/>
                  <a:pt x="1287431" y="1535601"/>
                  <a:pt x="1287728" y="1554215"/>
                </a:cubicBezTo>
                <a:cubicBezTo>
                  <a:pt x="1288025" y="1572829"/>
                  <a:pt x="1288567" y="1588781"/>
                  <a:pt x="1289353" y="1602071"/>
                </a:cubicBezTo>
                <a:cubicBezTo>
                  <a:pt x="1290139" y="1615361"/>
                  <a:pt x="1291280" y="1623535"/>
                  <a:pt x="1292776" y="1626594"/>
                </a:cubicBezTo>
                <a:cubicBezTo>
                  <a:pt x="1294658" y="1629644"/>
                  <a:pt x="1297709" y="1632000"/>
                  <a:pt x="1301926" y="1633662"/>
                </a:cubicBezTo>
                <a:cubicBezTo>
                  <a:pt x="1306143" y="1635324"/>
                  <a:pt x="1310834" y="1636165"/>
                  <a:pt x="1315998" y="1636186"/>
                </a:cubicBezTo>
                <a:cubicBezTo>
                  <a:pt x="1321761" y="1636228"/>
                  <a:pt x="1327020" y="1635008"/>
                  <a:pt x="1331774" y="1632526"/>
                </a:cubicBezTo>
                <a:cubicBezTo>
                  <a:pt x="1336528" y="1630044"/>
                  <a:pt x="1339514" y="1626047"/>
                  <a:pt x="1340734" y="1620536"/>
                </a:cubicBezTo>
                <a:cubicBezTo>
                  <a:pt x="1341502" y="1616287"/>
                  <a:pt x="1342112" y="1608631"/>
                  <a:pt x="1342564" y="1597567"/>
                </a:cubicBezTo>
                <a:cubicBezTo>
                  <a:pt x="1343017" y="1586503"/>
                  <a:pt x="1343248" y="1573293"/>
                  <a:pt x="1343259" y="1557938"/>
                </a:cubicBezTo>
                <a:cubicBezTo>
                  <a:pt x="1343259" y="1540185"/>
                  <a:pt x="1343006" y="1521422"/>
                  <a:pt x="1342501" y="1501650"/>
                </a:cubicBezTo>
                <a:cubicBezTo>
                  <a:pt x="1341997" y="1481878"/>
                  <a:pt x="1341239" y="1463115"/>
                  <a:pt x="1340230" y="1445362"/>
                </a:cubicBezTo>
                <a:cubicBezTo>
                  <a:pt x="1339704" y="1438053"/>
                  <a:pt x="1336843" y="1432605"/>
                  <a:pt x="1331648" y="1429018"/>
                </a:cubicBezTo>
                <a:cubicBezTo>
                  <a:pt x="1326452" y="1425432"/>
                  <a:pt x="1320563" y="1423644"/>
                  <a:pt x="1313979" y="1423655"/>
                </a:cubicBezTo>
                <a:close/>
                <a:moveTo>
                  <a:pt x="6347150" y="1417092"/>
                </a:moveTo>
                <a:cubicBezTo>
                  <a:pt x="6336976" y="1417438"/>
                  <a:pt x="6330121" y="1420953"/>
                  <a:pt x="6326583" y="1427637"/>
                </a:cubicBezTo>
                <a:cubicBezTo>
                  <a:pt x="6323047" y="1434321"/>
                  <a:pt x="6321276" y="1442099"/>
                  <a:pt x="6321273" y="1450971"/>
                </a:cubicBezTo>
                <a:cubicBezTo>
                  <a:pt x="6321270" y="1459843"/>
                  <a:pt x="6321482" y="1467733"/>
                  <a:pt x="6321909" y="1474642"/>
                </a:cubicBezTo>
                <a:cubicBezTo>
                  <a:pt x="6329050" y="1475536"/>
                  <a:pt x="6336981" y="1475894"/>
                  <a:pt x="6345699" y="1475715"/>
                </a:cubicBezTo>
                <a:cubicBezTo>
                  <a:pt x="6354417" y="1475536"/>
                  <a:pt x="6363484" y="1475515"/>
                  <a:pt x="6372897" y="1475652"/>
                </a:cubicBezTo>
                <a:lnTo>
                  <a:pt x="6373401" y="1438799"/>
                </a:lnTo>
                <a:cubicBezTo>
                  <a:pt x="6373159" y="1431932"/>
                  <a:pt x="6370489" y="1426610"/>
                  <a:pt x="6365387" y="1422834"/>
                </a:cubicBezTo>
                <a:cubicBezTo>
                  <a:pt x="6360286" y="1419059"/>
                  <a:pt x="6354208" y="1417145"/>
                  <a:pt x="6347150" y="1417092"/>
                </a:cubicBezTo>
                <a:close/>
                <a:moveTo>
                  <a:pt x="3384875" y="1417092"/>
                </a:moveTo>
                <a:cubicBezTo>
                  <a:pt x="3374701" y="1417438"/>
                  <a:pt x="3367845" y="1420953"/>
                  <a:pt x="3364308" y="1427637"/>
                </a:cubicBezTo>
                <a:cubicBezTo>
                  <a:pt x="3360772" y="1434321"/>
                  <a:pt x="3359001" y="1442099"/>
                  <a:pt x="3358998" y="1450971"/>
                </a:cubicBezTo>
                <a:cubicBezTo>
                  <a:pt x="3358995" y="1459843"/>
                  <a:pt x="3359207" y="1467733"/>
                  <a:pt x="3359634" y="1474642"/>
                </a:cubicBezTo>
                <a:cubicBezTo>
                  <a:pt x="3366775" y="1475536"/>
                  <a:pt x="3374705" y="1475894"/>
                  <a:pt x="3383424" y="1475715"/>
                </a:cubicBezTo>
                <a:cubicBezTo>
                  <a:pt x="3392143" y="1475536"/>
                  <a:pt x="3401209" y="1475515"/>
                  <a:pt x="3410621" y="1475652"/>
                </a:cubicBezTo>
                <a:lnTo>
                  <a:pt x="3411126" y="1438799"/>
                </a:lnTo>
                <a:cubicBezTo>
                  <a:pt x="3410884" y="1431932"/>
                  <a:pt x="3408213" y="1426610"/>
                  <a:pt x="3403112" y="1422834"/>
                </a:cubicBezTo>
                <a:cubicBezTo>
                  <a:pt x="3398011" y="1419059"/>
                  <a:pt x="3391932" y="1417145"/>
                  <a:pt x="3384875" y="1417092"/>
                </a:cubicBezTo>
                <a:close/>
                <a:moveTo>
                  <a:pt x="3168258" y="1413558"/>
                </a:moveTo>
                <a:cubicBezTo>
                  <a:pt x="3162726" y="1413579"/>
                  <a:pt x="3157762" y="1415178"/>
                  <a:pt x="3153366" y="1418354"/>
                </a:cubicBezTo>
                <a:cubicBezTo>
                  <a:pt x="3148969" y="1421530"/>
                  <a:pt x="3146529" y="1426158"/>
                  <a:pt x="3146046" y="1432237"/>
                </a:cubicBezTo>
                <a:lnTo>
                  <a:pt x="3145036" y="1502407"/>
                </a:lnTo>
                <a:cubicBezTo>
                  <a:pt x="3144784" y="1517847"/>
                  <a:pt x="3145288" y="1527607"/>
                  <a:pt x="3146550" y="1531687"/>
                </a:cubicBezTo>
                <a:cubicBezTo>
                  <a:pt x="3147812" y="1535768"/>
                  <a:pt x="3149831" y="1538460"/>
                  <a:pt x="3152608" y="1539764"/>
                </a:cubicBezTo>
                <a:cubicBezTo>
                  <a:pt x="3153902" y="1540553"/>
                  <a:pt x="3155606" y="1541247"/>
                  <a:pt x="3157720" y="1541847"/>
                </a:cubicBezTo>
                <a:cubicBezTo>
                  <a:pt x="3159833" y="1542446"/>
                  <a:pt x="3162169" y="1542762"/>
                  <a:pt x="3164724" y="1542793"/>
                </a:cubicBezTo>
                <a:cubicBezTo>
                  <a:pt x="3168910" y="1542835"/>
                  <a:pt x="3172780" y="1541994"/>
                  <a:pt x="3176335" y="1540269"/>
                </a:cubicBezTo>
                <a:cubicBezTo>
                  <a:pt x="3179890" y="1538544"/>
                  <a:pt x="3182246" y="1535684"/>
                  <a:pt x="3183403" y="1531687"/>
                </a:cubicBezTo>
                <a:cubicBezTo>
                  <a:pt x="3185538" y="1515196"/>
                  <a:pt x="3186695" y="1499462"/>
                  <a:pt x="3186873" y="1484486"/>
                </a:cubicBezTo>
                <a:cubicBezTo>
                  <a:pt x="3187052" y="1469510"/>
                  <a:pt x="3187073" y="1452766"/>
                  <a:pt x="3186936" y="1434256"/>
                </a:cubicBezTo>
                <a:cubicBezTo>
                  <a:pt x="3187483" y="1426989"/>
                  <a:pt x="3185885" y="1421709"/>
                  <a:pt x="3182141" y="1418417"/>
                </a:cubicBezTo>
                <a:cubicBezTo>
                  <a:pt x="3178396" y="1415125"/>
                  <a:pt x="3173769" y="1413506"/>
                  <a:pt x="3168258" y="1413558"/>
                </a:cubicBezTo>
                <a:close/>
                <a:moveTo>
                  <a:pt x="901308" y="1413558"/>
                </a:moveTo>
                <a:cubicBezTo>
                  <a:pt x="895776" y="1413579"/>
                  <a:pt x="890812" y="1415178"/>
                  <a:pt x="886416" y="1418354"/>
                </a:cubicBezTo>
                <a:cubicBezTo>
                  <a:pt x="882019" y="1421530"/>
                  <a:pt x="879579" y="1426158"/>
                  <a:pt x="879096" y="1432237"/>
                </a:cubicBezTo>
                <a:lnTo>
                  <a:pt x="878086" y="1502407"/>
                </a:lnTo>
                <a:cubicBezTo>
                  <a:pt x="877834" y="1517847"/>
                  <a:pt x="878338" y="1527607"/>
                  <a:pt x="879600" y="1531687"/>
                </a:cubicBezTo>
                <a:cubicBezTo>
                  <a:pt x="880863" y="1535768"/>
                  <a:pt x="882882" y="1538460"/>
                  <a:pt x="885658" y="1539764"/>
                </a:cubicBezTo>
                <a:cubicBezTo>
                  <a:pt x="886952" y="1540553"/>
                  <a:pt x="888656" y="1541247"/>
                  <a:pt x="890770" y="1541847"/>
                </a:cubicBezTo>
                <a:cubicBezTo>
                  <a:pt x="892884" y="1542446"/>
                  <a:pt x="895218" y="1542762"/>
                  <a:pt x="897774" y="1542793"/>
                </a:cubicBezTo>
                <a:cubicBezTo>
                  <a:pt x="901960" y="1542835"/>
                  <a:pt x="905830" y="1541994"/>
                  <a:pt x="909385" y="1540269"/>
                </a:cubicBezTo>
                <a:cubicBezTo>
                  <a:pt x="912940" y="1538544"/>
                  <a:pt x="915296" y="1535684"/>
                  <a:pt x="916453" y="1531687"/>
                </a:cubicBezTo>
                <a:cubicBezTo>
                  <a:pt x="918588" y="1515196"/>
                  <a:pt x="919745" y="1499462"/>
                  <a:pt x="919923" y="1484486"/>
                </a:cubicBezTo>
                <a:cubicBezTo>
                  <a:pt x="920102" y="1469510"/>
                  <a:pt x="920123" y="1452766"/>
                  <a:pt x="919986" y="1434256"/>
                </a:cubicBezTo>
                <a:cubicBezTo>
                  <a:pt x="920533" y="1426989"/>
                  <a:pt x="918935" y="1421709"/>
                  <a:pt x="915191" y="1418417"/>
                </a:cubicBezTo>
                <a:cubicBezTo>
                  <a:pt x="911447" y="1415125"/>
                  <a:pt x="906819" y="1413506"/>
                  <a:pt x="901308" y="1413558"/>
                </a:cubicBezTo>
                <a:close/>
                <a:moveTo>
                  <a:pt x="6205418" y="1377211"/>
                </a:moveTo>
                <a:cubicBezTo>
                  <a:pt x="6210887" y="1377295"/>
                  <a:pt x="6216104" y="1377631"/>
                  <a:pt x="6221068" y="1378220"/>
                </a:cubicBezTo>
                <a:lnTo>
                  <a:pt x="6221068" y="1432742"/>
                </a:lnTo>
                <a:cubicBezTo>
                  <a:pt x="6214328" y="1434103"/>
                  <a:pt x="6207110" y="1434914"/>
                  <a:pt x="6199416" y="1435172"/>
                </a:cubicBezTo>
                <a:cubicBezTo>
                  <a:pt x="6191723" y="1435431"/>
                  <a:pt x="6184618" y="1437064"/>
                  <a:pt x="6178101" y="1440071"/>
                </a:cubicBezTo>
                <a:cubicBezTo>
                  <a:pt x="6171586" y="1443078"/>
                  <a:pt x="6166724" y="1449385"/>
                  <a:pt x="6163518" y="1458992"/>
                </a:cubicBezTo>
                <a:cubicBezTo>
                  <a:pt x="6162287" y="1462779"/>
                  <a:pt x="6161467" y="1466943"/>
                  <a:pt x="6161057" y="1471487"/>
                </a:cubicBezTo>
                <a:cubicBezTo>
                  <a:pt x="6160647" y="1476030"/>
                  <a:pt x="6160457" y="1480952"/>
                  <a:pt x="6160489" y="1486253"/>
                </a:cubicBezTo>
                <a:cubicBezTo>
                  <a:pt x="6160741" y="1502260"/>
                  <a:pt x="6162256" y="1519592"/>
                  <a:pt x="6165032" y="1538250"/>
                </a:cubicBezTo>
                <a:cubicBezTo>
                  <a:pt x="6167809" y="1556907"/>
                  <a:pt x="6170333" y="1574745"/>
                  <a:pt x="6172605" y="1591761"/>
                </a:cubicBezTo>
                <a:cubicBezTo>
                  <a:pt x="6178010" y="1602205"/>
                  <a:pt x="6185878" y="1609083"/>
                  <a:pt x="6196206" y="1612396"/>
                </a:cubicBezTo>
                <a:cubicBezTo>
                  <a:pt x="6206533" y="1615709"/>
                  <a:pt x="6217177" y="1617918"/>
                  <a:pt x="6228136" y="1619022"/>
                </a:cubicBezTo>
                <a:cubicBezTo>
                  <a:pt x="6228136" y="1621273"/>
                  <a:pt x="6228136" y="1623460"/>
                  <a:pt x="6228136" y="1625585"/>
                </a:cubicBezTo>
                <a:cubicBezTo>
                  <a:pt x="6228136" y="1627709"/>
                  <a:pt x="6228136" y="1629897"/>
                  <a:pt x="6228136" y="1632147"/>
                </a:cubicBezTo>
                <a:cubicBezTo>
                  <a:pt x="6228157" y="1638710"/>
                  <a:pt x="6228114" y="1645399"/>
                  <a:pt x="6228009" y="1652214"/>
                </a:cubicBezTo>
                <a:cubicBezTo>
                  <a:pt x="6227904" y="1659029"/>
                  <a:pt x="6227609" y="1665971"/>
                  <a:pt x="6227126" y="1673038"/>
                </a:cubicBezTo>
                <a:cubicBezTo>
                  <a:pt x="6214453" y="1671860"/>
                  <a:pt x="6200704" y="1670065"/>
                  <a:pt x="6185880" y="1667653"/>
                </a:cubicBezTo>
                <a:cubicBezTo>
                  <a:pt x="6171057" y="1665241"/>
                  <a:pt x="6157495" y="1661203"/>
                  <a:pt x="6145195" y="1655538"/>
                </a:cubicBezTo>
                <a:cubicBezTo>
                  <a:pt x="6132895" y="1649872"/>
                  <a:pt x="6124195" y="1641571"/>
                  <a:pt x="6119093" y="1630633"/>
                </a:cubicBezTo>
                <a:cubicBezTo>
                  <a:pt x="6116538" y="1623986"/>
                  <a:pt x="6114455" y="1616203"/>
                  <a:pt x="6112846" y="1607285"/>
                </a:cubicBezTo>
                <a:cubicBezTo>
                  <a:pt x="6111237" y="1598366"/>
                  <a:pt x="6110290" y="1590331"/>
                  <a:pt x="6110006" y="1583179"/>
                </a:cubicBezTo>
                <a:cubicBezTo>
                  <a:pt x="6109638" y="1566804"/>
                  <a:pt x="6108986" y="1551218"/>
                  <a:pt x="6108050" y="1536420"/>
                </a:cubicBezTo>
                <a:cubicBezTo>
                  <a:pt x="6107114" y="1521622"/>
                  <a:pt x="6106588" y="1507424"/>
                  <a:pt x="6106473" y="1493825"/>
                </a:cubicBezTo>
                <a:cubicBezTo>
                  <a:pt x="6106388" y="1479964"/>
                  <a:pt x="6107314" y="1466544"/>
                  <a:pt x="6109249" y="1453566"/>
                </a:cubicBezTo>
                <a:cubicBezTo>
                  <a:pt x="6111184" y="1440587"/>
                  <a:pt x="6114634" y="1427925"/>
                  <a:pt x="6119598" y="1415577"/>
                </a:cubicBezTo>
                <a:cubicBezTo>
                  <a:pt x="6125698" y="1402936"/>
                  <a:pt x="6137099" y="1393386"/>
                  <a:pt x="6153800" y="1386929"/>
                </a:cubicBezTo>
                <a:cubicBezTo>
                  <a:pt x="6170501" y="1380471"/>
                  <a:pt x="6187708" y="1377232"/>
                  <a:pt x="6205418" y="1377211"/>
                </a:cubicBezTo>
                <a:close/>
                <a:moveTo>
                  <a:pt x="3738443" y="1377211"/>
                </a:moveTo>
                <a:cubicBezTo>
                  <a:pt x="3743912" y="1377295"/>
                  <a:pt x="3749129" y="1377631"/>
                  <a:pt x="3754093" y="1378220"/>
                </a:cubicBezTo>
                <a:lnTo>
                  <a:pt x="3754093" y="1432742"/>
                </a:lnTo>
                <a:cubicBezTo>
                  <a:pt x="3747353" y="1434103"/>
                  <a:pt x="3740135" y="1434914"/>
                  <a:pt x="3732442" y="1435172"/>
                </a:cubicBezTo>
                <a:cubicBezTo>
                  <a:pt x="3724748" y="1435431"/>
                  <a:pt x="3717642" y="1437064"/>
                  <a:pt x="3711127" y="1440071"/>
                </a:cubicBezTo>
                <a:cubicBezTo>
                  <a:pt x="3704611" y="1443078"/>
                  <a:pt x="3699749" y="1449385"/>
                  <a:pt x="3696543" y="1458992"/>
                </a:cubicBezTo>
                <a:cubicBezTo>
                  <a:pt x="3695312" y="1462779"/>
                  <a:pt x="3694492" y="1466943"/>
                  <a:pt x="3694082" y="1471487"/>
                </a:cubicBezTo>
                <a:cubicBezTo>
                  <a:pt x="3693672" y="1476030"/>
                  <a:pt x="3693482" y="1480952"/>
                  <a:pt x="3693514" y="1486253"/>
                </a:cubicBezTo>
                <a:cubicBezTo>
                  <a:pt x="3693766" y="1502260"/>
                  <a:pt x="3695281" y="1519592"/>
                  <a:pt x="3698057" y="1538250"/>
                </a:cubicBezTo>
                <a:cubicBezTo>
                  <a:pt x="3700834" y="1556907"/>
                  <a:pt x="3703358" y="1574745"/>
                  <a:pt x="3705630" y="1591761"/>
                </a:cubicBezTo>
                <a:cubicBezTo>
                  <a:pt x="3711036" y="1602205"/>
                  <a:pt x="3718903" y="1609083"/>
                  <a:pt x="3729230" y="1612396"/>
                </a:cubicBezTo>
                <a:cubicBezTo>
                  <a:pt x="3739558" y="1615709"/>
                  <a:pt x="3750202" y="1617918"/>
                  <a:pt x="3761160" y="1619022"/>
                </a:cubicBezTo>
                <a:cubicBezTo>
                  <a:pt x="3761160" y="1621273"/>
                  <a:pt x="3761160" y="1623460"/>
                  <a:pt x="3761160" y="1625585"/>
                </a:cubicBezTo>
                <a:cubicBezTo>
                  <a:pt x="3761160" y="1627709"/>
                  <a:pt x="3761160" y="1629897"/>
                  <a:pt x="3761160" y="1632147"/>
                </a:cubicBezTo>
                <a:cubicBezTo>
                  <a:pt x="3761182" y="1638710"/>
                  <a:pt x="3761140" y="1645399"/>
                  <a:pt x="3761034" y="1652214"/>
                </a:cubicBezTo>
                <a:cubicBezTo>
                  <a:pt x="3760929" y="1659029"/>
                  <a:pt x="3760635" y="1665971"/>
                  <a:pt x="3760151" y="1673038"/>
                </a:cubicBezTo>
                <a:cubicBezTo>
                  <a:pt x="3747477" y="1671860"/>
                  <a:pt x="3733728" y="1670065"/>
                  <a:pt x="3718905" y="1667653"/>
                </a:cubicBezTo>
                <a:cubicBezTo>
                  <a:pt x="3704081" y="1665241"/>
                  <a:pt x="3690519" y="1661203"/>
                  <a:pt x="3678219" y="1655538"/>
                </a:cubicBezTo>
                <a:cubicBezTo>
                  <a:pt x="3665920" y="1649872"/>
                  <a:pt x="3657219" y="1641571"/>
                  <a:pt x="3652118" y="1630633"/>
                </a:cubicBezTo>
                <a:cubicBezTo>
                  <a:pt x="3649562" y="1623986"/>
                  <a:pt x="3647480" y="1616203"/>
                  <a:pt x="3645871" y="1607285"/>
                </a:cubicBezTo>
                <a:cubicBezTo>
                  <a:pt x="3644262" y="1598366"/>
                  <a:pt x="3643315" y="1590331"/>
                  <a:pt x="3643031" y="1583179"/>
                </a:cubicBezTo>
                <a:cubicBezTo>
                  <a:pt x="3642663" y="1566804"/>
                  <a:pt x="3642011" y="1551218"/>
                  <a:pt x="3641075" y="1536420"/>
                </a:cubicBezTo>
                <a:cubicBezTo>
                  <a:pt x="3640139" y="1521622"/>
                  <a:pt x="3639613" y="1507424"/>
                  <a:pt x="3639498" y="1493825"/>
                </a:cubicBezTo>
                <a:cubicBezTo>
                  <a:pt x="3639414" y="1479964"/>
                  <a:pt x="3640339" y="1466544"/>
                  <a:pt x="3642274" y="1453566"/>
                </a:cubicBezTo>
                <a:cubicBezTo>
                  <a:pt x="3644209" y="1440587"/>
                  <a:pt x="3647659" y="1427925"/>
                  <a:pt x="3652623" y="1415577"/>
                </a:cubicBezTo>
                <a:cubicBezTo>
                  <a:pt x="3658723" y="1402936"/>
                  <a:pt x="3670124" y="1393386"/>
                  <a:pt x="3686825" y="1386929"/>
                </a:cubicBezTo>
                <a:cubicBezTo>
                  <a:pt x="3703526" y="1380471"/>
                  <a:pt x="3720732" y="1377232"/>
                  <a:pt x="3738443" y="1377211"/>
                </a:cubicBezTo>
                <a:close/>
                <a:moveTo>
                  <a:pt x="5503969" y="1376201"/>
                </a:moveTo>
                <a:cubicBezTo>
                  <a:pt x="5514502" y="1376117"/>
                  <a:pt x="5525297" y="1376790"/>
                  <a:pt x="5536352" y="1378220"/>
                </a:cubicBezTo>
                <a:cubicBezTo>
                  <a:pt x="5547409" y="1379651"/>
                  <a:pt x="5557119" y="1382343"/>
                  <a:pt x="5565483" y="1386298"/>
                </a:cubicBezTo>
                <a:cubicBezTo>
                  <a:pt x="5573847" y="1390252"/>
                  <a:pt x="5579257" y="1395973"/>
                  <a:pt x="5581712" y="1403462"/>
                </a:cubicBezTo>
                <a:cubicBezTo>
                  <a:pt x="5585288" y="1416566"/>
                  <a:pt x="5587349" y="1428345"/>
                  <a:pt x="5587896" y="1438799"/>
                </a:cubicBezTo>
                <a:cubicBezTo>
                  <a:pt x="5588443" y="1449253"/>
                  <a:pt x="5588737" y="1461538"/>
                  <a:pt x="5588780" y="1475652"/>
                </a:cubicBezTo>
                <a:cubicBezTo>
                  <a:pt x="5588945" y="1483797"/>
                  <a:pt x="5589063" y="1492747"/>
                  <a:pt x="5589134" y="1502501"/>
                </a:cubicBezTo>
                <a:cubicBezTo>
                  <a:pt x="5589207" y="1512255"/>
                  <a:pt x="5589250" y="1524420"/>
                  <a:pt x="5589266" y="1538998"/>
                </a:cubicBezTo>
                <a:cubicBezTo>
                  <a:pt x="5589281" y="1553575"/>
                  <a:pt x="5589287" y="1572173"/>
                  <a:pt x="5589284" y="1594790"/>
                </a:cubicBezTo>
                <a:cubicBezTo>
                  <a:pt x="5589348" y="1607747"/>
                  <a:pt x="5589095" y="1618812"/>
                  <a:pt x="5588528" y="1627983"/>
                </a:cubicBezTo>
                <a:cubicBezTo>
                  <a:pt x="5587960" y="1637153"/>
                  <a:pt x="5586697" y="1643927"/>
                  <a:pt x="5584741" y="1648302"/>
                </a:cubicBezTo>
                <a:cubicBezTo>
                  <a:pt x="5578810" y="1660302"/>
                  <a:pt x="5568965" y="1668106"/>
                  <a:pt x="5555209" y="1671713"/>
                </a:cubicBezTo>
                <a:cubicBezTo>
                  <a:pt x="5541452" y="1675320"/>
                  <a:pt x="5524541" y="1676940"/>
                  <a:pt x="5504474" y="1676572"/>
                </a:cubicBezTo>
                <a:cubicBezTo>
                  <a:pt x="5495122" y="1676746"/>
                  <a:pt x="5484490" y="1676061"/>
                  <a:pt x="5472576" y="1674515"/>
                </a:cubicBezTo>
                <a:cubicBezTo>
                  <a:pt x="5460663" y="1672970"/>
                  <a:pt x="5450068" y="1669517"/>
                  <a:pt x="5440791" y="1664157"/>
                </a:cubicBezTo>
                <a:cubicBezTo>
                  <a:pt x="5431514" y="1658797"/>
                  <a:pt x="5426154" y="1650483"/>
                  <a:pt x="5424711" y="1639215"/>
                </a:cubicBezTo>
                <a:cubicBezTo>
                  <a:pt x="5423018" y="1620473"/>
                  <a:pt x="5421987" y="1601542"/>
                  <a:pt x="5421620" y="1582422"/>
                </a:cubicBezTo>
                <a:cubicBezTo>
                  <a:pt x="5421251" y="1563302"/>
                  <a:pt x="5421104" y="1544371"/>
                  <a:pt x="5421178" y="1525629"/>
                </a:cubicBezTo>
                <a:cubicBezTo>
                  <a:pt x="5420894" y="1508960"/>
                  <a:pt x="5420578" y="1493331"/>
                  <a:pt x="5420231" y="1478744"/>
                </a:cubicBezTo>
                <a:cubicBezTo>
                  <a:pt x="5419884" y="1464156"/>
                  <a:pt x="5419695" y="1449159"/>
                  <a:pt x="5419663" y="1433751"/>
                </a:cubicBezTo>
                <a:cubicBezTo>
                  <a:pt x="5419663" y="1428787"/>
                  <a:pt x="5419663" y="1423570"/>
                  <a:pt x="5419663" y="1418102"/>
                </a:cubicBezTo>
                <a:cubicBezTo>
                  <a:pt x="5420378" y="1402862"/>
                  <a:pt x="5426268" y="1392450"/>
                  <a:pt x="5437332" y="1386866"/>
                </a:cubicBezTo>
                <a:cubicBezTo>
                  <a:pt x="5448396" y="1381281"/>
                  <a:pt x="5461858" y="1378063"/>
                  <a:pt x="5477718" y="1377211"/>
                </a:cubicBezTo>
                <a:cubicBezTo>
                  <a:pt x="5481052" y="1376948"/>
                  <a:pt x="5484986" y="1376716"/>
                  <a:pt x="5489518" y="1376517"/>
                </a:cubicBezTo>
                <a:cubicBezTo>
                  <a:pt x="5494051" y="1376317"/>
                  <a:pt x="5498868" y="1376212"/>
                  <a:pt x="5503969" y="1376201"/>
                </a:cubicBezTo>
                <a:close/>
                <a:moveTo>
                  <a:pt x="4761019" y="1376201"/>
                </a:moveTo>
                <a:cubicBezTo>
                  <a:pt x="4771552" y="1376117"/>
                  <a:pt x="4782346" y="1376790"/>
                  <a:pt x="4793402" y="1378220"/>
                </a:cubicBezTo>
                <a:cubicBezTo>
                  <a:pt x="4804459" y="1379651"/>
                  <a:pt x="4814169" y="1382343"/>
                  <a:pt x="4822533" y="1386298"/>
                </a:cubicBezTo>
                <a:cubicBezTo>
                  <a:pt x="4830896" y="1390252"/>
                  <a:pt x="4836307" y="1395973"/>
                  <a:pt x="4838762" y="1403462"/>
                </a:cubicBezTo>
                <a:cubicBezTo>
                  <a:pt x="4842338" y="1416566"/>
                  <a:pt x="4844399" y="1428345"/>
                  <a:pt x="4844946" y="1438799"/>
                </a:cubicBezTo>
                <a:cubicBezTo>
                  <a:pt x="4845493" y="1449253"/>
                  <a:pt x="4845787" y="1461538"/>
                  <a:pt x="4845830" y="1475652"/>
                </a:cubicBezTo>
                <a:cubicBezTo>
                  <a:pt x="4845995" y="1483797"/>
                  <a:pt x="4846113" y="1492747"/>
                  <a:pt x="4846185" y="1502501"/>
                </a:cubicBezTo>
                <a:cubicBezTo>
                  <a:pt x="4846257" y="1512255"/>
                  <a:pt x="4846300" y="1524420"/>
                  <a:pt x="4846316" y="1538998"/>
                </a:cubicBezTo>
                <a:cubicBezTo>
                  <a:pt x="4846331" y="1553575"/>
                  <a:pt x="4846337" y="1572173"/>
                  <a:pt x="4846334" y="1594790"/>
                </a:cubicBezTo>
                <a:cubicBezTo>
                  <a:pt x="4846398" y="1607747"/>
                  <a:pt x="4846145" y="1618812"/>
                  <a:pt x="4845577" y="1627983"/>
                </a:cubicBezTo>
                <a:cubicBezTo>
                  <a:pt x="4845010" y="1637153"/>
                  <a:pt x="4843747" y="1643927"/>
                  <a:pt x="4841791" y="1648302"/>
                </a:cubicBezTo>
                <a:cubicBezTo>
                  <a:pt x="4835860" y="1660302"/>
                  <a:pt x="4826015" y="1668106"/>
                  <a:pt x="4812259" y="1671713"/>
                </a:cubicBezTo>
                <a:cubicBezTo>
                  <a:pt x="4798502" y="1675320"/>
                  <a:pt x="4781591" y="1676940"/>
                  <a:pt x="4761524" y="1676572"/>
                </a:cubicBezTo>
                <a:cubicBezTo>
                  <a:pt x="4752172" y="1676746"/>
                  <a:pt x="4741540" y="1676061"/>
                  <a:pt x="4729626" y="1674515"/>
                </a:cubicBezTo>
                <a:cubicBezTo>
                  <a:pt x="4717713" y="1672970"/>
                  <a:pt x="4707118" y="1669517"/>
                  <a:pt x="4697841" y="1664157"/>
                </a:cubicBezTo>
                <a:cubicBezTo>
                  <a:pt x="4688564" y="1658797"/>
                  <a:pt x="4683204" y="1650483"/>
                  <a:pt x="4681761" y="1639215"/>
                </a:cubicBezTo>
                <a:cubicBezTo>
                  <a:pt x="4680068" y="1620473"/>
                  <a:pt x="4679038" y="1601542"/>
                  <a:pt x="4678670" y="1582422"/>
                </a:cubicBezTo>
                <a:cubicBezTo>
                  <a:pt x="4678301" y="1563302"/>
                  <a:pt x="4678154" y="1544371"/>
                  <a:pt x="4678228" y="1525629"/>
                </a:cubicBezTo>
                <a:cubicBezTo>
                  <a:pt x="4677944" y="1508960"/>
                  <a:pt x="4677628" y="1493331"/>
                  <a:pt x="4677281" y="1478744"/>
                </a:cubicBezTo>
                <a:cubicBezTo>
                  <a:pt x="4676934" y="1464156"/>
                  <a:pt x="4676745" y="1449159"/>
                  <a:pt x="4676713" y="1433751"/>
                </a:cubicBezTo>
                <a:cubicBezTo>
                  <a:pt x="4676713" y="1428787"/>
                  <a:pt x="4676713" y="1423570"/>
                  <a:pt x="4676713" y="1418102"/>
                </a:cubicBezTo>
                <a:cubicBezTo>
                  <a:pt x="4677428" y="1402862"/>
                  <a:pt x="4683318" y="1392450"/>
                  <a:pt x="4694382" y="1386866"/>
                </a:cubicBezTo>
                <a:cubicBezTo>
                  <a:pt x="4705446" y="1381281"/>
                  <a:pt x="4718908" y="1378063"/>
                  <a:pt x="4734768" y="1377211"/>
                </a:cubicBezTo>
                <a:cubicBezTo>
                  <a:pt x="4738102" y="1376948"/>
                  <a:pt x="4742036" y="1376716"/>
                  <a:pt x="4746568" y="1376517"/>
                </a:cubicBezTo>
                <a:cubicBezTo>
                  <a:pt x="4751101" y="1376317"/>
                  <a:pt x="4755918" y="1376212"/>
                  <a:pt x="4761019" y="1376201"/>
                </a:cubicBezTo>
                <a:close/>
                <a:moveTo>
                  <a:pt x="3894244" y="1376201"/>
                </a:moveTo>
                <a:cubicBezTo>
                  <a:pt x="3904776" y="1376117"/>
                  <a:pt x="3915571" y="1376790"/>
                  <a:pt x="3926627" y="1378220"/>
                </a:cubicBezTo>
                <a:cubicBezTo>
                  <a:pt x="3937684" y="1379651"/>
                  <a:pt x="3947394" y="1382343"/>
                  <a:pt x="3955758" y="1386298"/>
                </a:cubicBezTo>
                <a:cubicBezTo>
                  <a:pt x="3964121" y="1390252"/>
                  <a:pt x="3969531" y="1395973"/>
                  <a:pt x="3971987" y="1403462"/>
                </a:cubicBezTo>
                <a:cubicBezTo>
                  <a:pt x="3975562" y="1416566"/>
                  <a:pt x="3977624" y="1428345"/>
                  <a:pt x="3978171" y="1438799"/>
                </a:cubicBezTo>
                <a:cubicBezTo>
                  <a:pt x="3978718" y="1449253"/>
                  <a:pt x="3979012" y="1461538"/>
                  <a:pt x="3979054" y="1475652"/>
                </a:cubicBezTo>
                <a:cubicBezTo>
                  <a:pt x="3979219" y="1483797"/>
                  <a:pt x="3979338" y="1492747"/>
                  <a:pt x="3979410" y="1502501"/>
                </a:cubicBezTo>
                <a:cubicBezTo>
                  <a:pt x="3979481" y="1512255"/>
                  <a:pt x="3979525" y="1524420"/>
                  <a:pt x="3979540" y="1538998"/>
                </a:cubicBezTo>
                <a:cubicBezTo>
                  <a:pt x="3979556" y="1553575"/>
                  <a:pt x="3979562" y="1572173"/>
                  <a:pt x="3979559" y="1594790"/>
                </a:cubicBezTo>
                <a:cubicBezTo>
                  <a:pt x="3979622" y="1607747"/>
                  <a:pt x="3979370" y="1618812"/>
                  <a:pt x="3978802" y="1627983"/>
                </a:cubicBezTo>
                <a:cubicBezTo>
                  <a:pt x="3978234" y="1637153"/>
                  <a:pt x="3976972" y="1643927"/>
                  <a:pt x="3975016" y="1648302"/>
                </a:cubicBezTo>
                <a:cubicBezTo>
                  <a:pt x="3969084" y="1660302"/>
                  <a:pt x="3959240" y="1668106"/>
                  <a:pt x="3945483" y="1671713"/>
                </a:cubicBezTo>
                <a:cubicBezTo>
                  <a:pt x="3931727" y="1675320"/>
                  <a:pt x="3914815" y="1676940"/>
                  <a:pt x="3894749" y="1676572"/>
                </a:cubicBezTo>
                <a:cubicBezTo>
                  <a:pt x="3885397" y="1676746"/>
                  <a:pt x="3874764" y="1676061"/>
                  <a:pt x="3862851" y="1674515"/>
                </a:cubicBezTo>
                <a:cubicBezTo>
                  <a:pt x="3850938" y="1672970"/>
                  <a:pt x="3840343" y="1669517"/>
                  <a:pt x="3831066" y="1664157"/>
                </a:cubicBezTo>
                <a:cubicBezTo>
                  <a:pt x="3821789" y="1658797"/>
                  <a:pt x="3816429" y="1650483"/>
                  <a:pt x="3814986" y="1639215"/>
                </a:cubicBezTo>
                <a:cubicBezTo>
                  <a:pt x="3813293" y="1620473"/>
                  <a:pt x="3812262" y="1601542"/>
                  <a:pt x="3811894" y="1582422"/>
                </a:cubicBezTo>
                <a:cubicBezTo>
                  <a:pt x="3811526" y="1563302"/>
                  <a:pt x="3811379" y="1544371"/>
                  <a:pt x="3811452" y="1525629"/>
                </a:cubicBezTo>
                <a:cubicBezTo>
                  <a:pt x="3811168" y="1508960"/>
                  <a:pt x="3810853" y="1493331"/>
                  <a:pt x="3810506" y="1478744"/>
                </a:cubicBezTo>
                <a:cubicBezTo>
                  <a:pt x="3810159" y="1464156"/>
                  <a:pt x="3809969" y="1449159"/>
                  <a:pt x="3809938" y="1433751"/>
                </a:cubicBezTo>
                <a:cubicBezTo>
                  <a:pt x="3809938" y="1428787"/>
                  <a:pt x="3809938" y="1423570"/>
                  <a:pt x="3809938" y="1418102"/>
                </a:cubicBezTo>
                <a:cubicBezTo>
                  <a:pt x="3810653" y="1402862"/>
                  <a:pt x="3816543" y="1392450"/>
                  <a:pt x="3827607" y="1386866"/>
                </a:cubicBezTo>
                <a:cubicBezTo>
                  <a:pt x="3838671" y="1381281"/>
                  <a:pt x="3852133" y="1378063"/>
                  <a:pt x="3867993" y="1377211"/>
                </a:cubicBezTo>
                <a:cubicBezTo>
                  <a:pt x="3871327" y="1376948"/>
                  <a:pt x="3875260" y="1376716"/>
                  <a:pt x="3879793" y="1376517"/>
                </a:cubicBezTo>
                <a:cubicBezTo>
                  <a:pt x="3884326" y="1376317"/>
                  <a:pt x="3889143" y="1376212"/>
                  <a:pt x="3894244" y="1376201"/>
                </a:cubicBezTo>
                <a:close/>
                <a:moveTo>
                  <a:pt x="1312969" y="1376201"/>
                </a:moveTo>
                <a:cubicBezTo>
                  <a:pt x="1323502" y="1376117"/>
                  <a:pt x="1334296" y="1376790"/>
                  <a:pt x="1345352" y="1378220"/>
                </a:cubicBezTo>
                <a:cubicBezTo>
                  <a:pt x="1356409" y="1379651"/>
                  <a:pt x="1366119" y="1382343"/>
                  <a:pt x="1374483" y="1386298"/>
                </a:cubicBezTo>
                <a:cubicBezTo>
                  <a:pt x="1382847" y="1390252"/>
                  <a:pt x="1388256" y="1395973"/>
                  <a:pt x="1390712" y="1403462"/>
                </a:cubicBezTo>
                <a:cubicBezTo>
                  <a:pt x="1394288" y="1416566"/>
                  <a:pt x="1396349" y="1428345"/>
                  <a:pt x="1396896" y="1438799"/>
                </a:cubicBezTo>
                <a:cubicBezTo>
                  <a:pt x="1397443" y="1449253"/>
                  <a:pt x="1397738" y="1461538"/>
                  <a:pt x="1397779" y="1475652"/>
                </a:cubicBezTo>
                <a:cubicBezTo>
                  <a:pt x="1397945" y="1483797"/>
                  <a:pt x="1398063" y="1492747"/>
                  <a:pt x="1398135" y="1502501"/>
                </a:cubicBezTo>
                <a:cubicBezTo>
                  <a:pt x="1398207" y="1512255"/>
                  <a:pt x="1398250" y="1524420"/>
                  <a:pt x="1398266" y="1538998"/>
                </a:cubicBezTo>
                <a:cubicBezTo>
                  <a:pt x="1398281" y="1553575"/>
                  <a:pt x="1398287" y="1572173"/>
                  <a:pt x="1398284" y="1594790"/>
                </a:cubicBezTo>
                <a:cubicBezTo>
                  <a:pt x="1398347" y="1607747"/>
                  <a:pt x="1398095" y="1618812"/>
                  <a:pt x="1397527" y="1627983"/>
                </a:cubicBezTo>
                <a:cubicBezTo>
                  <a:pt x="1396959" y="1637153"/>
                  <a:pt x="1395697" y="1643927"/>
                  <a:pt x="1393741" y="1648302"/>
                </a:cubicBezTo>
                <a:cubicBezTo>
                  <a:pt x="1387809" y="1660302"/>
                  <a:pt x="1377966" y="1668106"/>
                  <a:pt x="1364209" y="1671713"/>
                </a:cubicBezTo>
                <a:cubicBezTo>
                  <a:pt x="1350452" y="1675320"/>
                  <a:pt x="1333541" y="1676940"/>
                  <a:pt x="1313474" y="1676572"/>
                </a:cubicBezTo>
                <a:cubicBezTo>
                  <a:pt x="1304122" y="1676746"/>
                  <a:pt x="1293490" y="1676061"/>
                  <a:pt x="1281577" y="1674515"/>
                </a:cubicBezTo>
                <a:cubicBezTo>
                  <a:pt x="1269663" y="1672970"/>
                  <a:pt x="1259068" y="1669517"/>
                  <a:pt x="1249791" y="1664157"/>
                </a:cubicBezTo>
                <a:cubicBezTo>
                  <a:pt x="1240514" y="1658797"/>
                  <a:pt x="1235154" y="1650483"/>
                  <a:pt x="1233711" y="1639215"/>
                </a:cubicBezTo>
                <a:cubicBezTo>
                  <a:pt x="1232018" y="1620473"/>
                  <a:pt x="1230987" y="1601542"/>
                  <a:pt x="1230619" y="1582422"/>
                </a:cubicBezTo>
                <a:cubicBezTo>
                  <a:pt x="1230251" y="1563302"/>
                  <a:pt x="1230104" y="1544371"/>
                  <a:pt x="1230178" y="1525629"/>
                </a:cubicBezTo>
                <a:cubicBezTo>
                  <a:pt x="1229894" y="1508960"/>
                  <a:pt x="1229578" y="1493331"/>
                  <a:pt x="1229232" y="1478744"/>
                </a:cubicBezTo>
                <a:cubicBezTo>
                  <a:pt x="1228884" y="1464156"/>
                  <a:pt x="1228695" y="1449159"/>
                  <a:pt x="1228664" y="1433751"/>
                </a:cubicBezTo>
                <a:cubicBezTo>
                  <a:pt x="1228664" y="1428787"/>
                  <a:pt x="1228664" y="1423570"/>
                  <a:pt x="1228664" y="1418102"/>
                </a:cubicBezTo>
                <a:cubicBezTo>
                  <a:pt x="1229379" y="1402862"/>
                  <a:pt x="1235268" y="1392450"/>
                  <a:pt x="1246332" y="1386866"/>
                </a:cubicBezTo>
                <a:cubicBezTo>
                  <a:pt x="1257397" y="1381281"/>
                  <a:pt x="1270858" y="1378063"/>
                  <a:pt x="1286718" y="1377211"/>
                </a:cubicBezTo>
                <a:cubicBezTo>
                  <a:pt x="1290052" y="1376948"/>
                  <a:pt x="1293986" y="1376716"/>
                  <a:pt x="1298518" y="1376517"/>
                </a:cubicBezTo>
                <a:cubicBezTo>
                  <a:pt x="1303051" y="1376317"/>
                  <a:pt x="1307868" y="1376212"/>
                  <a:pt x="1312969" y="1376201"/>
                </a:cubicBezTo>
                <a:close/>
                <a:moveTo>
                  <a:pt x="6351694" y="1375696"/>
                </a:moveTo>
                <a:cubicBezTo>
                  <a:pt x="6362737" y="1375528"/>
                  <a:pt x="6372960" y="1376874"/>
                  <a:pt x="6382362" y="1379735"/>
                </a:cubicBezTo>
                <a:cubicBezTo>
                  <a:pt x="6391765" y="1382595"/>
                  <a:pt x="6399211" y="1387980"/>
                  <a:pt x="6404700" y="1395889"/>
                </a:cubicBezTo>
                <a:cubicBezTo>
                  <a:pt x="6410127" y="1404356"/>
                  <a:pt x="6413788" y="1414305"/>
                  <a:pt x="6415681" y="1425737"/>
                </a:cubicBezTo>
                <a:cubicBezTo>
                  <a:pt x="6417573" y="1437169"/>
                  <a:pt x="6418457" y="1449264"/>
                  <a:pt x="6418331" y="1462021"/>
                </a:cubicBezTo>
                <a:cubicBezTo>
                  <a:pt x="6418268" y="1471918"/>
                  <a:pt x="6418015" y="1481783"/>
                  <a:pt x="6417573" y="1491617"/>
                </a:cubicBezTo>
                <a:cubicBezTo>
                  <a:pt x="6417132" y="1501450"/>
                  <a:pt x="6416879" y="1510937"/>
                  <a:pt x="6416817" y="1520076"/>
                </a:cubicBezTo>
                <a:lnTo>
                  <a:pt x="6415807" y="1531182"/>
                </a:lnTo>
                <a:cubicBezTo>
                  <a:pt x="6400809" y="1531582"/>
                  <a:pt x="6384865" y="1531792"/>
                  <a:pt x="6367975" y="1531813"/>
                </a:cubicBezTo>
                <a:cubicBezTo>
                  <a:pt x="6351084" y="1531834"/>
                  <a:pt x="6335392" y="1532297"/>
                  <a:pt x="6320900" y="1533202"/>
                </a:cubicBezTo>
                <a:cubicBezTo>
                  <a:pt x="6321401" y="1540899"/>
                  <a:pt x="6321632" y="1550017"/>
                  <a:pt x="6321591" y="1560556"/>
                </a:cubicBezTo>
                <a:cubicBezTo>
                  <a:pt x="6321551" y="1571095"/>
                  <a:pt x="6322268" y="1581297"/>
                  <a:pt x="6323741" y="1591163"/>
                </a:cubicBezTo>
                <a:cubicBezTo>
                  <a:pt x="6325216" y="1601029"/>
                  <a:pt x="6328475" y="1608801"/>
                  <a:pt x="6333520" y="1614478"/>
                </a:cubicBezTo>
                <a:cubicBezTo>
                  <a:pt x="6344510" y="1619085"/>
                  <a:pt x="6356100" y="1621735"/>
                  <a:pt x="6368290" y="1622430"/>
                </a:cubicBezTo>
                <a:cubicBezTo>
                  <a:pt x="6380479" y="1623124"/>
                  <a:pt x="6392448" y="1622997"/>
                  <a:pt x="6404196" y="1622051"/>
                </a:cubicBezTo>
                <a:lnTo>
                  <a:pt x="6404700" y="1678591"/>
                </a:lnTo>
                <a:cubicBezTo>
                  <a:pt x="6398601" y="1679117"/>
                  <a:pt x="6392248" y="1679580"/>
                  <a:pt x="6385643" y="1679980"/>
                </a:cubicBezTo>
                <a:cubicBezTo>
                  <a:pt x="6379039" y="1680379"/>
                  <a:pt x="6372434" y="1680589"/>
                  <a:pt x="6365829" y="1680611"/>
                </a:cubicBezTo>
                <a:cubicBezTo>
                  <a:pt x="6351189" y="1680737"/>
                  <a:pt x="6337559" y="1679475"/>
                  <a:pt x="6324938" y="1676824"/>
                </a:cubicBezTo>
                <a:cubicBezTo>
                  <a:pt x="6312318" y="1674174"/>
                  <a:pt x="6302221" y="1669378"/>
                  <a:pt x="6294648" y="1662437"/>
                </a:cubicBezTo>
                <a:cubicBezTo>
                  <a:pt x="6282869" y="1649890"/>
                  <a:pt x="6275129" y="1632452"/>
                  <a:pt x="6271427" y="1610124"/>
                </a:cubicBezTo>
                <a:cubicBezTo>
                  <a:pt x="6267725" y="1587796"/>
                  <a:pt x="6266042" y="1564680"/>
                  <a:pt x="6266379" y="1540774"/>
                </a:cubicBezTo>
                <a:cubicBezTo>
                  <a:pt x="6266400" y="1535978"/>
                  <a:pt x="6266483" y="1531308"/>
                  <a:pt x="6266631" y="1526765"/>
                </a:cubicBezTo>
                <a:cubicBezTo>
                  <a:pt x="6266778" y="1522222"/>
                  <a:pt x="6266862" y="1517805"/>
                  <a:pt x="6266883" y="1513514"/>
                </a:cubicBezTo>
                <a:cubicBezTo>
                  <a:pt x="6266883" y="1508181"/>
                  <a:pt x="6266883" y="1502565"/>
                  <a:pt x="6266883" y="1496665"/>
                </a:cubicBezTo>
                <a:cubicBezTo>
                  <a:pt x="6266883" y="1490765"/>
                  <a:pt x="6266883" y="1484770"/>
                  <a:pt x="6266883" y="1478681"/>
                </a:cubicBezTo>
                <a:cubicBezTo>
                  <a:pt x="6266262" y="1456384"/>
                  <a:pt x="6268135" y="1435728"/>
                  <a:pt x="6272499" y="1416713"/>
                </a:cubicBezTo>
                <a:cubicBezTo>
                  <a:pt x="6276864" y="1397698"/>
                  <a:pt x="6287445" y="1385372"/>
                  <a:pt x="6304240" y="1379735"/>
                </a:cubicBezTo>
                <a:cubicBezTo>
                  <a:pt x="6311392" y="1378904"/>
                  <a:pt x="6319048" y="1378042"/>
                  <a:pt x="6327210" y="1377148"/>
                </a:cubicBezTo>
                <a:cubicBezTo>
                  <a:pt x="6335371" y="1376254"/>
                  <a:pt x="6343533" y="1375770"/>
                  <a:pt x="6351694" y="1375696"/>
                </a:cubicBezTo>
                <a:close/>
                <a:moveTo>
                  <a:pt x="3389419" y="1375696"/>
                </a:moveTo>
                <a:cubicBezTo>
                  <a:pt x="3400462" y="1375528"/>
                  <a:pt x="3410684" y="1376874"/>
                  <a:pt x="3420087" y="1379735"/>
                </a:cubicBezTo>
                <a:cubicBezTo>
                  <a:pt x="3429489" y="1382595"/>
                  <a:pt x="3436935" y="1387980"/>
                  <a:pt x="3442425" y="1395889"/>
                </a:cubicBezTo>
                <a:cubicBezTo>
                  <a:pt x="3447852" y="1404356"/>
                  <a:pt x="3451512" y="1414305"/>
                  <a:pt x="3453405" y="1425737"/>
                </a:cubicBezTo>
                <a:cubicBezTo>
                  <a:pt x="3455298" y="1437169"/>
                  <a:pt x="3456182" y="1449264"/>
                  <a:pt x="3456056" y="1462021"/>
                </a:cubicBezTo>
                <a:cubicBezTo>
                  <a:pt x="3455992" y="1471918"/>
                  <a:pt x="3455740" y="1481783"/>
                  <a:pt x="3455298" y="1491617"/>
                </a:cubicBezTo>
                <a:cubicBezTo>
                  <a:pt x="3454856" y="1501450"/>
                  <a:pt x="3454604" y="1510937"/>
                  <a:pt x="3454541" y="1520076"/>
                </a:cubicBezTo>
                <a:lnTo>
                  <a:pt x="3453531" y="1531182"/>
                </a:lnTo>
                <a:cubicBezTo>
                  <a:pt x="3438534" y="1531582"/>
                  <a:pt x="3422590" y="1531792"/>
                  <a:pt x="3405699" y="1531813"/>
                </a:cubicBezTo>
                <a:cubicBezTo>
                  <a:pt x="3388809" y="1531834"/>
                  <a:pt x="3373117" y="1532297"/>
                  <a:pt x="3358624" y="1533202"/>
                </a:cubicBezTo>
                <a:cubicBezTo>
                  <a:pt x="3359126" y="1540899"/>
                  <a:pt x="3359356" y="1550017"/>
                  <a:pt x="3359316" y="1560556"/>
                </a:cubicBezTo>
                <a:cubicBezTo>
                  <a:pt x="3359276" y="1571095"/>
                  <a:pt x="3359992" y="1581297"/>
                  <a:pt x="3361466" y="1591163"/>
                </a:cubicBezTo>
                <a:cubicBezTo>
                  <a:pt x="3362940" y="1601029"/>
                  <a:pt x="3366200" y="1608801"/>
                  <a:pt x="3371245" y="1614478"/>
                </a:cubicBezTo>
                <a:cubicBezTo>
                  <a:pt x="3382235" y="1619085"/>
                  <a:pt x="3393825" y="1621735"/>
                  <a:pt x="3406015" y="1622430"/>
                </a:cubicBezTo>
                <a:cubicBezTo>
                  <a:pt x="3418204" y="1623124"/>
                  <a:pt x="3430173" y="1622997"/>
                  <a:pt x="3441920" y="1622051"/>
                </a:cubicBezTo>
                <a:lnTo>
                  <a:pt x="3442425" y="1678591"/>
                </a:lnTo>
                <a:cubicBezTo>
                  <a:pt x="3436325" y="1679117"/>
                  <a:pt x="3429973" y="1679580"/>
                  <a:pt x="3423368" y="1679980"/>
                </a:cubicBezTo>
                <a:cubicBezTo>
                  <a:pt x="3416763" y="1680379"/>
                  <a:pt x="3410159" y="1680589"/>
                  <a:pt x="3403554" y="1680611"/>
                </a:cubicBezTo>
                <a:cubicBezTo>
                  <a:pt x="3388914" y="1680737"/>
                  <a:pt x="3375283" y="1679475"/>
                  <a:pt x="3362663" y="1676824"/>
                </a:cubicBezTo>
                <a:cubicBezTo>
                  <a:pt x="3350042" y="1674174"/>
                  <a:pt x="3339946" y="1669378"/>
                  <a:pt x="3332373" y="1662437"/>
                </a:cubicBezTo>
                <a:cubicBezTo>
                  <a:pt x="3320594" y="1649890"/>
                  <a:pt x="3312854" y="1632452"/>
                  <a:pt x="3309151" y="1610124"/>
                </a:cubicBezTo>
                <a:cubicBezTo>
                  <a:pt x="3305450" y="1587796"/>
                  <a:pt x="3303767" y="1564680"/>
                  <a:pt x="3304103" y="1540774"/>
                </a:cubicBezTo>
                <a:cubicBezTo>
                  <a:pt x="3304124" y="1535978"/>
                  <a:pt x="3304208" y="1531308"/>
                  <a:pt x="3304355" y="1526765"/>
                </a:cubicBezTo>
                <a:cubicBezTo>
                  <a:pt x="3304503" y="1522222"/>
                  <a:pt x="3304587" y="1517805"/>
                  <a:pt x="3304608" y="1513514"/>
                </a:cubicBezTo>
                <a:cubicBezTo>
                  <a:pt x="3304608" y="1508181"/>
                  <a:pt x="3304608" y="1502565"/>
                  <a:pt x="3304608" y="1496665"/>
                </a:cubicBezTo>
                <a:cubicBezTo>
                  <a:pt x="3304608" y="1490765"/>
                  <a:pt x="3304608" y="1484770"/>
                  <a:pt x="3304608" y="1478681"/>
                </a:cubicBezTo>
                <a:cubicBezTo>
                  <a:pt x="3303987" y="1456384"/>
                  <a:pt x="3305860" y="1435728"/>
                  <a:pt x="3310224" y="1416713"/>
                </a:cubicBezTo>
                <a:cubicBezTo>
                  <a:pt x="3314589" y="1397698"/>
                  <a:pt x="3325169" y="1385372"/>
                  <a:pt x="3341965" y="1379735"/>
                </a:cubicBezTo>
                <a:cubicBezTo>
                  <a:pt x="3349117" y="1378904"/>
                  <a:pt x="3356773" y="1378042"/>
                  <a:pt x="3364935" y="1377148"/>
                </a:cubicBezTo>
                <a:cubicBezTo>
                  <a:pt x="3373096" y="1376254"/>
                  <a:pt x="3381257" y="1375770"/>
                  <a:pt x="3389419" y="1375696"/>
                </a:cubicBezTo>
                <a:close/>
                <a:moveTo>
                  <a:pt x="6050523" y="1374182"/>
                </a:moveTo>
                <a:lnTo>
                  <a:pt x="6058095" y="1374182"/>
                </a:lnTo>
                <a:cubicBezTo>
                  <a:pt x="6058600" y="1393849"/>
                  <a:pt x="6058978" y="1413453"/>
                  <a:pt x="6059231" y="1432994"/>
                </a:cubicBezTo>
                <a:cubicBezTo>
                  <a:pt x="6059484" y="1452535"/>
                  <a:pt x="6059610" y="1472139"/>
                  <a:pt x="6059610" y="1491806"/>
                </a:cubicBezTo>
                <a:cubicBezTo>
                  <a:pt x="6059578" y="1522022"/>
                  <a:pt x="6059389" y="1552585"/>
                  <a:pt x="6059042" y="1583495"/>
                </a:cubicBezTo>
                <a:cubicBezTo>
                  <a:pt x="6058695" y="1614405"/>
                  <a:pt x="6058379" y="1646104"/>
                  <a:pt x="6058095" y="1678591"/>
                </a:cubicBezTo>
                <a:cubicBezTo>
                  <a:pt x="6049471" y="1679254"/>
                  <a:pt x="6040721" y="1679569"/>
                  <a:pt x="6031844" y="1679538"/>
                </a:cubicBezTo>
                <a:cubicBezTo>
                  <a:pt x="6022968" y="1679506"/>
                  <a:pt x="6014217" y="1679696"/>
                  <a:pt x="6005593" y="1680106"/>
                </a:cubicBezTo>
                <a:lnTo>
                  <a:pt x="6001555" y="1645778"/>
                </a:lnTo>
                <a:cubicBezTo>
                  <a:pt x="5994024" y="1650552"/>
                  <a:pt x="5985232" y="1654886"/>
                  <a:pt x="5975178" y="1658777"/>
                </a:cubicBezTo>
                <a:cubicBezTo>
                  <a:pt x="5965123" y="1662668"/>
                  <a:pt x="5955069" y="1664730"/>
                  <a:pt x="5945014" y="1664961"/>
                </a:cubicBezTo>
                <a:cubicBezTo>
                  <a:pt x="5938915" y="1664992"/>
                  <a:pt x="5933193" y="1663920"/>
                  <a:pt x="5927850" y="1661743"/>
                </a:cubicBezTo>
                <a:cubicBezTo>
                  <a:pt x="5922508" y="1659566"/>
                  <a:pt x="5917796" y="1656095"/>
                  <a:pt x="5913715" y="1651331"/>
                </a:cubicBezTo>
                <a:cubicBezTo>
                  <a:pt x="5910003" y="1648607"/>
                  <a:pt x="5906701" y="1645094"/>
                  <a:pt x="5903808" y="1640793"/>
                </a:cubicBezTo>
                <a:cubicBezTo>
                  <a:pt x="5900915" y="1636491"/>
                  <a:pt x="5897992" y="1631085"/>
                  <a:pt x="5895037" y="1624575"/>
                </a:cubicBezTo>
                <a:cubicBezTo>
                  <a:pt x="5891756" y="1611166"/>
                  <a:pt x="5889105" y="1597346"/>
                  <a:pt x="5887086" y="1583116"/>
                </a:cubicBezTo>
                <a:cubicBezTo>
                  <a:pt x="5885066" y="1568886"/>
                  <a:pt x="5883678" y="1554436"/>
                  <a:pt x="5882921" y="1539764"/>
                </a:cubicBezTo>
                <a:cubicBezTo>
                  <a:pt x="5881564" y="1514197"/>
                  <a:pt x="5880870" y="1487967"/>
                  <a:pt x="5880839" y="1461075"/>
                </a:cubicBezTo>
                <a:cubicBezTo>
                  <a:pt x="5880807" y="1434182"/>
                  <a:pt x="5880492" y="1405555"/>
                  <a:pt x="5879892" y="1375191"/>
                </a:cubicBezTo>
                <a:lnTo>
                  <a:pt x="5940471" y="1376201"/>
                </a:lnTo>
                <a:cubicBezTo>
                  <a:pt x="5941575" y="1412580"/>
                  <a:pt x="5941891" y="1448486"/>
                  <a:pt x="5941418" y="1483918"/>
                </a:cubicBezTo>
                <a:cubicBezTo>
                  <a:pt x="5940944" y="1519351"/>
                  <a:pt x="5943658" y="1554120"/>
                  <a:pt x="5949558" y="1588228"/>
                </a:cubicBezTo>
                <a:cubicBezTo>
                  <a:pt x="5951083" y="1595221"/>
                  <a:pt x="5954974" y="1600291"/>
                  <a:pt x="5961232" y="1603435"/>
                </a:cubicBezTo>
                <a:cubicBezTo>
                  <a:pt x="5967489" y="1606580"/>
                  <a:pt x="5974537" y="1608242"/>
                  <a:pt x="5982372" y="1608421"/>
                </a:cubicBezTo>
                <a:cubicBezTo>
                  <a:pt x="5990312" y="1608410"/>
                  <a:pt x="5996012" y="1606033"/>
                  <a:pt x="5999472" y="1601290"/>
                </a:cubicBezTo>
                <a:cubicBezTo>
                  <a:pt x="6002932" y="1596547"/>
                  <a:pt x="6004973" y="1592529"/>
                  <a:pt x="6005593" y="1589237"/>
                </a:cubicBezTo>
                <a:lnTo>
                  <a:pt x="6000040" y="1377211"/>
                </a:lnTo>
                <a:cubicBezTo>
                  <a:pt x="6008896" y="1376643"/>
                  <a:pt x="6017562" y="1376012"/>
                  <a:pt x="6026039" y="1375318"/>
                </a:cubicBezTo>
                <a:cubicBezTo>
                  <a:pt x="6034516" y="1374624"/>
                  <a:pt x="6042677" y="1374245"/>
                  <a:pt x="6050523" y="1374182"/>
                </a:cubicBezTo>
                <a:close/>
                <a:moveTo>
                  <a:pt x="2697723" y="1374182"/>
                </a:moveTo>
                <a:lnTo>
                  <a:pt x="2705295" y="1374182"/>
                </a:lnTo>
                <a:cubicBezTo>
                  <a:pt x="2705800" y="1393849"/>
                  <a:pt x="2706179" y="1413453"/>
                  <a:pt x="2706431" y="1432994"/>
                </a:cubicBezTo>
                <a:cubicBezTo>
                  <a:pt x="2706684" y="1452535"/>
                  <a:pt x="2706810" y="1472139"/>
                  <a:pt x="2706810" y="1491806"/>
                </a:cubicBezTo>
                <a:cubicBezTo>
                  <a:pt x="2706778" y="1522022"/>
                  <a:pt x="2706589" y="1552585"/>
                  <a:pt x="2706242" y="1583495"/>
                </a:cubicBezTo>
                <a:cubicBezTo>
                  <a:pt x="2705895" y="1614405"/>
                  <a:pt x="2705579" y="1646104"/>
                  <a:pt x="2705295" y="1678591"/>
                </a:cubicBezTo>
                <a:cubicBezTo>
                  <a:pt x="2696671" y="1679254"/>
                  <a:pt x="2687921" y="1679569"/>
                  <a:pt x="2679044" y="1679538"/>
                </a:cubicBezTo>
                <a:cubicBezTo>
                  <a:pt x="2670168" y="1679506"/>
                  <a:pt x="2661417" y="1679696"/>
                  <a:pt x="2652794" y="1680106"/>
                </a:cubicBezTo>
                <a:lnTo>
                  <a:pt x="2648755" y="1645778"/>
                </a:lnTo>
                <a:cubicBezTo>
                  <a:pt x="2641224" y="1650552"/>
                  <a:pt x="2632432" y="1654886"/>
                  <a:pt x="2622378" y="1658777"/>
                </a:cubicBezTo>
                <a:cubicBezTo>
                  <a:pt x="2612323" y="1662668"/>
                  <a:pt x="2602269" y="1664730"/>
                  <a:pt x="2592214" y="1664961"/>
                </a:cubicBezTo>
                <a:cubicBezTo>
                  <a:pt x="2586114" y="1664992"/>
                  <a:pt x="2580393" y="1663920"/>
                  <a:pt x="2575050" y="1661743"/>
                </a:cubicBezTo>
                <a:cubicBezTo>
                  <a:pt x="2569708" y="1659566"/>
                  <a:pt x="2564996" y="1656095"/>
                  <a:pt x="2560915" y="1651331"/>
                </a:cubicBezTo>
                <a:cubicBezTo>
                  <a:pt x="2557203" y="1648607"/>
                  <a:pt x="2553900" y="1645094"/>
                  <a:pt x="2551008" y="1640793"/>
                </a:cubicBezTo>
                <a:cubicBezTo>
                  <a:pt x="2548116" y="1636491"/>
                  <a:pt x="2545192" y="1631085"/>
                  <a:pt x="2542237" y="1624575"/>
                </a:cubicBezTo>
                <a:cubicBezTo>
                  <a:pt x="2538955" y="1611166"/>
                  <a:pt x="2536305" y="1597346"/>
                  <a:pt x="2534286" y="1583116"/>
                </a:cubicBezTo>
                <a:cubicBezTo>
                  <a:pt x="2532267" y="1568886"/>
                  <a:pt x="2530878" y="1554436"/>
                  <a:pt x="2530121" y="1539764"/>
                </a:cubicBezTo>
                <a:cubicBezTo>
                  <a:pt x="2528764" y="1514197"/>
                  <a:pt x="2528070" y="1487967"/>
                  <a:pt x="2528039" y="1461075"/>
                </a:cubicBezTo>
                <a:cubicBezTo>
                  <a:pt x="2528007" y="1434182"/>
                  <a:pt x="2527691" y="1405555"/>
                  <a:pt x="2527092" y="1375191"/>
                </a:cubicBezTo>
                <a:lnTo>
                  <a:pt x="2587671" y="1376201"/>
                </a:lnTo>
                <a:cubicBezTo>
                  <a:pt x="2588775" y="1412580"/>
                  <a:pt x="2589091" y="1448486"/>
                  <a:pt x="2588617" y="1483918"/>
                </a:cubicBezTo>
                <a:cubicBezTo>
                  <a:pt x="2588144" y="1519351"/>
                  <a:pt x="2590857" y="1554120"/>
                  <a:pt x="2596758" y="1588228"/>
                </a:cubicBezTo>
                <a:cubicBezTo>
                  <a:pt x="2598283" y="1595221"/>
                  <a:pt x="2602174" y="1600291"/>
                  <a:pt x="2608432" y="1603435"/>
                </a:cubicBezTo>
                <a:cubicBezTo>
                  <a:pt x="2614690" y="1606580"/>
                  <a:pt x="2621736" y="1608242"/>
                  <a:pt x="2629571" y="1608421"/>
                </a:cubicBezTo>
                <a:cubicBezTo>
                  <a:pt x="2637512" y="1608410"/>
                  <a:pt x="2643212" y="1606033"/>
                  <a:pt x="2646672" y="1601290"/>
                </a:cubicBezTo>
                <a:cubicBezTo>
                  <a:pt x="2650133" y="1596547"/>
                  <a:pt x="2652173" y="1592529"/>
                  <a:pt x="2652794" y="1589237"/>
                </a:cubicBezTo>
                <a:lnTo>
                  <a:pt x="2647240" y="1377211"/>
                </a:lnTo>
                <a:cubicBezTo>
                  <a:pt x="2656096" y="1376643"/>
                  <a:pt x="2664762" y="1376012"/>
                  <a:pt x="2673239" y="1375318"/>
                </a:cubicBezTo>
                <a:cubicBezTo>
                  <a:pt x="2681716" y="1374624"/>
                  <a:pt x="2689877" y="1374245"/>
                  <a:pt x="2697723" y="1374182"/>
                </a:cubicBezTo>
                <a:close/>
                <a:moveTo>
                  <a:pt x="5046940" y="1373677"/>
                </a:moveTo>
                <a:cubicBezTo>
                  <a:pt x="5052073" y="1373593"/>
                  <a:pt x="5056448" y="1373761"/>
                  <a:pt x="5060066" y="1374182"/>
                </a:cubicBezTo>
                <a:cubicBezTo>
                  <a:pt x="5060707" y="1379093"/>
                  <a:pt x="5061065" y="1383532"/>
                  <a:pt x="5061138" y="1387497"/>
                </a:cubicBezTo>
                <a:cubicBezTo>
                  <a:pt x="5061213" y="1391462"/>
                  <a:pt x="5061696" y="1395774"/>
                  <a:pt x="5062590" y="1400433"/>
                </a:cubicBezTo>
                <a:cubicBezTo>
                  <a:pt x="5072465" y="1395658"/>
                  <a:pt x="5082878" y="1391325"/>
                  <a:pt x="5093826" y="1387433"/>
                </a:cubicBezTo>
                <a:cubicBezTo>
                  <a:pt x="5104774" y="1383542"/>
                  <a:pt x="5116070" y="1381481"/>
                  <a:pt x="5127712" y="1381249"/>
                </a:cubicBezTo>
                <a:cubicBezTo>
                  <a:pt x="5131730" y="1381260"/>
                  <a:pt x="5135684" y="1381617"/>
                  <a:pt x="5139576" y="1382322"/>
                </a:cubicBezTo>
                <a:cubicBezTo>
                  <a:pt x="5143467" y="1383027"/>
                  <a:pt x="5147422" y="1384015"/>
                  <a:pt x="5151439" y="1385288"/>
                </a:cubicBezTo>
                <a:cubicBezTo>
                  <a:pt x="5166689" y="1393849"/>
                  <a:pt x="5176828" y="1405123"/>
                  <a:pt x="5181855" y="1419111"/>
                </a:cubicBezTo>
                <a:cubicBezTo>
                  <a:pt x="5186882" y="1433099"/>
                  <a:pt x="5189196" y="1448412"/>
                  <a:pt x="5188796" y="1465050"/>
                </a:cubicBezTo>
                <a:cubicBezTo>
                  <a:pt x="5188691" y="1475199"/>
                  <a:pt x="5188271" y="1485317"/>
                  <a:pt x="5187534" y="1495403"/>
                </a:cubicBezTo>
                <a:cubicBezTo>
                  <a:pt x="5186798" y="1505489"/>
                  <a:pt x="5186378" y="1515228"/>
                  <a:pt x="5186272" y="1524620"/>
                </a:cubicBezTo>
                <a:cubicBezTo>
                  <a:pt x="5186244" y="1538988"/>
                  <a:pt x="5186076" y="1555292"/>
                  <a:pt x="5185767" y="1573531"/>
                </a:cubicBezTo>
                <a:cubicBezTo>
                  <a:pt x="5185459" y="1591771"/>
                  <a:pt x="5184169" y="1608523"/>
                  <a:pt x="5181897" y="1623790"/>
                </a:cubicBezTo>
                <a:cubicBezTo>
                  <a:pt x="5179625" y="1639056"/>
                  <a:pt x="5175531" y="1649414"/>
                  <a:pt x="5169613" y="1654864"/>
                </a:cubicBezTo>
                <a:cubicBezTo>
                  <a:pt x="5165669" y="1657894"/>
                  <a:pt x="5159800" y="1660165"/>
                  <a:pt x="5152007" y="1661680"/>
                </a:cubicBezTo>
                <a:cubicBezTo>
                  <a:pt x="5144214" y="1663194"/>
                  <a:pt x="5135442" y="1663951"/>
                  <a:pt x="5125693" y="1663951"/>
                </a:cubicBezTo>
                <a:cubicBezTo>
                  <a:pt x="5116175" y="1663920"/>
                  <a:pt x="5106562" y="1663226"/>
                  <a:pt x="5096855" y="1661869"/>
                </a:cubicBezTo>
                <a:cubicBezTo>
                  <a:pt x="5087148" y="1660512"/>
                  <a:pt x="5078419" y="1658682"/>
                  <a:pt x="5070667" y="1656379"/>
                </a:cubicBezTo>
                <a:cubicBezTo>
                  <a:pt x="5070599" y="1671025"/>
                  <a:pt x="5071072" y="1686157"/>
                  <a:pt x="5072088" y="1701776"/>
                </a:cubicBezTo>
                <a:cubicBezTo>
                  <a:pt x="5073104" y="1717394"/>
                  <a:pt x="5074064" y="1731442"/>
                  <a:pt x="5074968" y="1743919"/>
                </a:cubicBezTo>
                <a:cubicBezTo>
                  <a:pt x="5075871" y="1756397"/>
                  <a:pt x="5076120" y="1765247"/>
                  <a:pt x="5075715" y="1770469"/>
                </a:cubicBezTo>
                <a:lnTo>
                  <a:pt x="5012612" y="1769965"/>
                </a:lnTo>
                <a:cubicBezTo>
                  <a:pt x="5011590" y="1732461"/>
                  <a:pt x="5010662" y="1691751"/>
                  <a:pt x="5009826" y="1647834"/>
                </a:cubicBezTo>
                <a:cubicBezTo>
                  <a:pt x="5008991" y="1603918"/>
                  <a:pt x="5008325" y="1558683"/>
                  <a:pt x="5007826" y="1512130"/>
                </a:cubicBezTo>
                <a:cubicBezTo>
                  <a:pt x="5007328" y="1465577"/>
                  <a:pt x="5007072" y="1419594"/>
                  <a:pt x="5007059" y="1374182"/>
                </a:cubicBezTo>
                <a:cubicBezTo>
                  <a:pt x="5010088" y="1374182"/>
                  <a:pt x="5013117" y="1374182"/>
                  <a:pt x="5016146" y="1374182"/>
                </a:cubicBezTo>
                <a:cubicBezTo>
                  <a:pt x="5021247" y="1374161"/>
                  <a:pt x="5026443" y="1374077"/>
                  <a:pt x="5031732" y="1373929"/>
                </a:cubicBezTo>
                <a:cubicBezTo>
                  <a:pt x="5037023" y="1373782"/>
                  <a:pt x="5042092" y="1373698"/>
                  <a:pt x="5046940" y="1373677"/>
                </a:cubicBezTo>
                <a:close/>
                <a:moveTo>
                  <a:pt x="2947097" y="1370143"/>
                </a:moveTo>
                <a:cubicBezTo>
                  <a:pt x="2965460" y="1370101"/>
                  <a:pt x="2983003" y="1371447"/>
                  <a:pt x="2999725" y="1374182"/>
                </a:cubicBezTo>
                <a:cubicBezTo>
                  <a:pt x="3016447" y="1376916"/>
                  <a:pt x="3028185" y="1381291"/>
                  <a:pt x="3034936" y="1387307"/>
                </a:cubicBezTo>
                <a:cubicBezTo>
                  <a:pt x="3038460" y="1390946"/>
                  <a:pt x="3041384" y="1394775"/>
                  <a:pt x="3043708" y="1398792"/>
                </a:cubicBezTo>
                <a:cubicBezTo>
                  <a:pt x="3046032" y="1402810"/>
                  <a:pt x="3047820" y="1406385"/>
                  <a:pt x="3049072" y="1409520"/>
                </a:cubicBezTo>
                <a:cubicBezTo>
                  <a:pt x="3051143" y="1415222"/>
                  <a:pt x="3052585" y="1427764"/>
                  <a:pt x="3053394" y="1447145"/>
                </a:cubicBezTo>
                <a:cubicBezTo>
                  <a:pt x="3054204" y="1466525"/>
                  <a:pt x="3054824" y="1489574"/>
                  <a:pt x="3055256" y="1516290"/>
                </a:cubicBezTo>
                <a:cubicBezTo>
                  <a:pt x="3055687" y="1543006"/>
                  <a:pt x="3056371" y="1570219"/>
                  <a:pt x="3057307" y="1597930"/>
                </a:cubicBezTo>
                <a:cubicBezTo>
                  <a:pt x="3058243" y="1625640"/>
                  <a:pt x="3059873" y="1650676"/>
                  <a:pt x="3062197" y="1673038"/>
                </a:cubicBezTo>
                <a:cubicBezTo>
                  <a:pt x="3054993" y="1673059"/>
                  <a:pt x="3046558" y="1673143"/>
                  <a:pt x="3036892" y="1673291"/>
                </a:cubicBezTo>
                <a:cubicBezTo>
                  <a:pt x="3027227" y="1673438"/>
                  <a:pt x="3018667" y="1673522"/>
                  <a:pt x="3011210" y="1673543"/>
                </a:cubicBezTo>
                <a:cubicBezTo>
                  <a:pt x="3007634" y="1673554"/>
                  <a:pt x="3004815" y="1673533"/>
                  <a:pt x="3002754" y="1673480"/>
                </a:cubicBezTo>
                <a:cubicBezTo>
                  <a:pt x="3000692" y="1673427"/>
                  <a:pt x="2999641" y="1673280"/>
                  <a:pt x="2999599" y="1673038"/>
                </a:cubicBezTo>
                <a:lnTo>
                  <a:pt x="3000608" y="1641739"/>
                </a:lnTo>
                <a:cubicBezTo>
                  <a:pt x="2992910" y="1646051"/>
                  <a:pt x="2983823" y="1650174"/>
                  <a:pt x="2973348" y="1654107"/>
                </a:cubicBezTo>
                <a:cubicBezTo>
                  <a:pt x="2962873" y="1658041"/>
                  <a:pt x="2951767" y="1660144"/>
                  <a:pt x="2940029" y="1660418"/>
                </a:cubicBezTo>
                <a:cubicBezTo>
                  <a:pt x="2931027" y="1660333"/>
                  <a:pt x="2922276" y="1658482"/>
                  <a:pt x="2913778" y="1654864"/>
                </a:cubicBezTo>
                <a:cubicBezTo>
                  <a:pt x="2906511" y="1649311"/>
                  <a:pt x="2901232" y="1641487"/>
                  <a:pt x="2897940" y="1631390"/>
                </a:cubicBezTo>
                <a:cubicBezTo>
                  <a:pt x="2894648" y="1621294"/>
                  <a:pt x="2893028" y="1610440"/>
                  <a:pt x="2893081" y="1598829"/>
                </a:cubicBezTo>
                <a:cubicBezTo>
                  <a:pt x="2893123" y="1588596"/>
                  <a:pt x="2894174" y="1578899"/>
                  <a:pt x="2896236" y="1569738"/>
                </a:cubicBezTo>
                <a:cubicBezTo>
                  <a:pt x="2898297" y="1560578"/>
                  <a:pt x="2901116" y="1552774"/>
                  <a:pt x="2904692" y="1546327"/>
                </a:cubicBezTo>
                <a:cubicBezTo>
                  <a:pt x="2909578" y="1538505"/>
                  <a:pt x="2917531" y="1532441"/>
                  <a:pt x="2928549" y="1528135"/>
                </a:cubicBezTo>
                <a:cubicBezTo>
                  <a:pt x="2939568" y="1523828"/>
                  <a:pt x="2951596" y="1520756"/>
                  <a:pt x="2964635" y="1518917"/>
                </a:cubicBezTo>
                <a:cubicBezTo>
                  <a:pt x="2977673" y="1517078"/>
                  <a:pt x="2989664" y="1515950"/>
                  <a:pt x="3000608" y="1515533"/>
                </a:cubicBezTo>
                <a:cubicBezTo>
                  <a:pt x="3000381" y="1507848"/>
                  <a:pt x="3000219" y="1498257"/>
                  <a:pt x="3000122" y="1486758"/>
                </a:cubicBezTo>
                <a:cubicBezTo>
                  <a:pt x="3000026" y="1475259"/>
                  <a:pt x="2999340" y="1464545"/>
                  <a:pt x="2998065" y="1454617"/>
                </a:cubicBezTo>
                <a:cubicBezTo>
                  <a:pt x="2996791" y="1444689"/>
                  <a:pt x="2994273" y="1438238"/>
                  <a:pt x="2990512" y="1435266"/>
                </a:cubicBezTo>
                <a:cubicBezTo>
                  <a:pt x="2985470" y="1432305"/>
                  <a:pt x="2978278" y="1430261"/>
                  <a:pt x="2968935" y="1429133"/>
                </a:cubicBezTo>
                <a:cubicBezTo>
                  <a:pt x="2959593" y="1428005"/>
                  <a:pt x="2950082" y="1427382"/>
                  <a:pt x="2940403" y="1427263"/>
                </a:cubicBezTo>
                <a:cubicBezTo>
                  <a:pt x="2930724" y="1427145"/>
                  <a:pt x="2922859" y="1427120"/>
                  <a:pt x="2916807" y="1427188"/>
                </a:cubicBezTo>
                <a:cubicBezTo>
                  <a:pt x="2916387" y="1417008"/>
                  <a:pt x="2916218" y="1406575"/>
                  <a:pt x="2916303" y="1395889"/>
                </a:cubicBezTo>
                <a:cubicBezTo>
                  <a:pt x="2916218" y="1388317"/>
                  <a:pt x="2916387" y="1380240"/>
                  <a:pt x="2916807" y="1371658"/>
                </a:cubicBezTo>
                <a:cubicBezTo>
                  <a:pt x="2925894" y="1370648"/>
                  <a:pt x="2935991" y="1370143"/>
                  <a:pt x="2947097" y="1370143"/>
                </a:cubicBezTo>
                <a:close/>
                <a:moveTo>
                  <a:pt x="2366072" y="1370143"/>
                </a:moveTo>
                <a:cubicBezTo>
                  <a:pt x="2384435" y="1370101"/>
                  <a:pt x="2401978" y="1371447"/>
                  <a:pt x="2418700" y="1374182"/>
                </a:cubicBezTo>
                <a:cubicBezTo>
                  <a:pt x="2435422" y="1376916"/>
                  <a:pt x="2447160" y="1381291"/>
                  <a:pt x="2453911" y="1387307"/>
                </a:cubicBezTo>
                <a:cubicBezTo>
                  <a:pt x="2457435" y="1390946"/>
                  <a:pt x="2460358" y="1394775"/>
                  <a:pt x="2462683" y="1398792"/>
                </a:cubicBezTo>
                <a:cubicBezTo>
                  <a:pt x="2465007" y="1402810"/>
                  <a:pt x="2466795" y="1406385"/>
                  <a:pt x="2468047" y="1409520"/>
                </a:cubicBezTo>
                <a:cubicBezTo>
                  <a:pt x="2470119" y="1415222"/>
                  <a:pt x="2471559" y="1427764"/>
                  <a:pt x="2472369" y="1447145"/>
                </a:cubicBezTo>
                <a:cubicBezTo>
                  <a:pt x="2473179" y="1466525"/>
                  <a:pt x="2473799" y="1489574"/>
                  <a:pt x="2474231" y="1516290"/>
                </a:cubicBezTo>
                <a:cubicBezTo>
                  <a:pt x="2474662" y="1543006"/>
                  <a:pt x="2475346" y="1570219"/>
                  <a:pt x="2476282" y="1597930"/>
                </a:cubicBezTo>
                <a:cubicBezTo>
                  <a:pt x="2477218" y="1625640"/>
                  <a:pt x="2478848" y="1650676"/>
                  <a:pt x="2481172" y="1673038"/>
                </a:cubicBezTo>
                <a:cubicBezTo>
                  <a:pt x="2473968" y="1673059"/>
                  <a:pt x="2465533" y="1673143"/>
                  <a:pt x="2455868" y="1673291"/>
                </a:cubicBezTo>
                <a:cubicBezTo>
                  <a:pt x="2446202" y="1673438"/>
                  <a:pt x="2437642" y="1673522"/>
                  <a:pt x="2430185" y="1673543"/>
                </a:cubicBezTo>
                <a:cubicBezTo>
                  <a:pt x="2426609" y="1673554"/>
                  <a:pt x="2423790" y="1673533"/>
                  <a:pt x="2421729" y="1673480"/>
                </a:cubicBezTo>
                <a:cubicBezTo>
                  <a:pt x="2419668" y="1673427"/>
                  <a:pt x="2418616" y="1673280"/>
                  <a:pt x="2418574" y="1673038"/>
                </a:cubicBezTo>
                <a:lnTo>
                  <a:pt x="2419583" y="1641739"/>
                </a:lnTo>
                <a:cubicBezTo>
                  <a:pt x="2411885" y="1646051"/>
                  <a:pt x="2402798" y="1650174"/>
                  <a:pt x="2392323" y="1654107"/>
                </a:cubicBezTo>
                <a:cubicBezTo>
                  <a:pt x="2381848" y="1658041"/>
                  <a:pt x="2370742" y="1660144"/>
                  <a:pt x="2359004" y="1660418"/>
                </a:cubicBezTo>
                <a:cubicBezTo>
                  <a:pt x="2350002" y="1660333"/>
                  <a:pt x="2341251" y="1658482"/>
                  <a:pt x="2332753" y="1654864"/>
                </a:cubicBezTo>
                <a:cubicBezTo>
                  <a:pt x="2325486" y="1649311"/>
                  <a:pt x="2320207" y="1641487"/>
                  <a:pt x="2316915" y="1631390"/>
                </a:cubicBezTo>
                <a:cubicBezTo>
                  <a:pt x="2313623" y="1621294"/>
                  <a:pt x="2312003" y="1610440"/>
                  <a:pt x="2312056" y="1598829"/>
                </a:cubicBezTo>
                <a:cubicBezTo>
                  <a:pt x="2312097" y="1588596"/>
                  <a:pt x="2313149" y="1578899"/>
                  <a:pt x="2315211" y="1569738"/>
                </a:cubicBezTo>
                <a:cubicBezTo>
                  <a:pt x="2317272" y="1560578"/>
                  <a:pt x="2320091" y="1552774"/>
                  <a:pt x="2323667" y="1546327"/>
                </a:cubicBezTo>
                <a:cubicBezTo>
                  <a:pt x="2328553" y="1538505"/>
                  <a:pt x="2336506" y="1532441"/>
                  <a:pt x="2347524" y="1528135"/>
                </a:cubicBezTo>
                <a:cubicBezTo>
                  <a:pt x="2358543" y="1523828"/>
                  <a:pt x="2370571" y="1520756"/>
                  <a:pt x="2383610" y="1518917"/>
                </a:cubicBezTo>
                <a:cubicBezTo>
                  <a:pt x="2396648" y="1517078"/>
                  <a:pt x="2408639" y="1515950"/>
                  <a:pt x="2419583" y="1515533"/>
                </a:cubicBezTo>
                <a:cubicBezTo>
                  <a:pt x="2419356" y="1507848"/>
                  <a:pt x="2419194" y="1498257"/>
                  <a:pt x="2419097" y="1486758"/>
                </a:cubicBezTo>
                <a:cubicBezTo>
                  <a:pt x="2419001" y="1475259"/>
                  <a:pt x="2418315" y="1464545"/>
                  <a:pt x="2417040" y="1454617"/>
                </a:cubicBezTo>
                <a:cubicBezTo>
                  <a:pt x="2415766" y="1444689"/>
                  <a:pt x="2413248" y="1438238"/>
                  <a:pt x="2409487" y="1435266"/>
                </a:cubicBezTo>
                <a:cubicBezTo>
                  <a:pt x="2404445" y="1432305"/>
                  <a:pt x="2397252" y="1430261"/>
                  <a:pt x="2387910" y="1429133"/>
                </a:cubicBezTo>
                <a:cubicBezTo>
                  <a:pt x="2378568" y="1428005"/>
                  <a:pt x="2369057" y="1427382"/>
                  <a:pt x="2359378" y="1427263"/>
                </a:cubicBezTo>
                <a:cubicBezTo>
                  <a:pt x="2349699" y="1427145"/>
                  <a:pt x="2341834" y="1427120"/>
                  <a:pt x="2335782" y="1427188"/>
                </a:cubicBezTo>
                <a:cubicBezTo>
                  <a:pt x="2335362" y="1417008"/>
                  <a:pt x="2335193" y="1406575"/>
                  <a:pt x="2335278" y="1395889"/>
                </a:cubicBezTo>
                <a:cubicBezTo>
                  <a:pt x="2335193" y="1388317"/>
                  <a:pt x="2335362" y="1380240"/>
                  <a:pt x="2335782" y="1371658"/>
                </a:cubicBezTo>
                <a:cubicBezTo>
                  <a:pt x="2344869" y="1370648"/>
                  <a:pt x="2354966" y="1370143"/>
                  <a:pt x="2366072" y="1370143"/>
                </a:cubicBezTo>
                <a:close/>
                <a:moveTo>
                  <a:pt x="203897" y="1370143"/>
                </a:moveTo>
                <a:cubicBezTo>
                  <a:pt x="222260" y="1370101"/>
                  <a:pt x="239803" y="1371447"/>
                  <a:pt x="256525" y="1374182"/>
                </a:cubicBezTo>
                <a:cubicBezTo>
                  <a:pt x="273247" y="1376916"/>
                  <a:pt x="284984" y="1381291"/>
                  <a:pt x="291736" y="1387307"/>
                </a:cubicBezTo>
                <a:cubicBezTo>
                  <a:pt x="295260" y="1390946"/>
                  <a:pt x="298184" y="1394774"/>
                  <a:pt x="300508" y="1398792"/>
                </a:cubicBezTo>
                <a:cubicBezTo>
                  <a:pt x="302832" y="1402810"/>
                  <a:pt x="304620" y="1406385"/>
                  <a:pt x="305871" y="1409520"/>
                </a:cubicBezTo>
                <a:cubicBezTo>
                  <a:pt x="307943" y="1415222"/>
                  <a:pt x="309384" y="1427764"/>
                  <a:pt x="310194" y="1447145"/>
                </a:cubicBezTo>
                <a:cubicBezTo>
                  <a:pt x="311004" y="1466525"/>
                  <a:pt x="311625" y="1489574"/>
                  <a:pt x="312056" y="1516290"/>
                </a:cubicBezTo>
                <a:cubicBezTo>
                  <a:pt x="312487" y="1543006"/>
                  <a:pt x="313171" y="1570219"/>
                  <a:pt x="314107" y="1597930"/>
                </a:cubicBezTo>
                <a:cubicBezTo>
                  <a:pt x="315043" y="1625640"/>
                  <a:pt x="316673" y="1650676"/>
                  <a:pt x="318997" y="1673038"/>
                </a:cubicBezTo>
                <a:cubicBezTo>
                  <a:pt x="311793" y="1673059"/>
                  <a:pt x="303358" y="1673143"/>
                  <a:pt x="293693" y="1673291"/>
                </a:cubicBezTo>
                <a:cubicBezTo>
                  <a:pt x="284027" y="1673438"/>
                  <a:pt x="275467" y="1673522"/>
                  <a:pt x="268010" y="1673543"/>
                </a:cubicBezTo>
                <a:cubicBezTo>
                  <a:pt x="264434" y="1673554"/>
                  <a:pt x="261615" y="1673533"/>
                  <a:pt x="259554" y="1673480"/>
                </a:cubicBezTo>
                <a:cubicBezTo>
                  <a:pt x="257493" y="1673427"/>
                  <a:pt x="256441" y="1673280"/>
                  <a:pt x="256399" y="1673038"/>
                </a:cubicBezTo>
                <a:lnTo>
                  <a:pt x="257409" y="1641739"/>
                </a:lnTo>
                <a:cubicBezTo>
                  <a:pt x="249710" y="1646051"/>
                  <a:pt x="240623" y="1650174"/>
                  <a:pt x="230148" y="1654107"/>
                </a:cubicBezTo>
                <a:cubicBezTo>
                  <a:pt x="219673" y="1658041"/>
                  <a:pt x="208566" y="1660144"/>
                  <a:pt x="196830" y="1660418"/>
                </a:cubicBezTo>
                <a:cubicBezTo>
                  <a:pt x="187827" y="1660333"/>
                  <a:pt x="179077" y="1658482"/>
                  <a:pt x="170579" y="1654864"/>
                </a:cubicBezTo>
                <a:cubicBezTo>
                  <a:pt x="163311" y="1649311"/>
                  <a:pt x="158032" y="1641487"/>
                  <a:pt x="154740" y="1631390"/>
                </a:cubicBezTo>
                <a:cubicBezTo>
                  <a:pt x="151448" y="1621294"/>
                  <a:pt x="149828" y="1610440"/>
                  <a:pt x="149881" y="1598829"/>
                </a:cubicBezTo>
                <a:cubicBezTo>
                  <a:pt x="149923" y="1588596"/>
                  <a:pt x="150975" y="1578899"/>
                  <a:pt x="153036" y="1569738"/>
                </a:cubicBezTo>
                <a:cubicBezTo>
                  <a:pt x="155098" y="1560578"/>
                  <a:pt x="157916" y="1552774"/>
                  <a:pt x="161492" y="1546327"/>
                </a:cubicBezTo>
                <a:cubicBezTo>
                  <a:pt x="166378" y="1538505"/>
                  <a:pt x="174331" y="1532441"/>
                  <a:pt x="185350" y="1528135"/>
                </a:cubicBezTo>
                <a:cubicBezTo>
                  <a:pt x="196369" y="1523828"/>
                  <a:pt x="208397" y="1520756"/>
                  <a:pt x="221435" y="1518917"/>
                </a:cubicBezTo>
                <a:cubicBezTo>
                  <a:pt x="234474" y="1517078"/>
                  <a:pt x="246465" y="1515950"/>
                  <a:pt x="257409" y="1515533"/>
                </a:cubicBezTo>
                <a:cubicBezTo>
                  <a:pt x="257181" y="1507848"/>
                  <a:pt x="257019" y="1498257"/>
                  <a:pt x="256923" y="1486758"/>
                </a:cubicBezTo>
                <a:cubicBezTo>
                  <a:pt x="256826" y="1475259"/>
                  <a:pt x="256141" y="1464545"/>
                  <a:pt x="254866" y="1454617"/>
                </a:cubicBezTo>
                <a:cubicBezTo>
                  <a:pt x="253591" y="1444689"/>
                  <a:pt x="251073" y="1438238"/>
                  <a:pt x="247312" y="1435266"/>
                </a:cubicBezTo>
                <a:cubicBezTo>
                  <a:pt x="242270" y="1432305"/>
                  <a:pt x="235078" y="1430261"/>
                  <a:pt x="225735" y="1429133"/>
                </a:cubicBezTo>
                <a:cubicBezTo>
                  <a:pt x="216393" y="1428005"/>
                  <a:pt x="206882" y="1427382"/>
                  <a:pt x="197204" y="1427263"/>
                </a:cubicBezTo>
                <a:cubicBezTo>
                  <a:pt x="187525" y="1427145"/>
                  <a:pt x="179659" y="1427120"/>
                  <a:pt x="173608" y="1427188"/>
                </a:cubicBezTo>
                <a:cubicBezTo>
                  <a:pt x="173187" y="1417008"/>
                  <a:pt x="173019" y="1406575"/>
                  <a:pt x="173103" y="1395889"/>
                </a:cubicBezTo>
                <a:cubicBezTo>
                  <a:pt x="173019" y="1388317"/>
                  <a:pt x="173187" y="1380240"/>
                  <a:pt x="173608" y="1371658"/>
                </a:cubicBezTo>
                <a:cubicBezTo>
                  <a:pt x="182694" y="1370648"/>
                  <a:pt x="192791" y="1370143"/>
                  <a:pt x="203897" y="1370143"/>
                </a:cubicBezTo>
                <a:close/>
                <a:moveTo>
                  <a:pt x="1835701" y="1368629"/>
                </a:moveTo>
                <a:cubicBezTo>
                  <a:pt x="1835491" y="1374960"/>
                  <a:pt x="1835533" y="1380976"/>
                  <a:pt x="1835828" y="1386676"/>
                </a:cubicBezTo>
                <a:cubicBezTo>
                  <a:pt x="1836122" y="1392377"/>
                  <a:pt x="1836416" y="1397635"/>
                  <a:pt x="1836711" y="1402452"/>
                </a:cubicBezTo>
                <a:cubicBezTo>
                  <a:pt x="1846860" y="1397025"/>
                  <a:pt x="1857609" y="1391724"/>
                  <a:pt x="1868957" y="1386550"/>
                </a:cubicBezTo>
                <a:cubicBezTo>
                  <a:pt x="1880305" y="1381375"/>
                  <a:pt x="1891936" y="1378599"/>
                  <a:pt x="1903853" y="1378220"/>
                </a:cubicBezTo>
                <a:cubicBezTo>
                  <a:pt x="1908417" y="1378199"/>
                  <a:pt x="1913044" y="1378746"/>
                  <a:pt x="1917735" y="1379861"/>
                </a:cubicBezTo>
                <a:cubicBezTo>
                  <a:pt x="1922426" y="1380976"/>
                  <a:pt x="1927053" y="1382785"/>
                  <a:pt x="1931618" y="1385288"/>
                </a:cubicBezTo>
                <a:cubicBezTo>
                  <a:pt x="1943134" y="1396920"/>
                  <a:pt x="1950643" y="1410761"/>
                  <a:pt x="1954145" y="1426810"/>
                </a:cubicBezTo>
                <a:cubicBezTo>
                  <a:pt x="1957648" y="1442859"/>
                  <a:pt x="1959225" y="1459476"/>
                  <a:pt x="1958878" y="1476661"/>
                </a:cubicBezTo>
                <a:cubicBezTo>
                  <a:pt x="1958857" y="1483245"/>
                  <a:pt x="1958773" y="1489766"/>
                  <a:pt x="1958626" y="1496223"/>
                </a:cubicBezTo>
                <a:cubicBezTo>
                  <a:pt x="1958478" y="1502681"/>
                  <a:pt x="1958394" y="1508949"/>
                  <a:pt x="1958373" y="1515028"/>
                </a:cubicBezTo>
                <a:cubicBezTo>
                  <a:pt x="1958437" y="1531708"/>
                  <a:pt x="1958689" y="1549209"/>
                  <a:pt x="1959130" y="1567530"/>
                </a:cubicBezTo>
                <a:cubicBezTo>
                  <a:pt x="1959573" y="1585851"/>
                  <a:pt x="1959825" y="1604866"/>
                  <a:pt x="1959888" y="1624575"/>
                </a:cubicBezTo>
                <a:cubicBezTo>
                  <a:pt x="1959804" y="1640225"/>
                  <a:pt x="1959467" y="1656379"/>
                  <a:pt x="1958878" y="1673038"/>
                </a:cubicBezTo>
                <a:lnTo>
                  <a:pt x="1900823" y="1673543"/>
                </a:lnTo>
                <a:cubicBezTo>
                  <a:pt x="1901570" y="1632968"/>
                  <a:pt x="1901591" y="1594475"/>
                  <a:pt x="1900886" y="1558064"/>
                </a:cubicBezTo>
                <a:cubicBezTo>
                  <a:pt x="1900182" y="1521654"/>
                  <a:pt x="1898815" y="1485433"/>
                  <a:pt x="1896785" y="1449401"/>
                </a:cubicBezTo>
                <a:cubicBezTo>
                  <a:pt x="1894240" y="1444920"/>
                  <a:pt x="1891253" y="1441765"/>
                  <a:pt x="1887824" y="1439935"/>
                </a:cubicBezTo>
                <a:cubicBezTo>
                  <a:pt x="1884395" y="1438105"/>
                  <a:pt x="1880651" y="1437222"/>
                  <a:pt x="1876592" y="1437285"/>
                </a:cubicBezTo>
                <a:cubicBezTo>
                  <a:pt x="1869356" y="1437579"/>
                  <a:pt x="1861994" y="1439515"/>
                  <a:pt x="1854506" y="1443090"/>
                </a:cubicBezTo>
                <a:cubicBezTo>
                  <a:pt x="1847018" y="1446666"/>
                  <a:pt x="1840413" y="1450116"/>
                  <a:pt x="1834691" y="1453439"/>
                </a:cubicBezTo>
                <a:cubicBezTo>
                  <a:pt x="1834060" y="1487967"/>
                  <a:pt x="1834060" y="1523915"/>
                  <a:pt x="1834691" y="1561283"/>
                </a:cubicBezTo>
                <a:cubicBezTo>
                  <a:pt x="1835322" y="1598650"/>
                  <a:pt x="1835828" y="1636239"/>
                  <a:pt x="1836206" y="1674048"/>
                </a:cubicBezTo>
                <a:cubicBezTo>
                  <a:pt x="1828634" y="1674637"/>
                  <a:pt x="1821566" y="1674973"/>
                  <a:pt x="1815003" y="1675057"/>
                </a:cubicBezTo>
                <a:cubicBezTo>
                  <a:pt x="1808556" y="1675015"/>
                  <a:pt x="1802267" y="1674847"/>
                  <a:pt x="1796135" y="1674553"/>
                </a:cubicBezTo>
                <a:cubicBezTo>
                  <a:pt x="1790004" y="1674258"/>
                  <a:pt x="1783336" y="1674090"/>
                  <a:pt x="1776132" y="1674048"/>
                </a:cubicBezTo>
                <a:lnTo>
                  <a:pt x="1778151" y="1370648"/>
                </a:lnTo>
                <a:cubicBezTo>
                  <a:pt x="1788973" y="1370595"/>
                  <a:pt x="1798754" y="1370322"/>
                  <a:pt x="1807494" y="1369828"/>
                </a:cubicBezTo>
                <a:cubicBezTo>
                  <a:pt x="1816234" y="1369333"/>
                  <a:pt x="1825636" y="1368934"/>
                  <a:pt x="1835701" y="1368629"/>
                </a:cubicBezTo>
                <a:close/>
                <a:moveTo>
                  <a:pt x="4116414" y="1367114"/>
                </a:moveTo>
                <a:lnTo>
                  <a:pt x="4133074" y="1423150"/>
                </a:lnTo>
                <a:cubicBezTo>
                  <a:pt x="4119622" y="1426894"/>
                  <a:pt x="4109925" y="1430764"/>
                  <a:pt x="4103983" y="1434761"/>
                </a:cubicBezTo>
                <a:cubicBezTo>
                  <a:pt x="4098041" y="1438757"/>
                  <a:pt x="4094781" y="1446162"/>
                  <a:pt x="4094202" y="1456973"/>
                </a:cubicBezTo>
                <a:cubicBezTo>
                  <a:pt x="4094202" y="1458992"/>
                  <a:pt x="4094202" y="1461012"/>
                  <a:pt x="4094202" y="1463031"/>
                </a:cubicBezTo>
                <a:cubicBezTo>
                  <a:pt x="4094436" y="1476518"/>
                  <a:pt x="4096773" y="1487967"/>
                  <a:pt x="4101214" y="1497378"/>
                </a:cubicBezTo>
                <a:cubicBezTo>
                  <a:pt x="4105654" y="1506789"/>
                  <a:pt x="4110796" y="1516031"/>
                  <a:pt x="4116639" y="1525106"/>
                </a:cubicBezTo>
                <a:cubicBezTo>
                  <a:pt x="4122482" y="1534180"/>
                  <a:pt x="4127623" y="1544956"/>
                  <a:pt x="4132064" y="1557433"/>
                </a:cubicBezTo>
                <a:cubicBezTo>
                  <a:pt x="4134567" y="1565027"/>
                  <a:pt x="4136376" y="1572431"/>
                  <a:pt x="4137491" y="1579646"/>
                </a:cubicBezTo>
                <a:cubicBezTo>
                  <a:pt x="4138606" y="1586860"/>
                  <a:pt x="4139153" y="1593760"/>
                  <a:pt x="4139132" y="1600343"/>
                </a:cubicBezTo>
                <a:cubicBezTo>
                  <a:pt x="4139047" y="1612838"/>
                  <a:pt x="4137449" y="1623818"/>
                  <a:pt x="4134336" y="1633283"/>
                </a:cubicBezTo>
                <a:cubicBezTo>
                  <a:pt x="4131223" y="1642749"/>
                  <a:pt x="4127100" y="1649942"/>
                  <a:pt x="4121968" y="1654864"/>
                </a:cubicBezTo>
                <a:cubicBezTo>
                  <a:pt x="4112232" y="1663898"/>
                  <a:pt x="4101189" y="1670231"/>
                  <a:pt x="4088836" y="1673861"/>
                </a:cubicBezTo>
                <a:cubicBezTo>
                  <a:pt x="4076483" y="1677491"/>
                  <a:pt x="4064692" y="1679747"/>
                  <a:pt x="4053461" y="1680629"/>
                </a:cubicBezTo>
                <a:cubicBezTo>
                  <a:pt x="4042230" y="1681511"/>
                  <a:pt x="4033430" y="1682346"/>
                  <a:pt x="4027061" y="1683135"/>
                </a:cubicBezTo>
                <a:lnTo>
                  <a:pt x="4018983" y="1626089"/>
                </a:lnTo>
                <a:cubicBezTo>
                  <a:pt x="4026864" y="1624887"/>
                  <a:pt x="4035334" y="1623983"/>
                  <a:pt x="4044393" y="1623378"/>
                </a:cubicBezTo>
                <a:cubicBezTo>
                  <a:pt x="4053452" y="1622774"/>
                  <a:pt x="4061248" y="1620599"/>
                  <a:pt x="4067783" y="1616853"/>
                </a:cubicBezTo>
                <a:cubicBezTo>
                  <a:pt x="4074318" y="1613107"/>
                  <a:pt x="4077739" y="1605921"/>
                  <a:pt x="4078048" y="1595295"/>
                </a:cubicBezTo>
                <a:cubicBezTo>
                  <a:pt x="4078069" y="1593539"/>
                  <a:pt x="4078027" y="1591751"/>
                  <a:pt x="4077922" y="1589931"/>
                </a:cubicBezTo>
                <a:cubicBezTo>
                  <a:pt x="4077816" y="1588112"/>
                  <a:pt x="4077522" y="1586198"/>
                  <a:pt x="4077038" y="1584189"/>
                </a:cubicBezTo>
                <a:cubicBezTo>
                  <a:pt x="4074364" y="1572768"/>
                  <a:pt x="4069671" y="1561899"/>
                  <a:pt x="4062959" y="1551581"/>
                </a:cubicBezTo>
                <a:cubicBezTo>
                  <a:pt x="4056247" y="1541263"/>
                  <a:pt x="4049422" y="1529347"/>
                  <a:pt x="4042486" y="1515832"/>
                </a:cubicBezTo>
                <a:cubicBezTo>
                  <a:pt x="4035549" y="1502317"/>
                  <a:pt x="4030407" y="1485053"/>
                  <a:pt x="4027061" y="1464041"/>
                </a:cubicBezTo>
                <a:cubicBezTo>
                  <a:pt x="4026818" y="1463010"/>
                  <a:pt x="4026671" y="1461916"/>
                  <a:pt x="4026619" y="1460759"/>
                </a:cubicBezTo>
                <a:cubicBezTo>
                  <a:pt x="4026566" y="1459602"/>
                  <a:pt x="4026545" y="1458509"/>
                  <a:pt x="4026556" y="1457478"/>
                </a:cubicBezTo>
                <a:cubicBezTo>
                  <a:pt x="4026671" y="1446403"/>
                  <a:pt x="4029595" y="1434603"/>
                  <a:pt x="4035327" y="1422077"/>
                </a:cubicBezTo>
                <a:cubicBezTo>
                  <a:pt x="4041059" y="1409551"/>
                  <a:pt x="4048905" y="1399139"/>
                  <a:pt x="4058864" y="1390841"/>
                </a:cubicBezTo>
                <a:cubicBezTo>
                  <a:pt x="4067699" y="1384047"/>
                  <a:pt x="4076533" y="1379083"/>
                  <a:pt x="4085368" y="1375949"/>
                </a:cubicBezTo>
                <a:cubicBezTo>
                  <a:pt x="4094202" y="1372815"/>
                  <a:pt x="4104551" y="1369870"/>
                  <a:pt x="4116414" y="1367114"/>
                </a:cubicBezTo>
                <a:close/>
                <a:moveTo>
                  <a:pt x="2830540" y="1367114"/>
                </a:moveTo>
                <a:lnTo>
                  <a:pt x="2847199" y="1423150"/>
                </a:lnTo>
                <a:cubicBezTo>
                  <a:pt x="2833747" y="1426894"/>
                  <a:pt x="2824050" y="1430764"/>
                  <a:pt x="2818108" y="1434761"/>
                </a:cubicBezTo>
                <a:cubicBezTo>
                  <a:pt x="2812166" y="1438757"/>
                  <a:pt x="2808906" y="1446162"/>
                  <a:pt x="2808327" y="1456973"/>
                </a:cubicBezTo>
                <a:cubicBezTo>
                  <a:pt x="2808327" y="1458992"/>
                  <a:pt x="2808327" y="1461012"/>
                  <a:pt x="2808327" y="1463031"/>
                </a:cubicBezTo>
                <a:cubicBezTo>
                  <a:pt x="2808561" y="1476518"/>
                  <a:pt x="2810898" y="1487967"/>
                  <a:pt x="2815339" y="1497378"/>
                </a:cubicBezTo>
                <a:cubicBezTo>
                  <a:pt x="2819779" y="1506789"/>
                  <a:pt x="2824921" y="1516031"/>
                  <a:pt x="2830764" y="1525106"/>
                </a:cubicBezTo>
                <a:cubicBezTo>
                  <a:pt x="2836607" y="1534180"/>
                  <a:pt x="2841749" y="1544956"/>
                  <a:pt x="2846189" y="1557433"/>
                </a:cubicBezTo>
                <a:cubicBezTo>
                  <a:pt x="2848692" y="1565027"/>
                  <a:pt x="2850501" y="1572431"/>
                  <a:pt x="2851616" y="1579646"/>
                </a:cubicBezTo>
                <a:cubicBezTo>
                  <a:pt x="2852731" y="1586860"/>
                  <a:pt x="2853277" y="1593760"/>
                  <a:pt x="2853257" y="1600343"/>
                </a:cubicBezTo>
                <a:cubicBezTo>
                  <a:pt x="2853172" y="1612838"/>
                  <a:pt x="2851574" y="1623818"/>
                  <a:pt x="2848461" y="1633283"/>
                </a:cubicBezTo>
                <a:cubicBezTo>
                  <a:pt x="2845347" y="1642749"/>
                  <a:pt x="2841225" y="1649942"/>
                  <a:pt x="2836093" y="1654864"/>
                </a:cubicBezTo>
                <a:cubicBezTo>
                  <a:pt x="2826358" y="1663898"/>
                  <a:pt x="2815314" y="1670231"/>
                  <a:pt x="2802961" y="1673861"/>
                </a:cubicBezTo>
                <a:cubicBezTo>
                  <a:pt x="2790608" y="1677491"/>
                  <a:pt x="2778817" y="1679747"/>
                  <a:pt x="2767586" y="1680629"/>
                </a:cubicBezTo>
                <a:cubicBezTo>
                  <a:pt x="2756355" y="1681511"/>
                  <a:pt x="2747555" y="1682346"/>
                  <a:pt x="2741186" y="1683135"/>
                </a:cubicBezTo>
                <a:lnTo>
                  <a:pt x="2733108" y="1626089"/>
                </a:lnTo>
                <a:cubicBezTo>
                  <a:pt x="2740989" y="1624887"/>
                  <a:pt x="2749459" y="1623983"/>
                  <a:pt x="2758518" y="1623378"/>
                </a:cubicBezTo>
                <a:cubicBezTo>
                  <a:pt x="2767577" y="1622774"/>
                  <a:pt x="2775373" y="1620599"/>
                  <a:pt x="2781908" y="1616853"/>
                </a:cubicBezTo>
                <a:cubicBezTo>
                  <a:pt x="2788443" y="1613107"/>
                  <a:pt x="2791864" y="1605921"/>
                  <a:pt x="2792173" y="1595295"/>
                </a:cubicBezTo>
                <a:cubicBezTo>
                  <a:pt x="2792194" y="1593539"/>
                  <a:pt x="2792152" y="1591751"/>
                  <a:pt x="2792047" y="1589931"/>
                </a:cubicBezTo>
                <a:cubicBezTo>
                  <a:pt x="2791941" y="1588112"/>
                  <a:pt x="2791647" y="1586198"/>
                  <a:pt x="2791163" y="1584189"/>
                </a:cubicBezTo>
                <a:cubicBezTo>
                  <a:pt x="2788490" y="1572768"/>
                  <a:pt x="2783797" y="1561899"/>
                  <a:pt x="2777084" y="1551581"/>
                </a:cubicBezTo>
                <a:cubicBezTo>
                  <a:pt x="2770372" y="1541263"/>
                  <a:pt x="2763547" y="1529347"/>
                  <a:pt x="2756611" y="1515832"/>
                </a:cubicBezTo>
                <a:cubicBezTo>
                  <a:pt x="2749674" y="1502317"/>
                  <a:pt x="2744532" y="1485053"/>
                  <a:pt x="2741186" y="1464041"/>
                </a:cubicBezTo>
                <a:cubicBezTo>
                  <a:pt x="2740944" y="1463010"/>
                  <a:pt x="2740796" y="1461916"/>
                  <a:pt x="2740744" y="1460759"/>
                </a:cubicBezTo>
                <a:cubicBezTo>
                  <a:pt x="2740691" y="1459602"/>
                  <a:pt x="2740670" y="1458509"/>
                  <a:pt x="2740681" y="1457478"/>
                </a:cubicBezTo>
                <a:cubicBezTo>
                  <a:pt x="2740796" y="1446403"/>
                  <a:pt x="2743720" y="1434603"/>
                  <a:pt x="2749452" y="1422077"/>
                </a:cubicBezTo>
                <a:cubicBezTo>
                  <a:pt x="2755184" y="1409551"/>
                  <a:pt x="2763030" y="1399139"/>
                  <a:pt x="2772990" y="1390841"/>
                </a:cubicBezTo>
                <a:cubicBezTo>
                  <a:pt x="2781824" y="1384047"/>
                  <a:pt x="2790658" y="1379083"/>
                  <a:pt x="2799493" y="1375949"/>
                </a:cubicBezTo>
                <a:cubicBezTo>
                  <a:pt x="2808327" y="1372815"/>
                  <a:pt x="2818676" y="1369870"/>
                  <a:pt x="2830540" y="1367114"/>
                </a:cubicBezTo>
                <a:close/>
                <a:moveTo>
                  <a:pt x="2249515" y="1367114"/>
                </a:moveTo>
                <a:lnTo>
                  <a:pt x="2266174" y="1423150"/>
                </a:lnTo>
                <a:cubicBezTo>
                  <a:pt x="2252722" y="1426894"/>
                  <a:pt x="2243025" y="1430764"/>
                  <a:pt x="2237083" y="1434761"/>
                </a:cubicBezTo>
                <a:cubicBezTo>
                  <a:pt x="2231141" y="1438757"/>
                  <a:pt x="2227881" y="1446162"/>
                  <a:pt x="2227302" y="1456973"/>
                </a:cubicBezTo>
                <a:cubicBezTo>
                  <a:pt x="2227302" y="1458992"/>
                  <a:pt x="2227302" y="1461012"/>
                  <a:pt x="2227302" y="1463031"/>
                </a:cubicBezTo>
                <a:cubicBezTo>
                  <a:pt x="2227536" y="1476518"/>
                  <a:pt x="2229873" y="1487967"/>
                  <a:pt x="2234314" y="1497378"/>
                </a:cubicBezTo>
                <a:cubicBezTo>
                  <a:pt x="2238754" y="1506789"/>
                  <a:pt x="2243896" y="1516031"/>
                  <a:pt x="2249739" y="1525106"/>
                </a:cubicBezTo>
                <a:cubicBezTo>
                  <a:pt x="2255582" y="1534180"/>
                  <a:pt x="2260724" y="1544956"/>
                  <a:pt x="2265164" y="1557433"/>
                </a:cubicBezTo>
                <a:cubicBezTo>
                  <a:pt x="2267667" y="1565027"/>
                  <a:pt x="2269476" y="1572431"/>
                  <a:pt x="2270591" y="1579646"/>
                </a:cubicBezTo>
                <a:cubicBezTo>
                  <a:pt x="2271706" y="1586860"/>
                  <a:pt x="2272253" y="1593760"/>
                  <a:pt x="2272232" y="1600343"/>
                </a:cubicBezTo>
                <a:cubicBezTo>
                  <a:pt x="2272148" y="1612838"/>
                  <a:pt x="2270549" y="1623818"/>
                  <a:pt x="2267436" y="1633283"/>
                </a:cubicBezTo>
                <a:cubicBezTo>
                  <a:pt x="2264323" y="1642749"/>
                  <a:pt x="2260200" y="1649942"/>
                  <a:pt x="2255068" y="1654864"/>
                </a:cubicBezTo>
                <a:cubicBezTo>
                  <a:pt x="2245333" y="1663898"/>
                  <a:pt x="2234289" y="1670231"/>
                  <a:pt x="2221936" y="1673861"/>
                </a:cubicBezTo>
                <a:cubicBezTo>
                  <a:pt x="2209583" y="1677491"/>
                  <a:pt x="2197792" y="1679747"/>
                  <a:pt x="2186561" y="1680629"/>
                </a:cubicBezTo>
                <a:cubicBezTo>
                  <a:pt x="2175330" y="1681511"/>
                  <a:pt x="2166530" y="1682346"/>
                  <a:pt x="2160161" y="1683135"/>
                </a:cubicBezTo>
                <a:lnTo>
                  <a:pt x="2152083" y="1626089"/>
                </a:lnTo>
                <a:cubicBezTo>
                  <a:pt x="2159964" y="1624887"/>
                  <a:pt x="2168434" y="1623983"/>
                  <a:pt x="2177493" y="1623378"/>
                </a:cubicBezTo>
                <a:cubicBezTo>
                  <a:pt x="2186551" y="1622774"/>
                  <a:pt x="2194348" y="1620599"/>
                  <a:pt x="2200883" y="1616853"/>
                </a:cubicBezTo>
                <a:cubicBezTo>
                  <a:pt x="2207418" y="1613107"/>
                  <a:pt x="2210839" y="1605921"/>
                  <a:pt x="2211148" y="1595295"/>
                </a:cubicBezTo>
                <a:cubicBezTo>
                  <a:pt x="2211169" y="1593539"/>
                  <a:pt x="2211127" y="1591751"/>
                  <a:pt x="2211022" y="1589931"/>
                </a:cubicBezTo>
                <a:cubicBezTo>
                  <a:pt x="2210917" y="1588112"/>
                  <a:pt x="2210622" y="1586198"/>
                  <a:pt x="2210138" y="1584189"/>
                </a:cubicBezTo>
                <a:cubicBezTo>
                  <a:pt x="2207465" y="1572768"/>
                  <a:pt x="2202771" y="1561899"/>
                  <a:pt x="2196059" y="1551581"/>
                </a:cubicBezTo>
                <a:cubicBezTo>
                  <a:pt x="2189347" y="1541263"/>
                  <a:pt x="2182523" y="1529347"/>
                  <a:pt x="2175586" y="1515832"/>
                </a:cubicBezTo>
                <a:cubicBezTo>
                  <a:pt x="2168649" y="1502317"/>
                  <a:pt x="2163507" y="1485053"/>
                  <a:pt x="2160161" y="1464041"/>
                </a:cubicBezTo>
                <a:cubicBezTo>
                  <a:pt x="2159919" y="1463010"/>
                  <a:pt x="2159771" y="1461916"/>
                  <a:pt x="2159719" y="1460759"/>
                </a:cubicBezTo>
                <a:cubicBezTo>
                  <a:pt x="2159666" y="1459602"/>
                  <a:pt x="2159645" y="1458509"/>
                  <a:pt x="2159656" y="1457478"/>
                </a:cubicBezTo>
                <a:cubicBezTo>
                  <a:pt x="2159771" y="1446403"/>
                  <a:pt x="2162695" y="1434603"/>
                  <a:pt x="2168427" y="1422077"/>
                </a:cubicBezTo>
                <a:cubicBezTo>
                  <a:pt x="2174159" y="1409551"/>
                  <a:pt x="2182005" y="1399139"/>
                  <a:pt x="2191965" y="1390841"/>
                </a:cubicBezTo>
                <a:cubicBezTo>
                  <a:pt x="2200799" y="1384047"/>
                  <a:pt x="2209634" y="1379083"/>
                  <a:pt x="2218468" y="1375949"/>
                </a:cubicBezTo>
                <a:cubicBezTo>
                  <a:pt x="2227302" y="1372815"/>
                  <a:pt x="2237651" y="1369870"/>
                  <a:pt x="2249515" y="1367114"/>
                </a:cubicBezTo>
                <a:close/>
                <a:moveTo>
                  <a:pt x="1479675" y="1365600"/>
                </a:moveTo>
                <a:cubicBezTo>
                  <a:pt x="1486102" y="1393607"/>
                  <a:pt x="1492433" y="1421898"/>
                  <a:pt x="1498669" y="1450473"/>
                </a:cubicBezTo>
                <a:cubicBezTo>
                  <a:pt x="1504906" y="1479049"/>
                  <a:pt x="1511869" y="1506457"/>
                  <a:pt x="1519557" y="1532697"/>
                </a:cubicBezTo>
                <a:lnTo>
                  <a:pt x="1567011" y="1368124"/>
                </a:lnTo>
                <a:cubicBezTo>
                  <a:pt x="1573804" y="1368092"/>
                  <a:pt x="1581545" y="1368156"/>
                  <a:pt x="1590232" y="1368313"/>
                </a:cubicBezTo>
                <a:cubicBezTo>
                  <a:pt x="1598920" y="1368471"/>
                  <a:pt x="1607165" y="1368913"/>
                  <a:pt x="1614969" y="1369638"/>
                </a:cubicBezTo>
                <a:cubicBezTo>
                  <a:pt x="1625675" y="1397267"/>
                  <a:pt x="1634552" y="1425558"/>
                  <a:pt x="1641598" y="1454512"/>
                </a:cubicBezTo>
                <a:cubicBezTo>
                  <a:pt x="1648645" y="1483466"/>
                  <a:pt x="1656259" y="1512388"/>
                  <a:pt x="1664442" y="1541279"/>
                </a:cubicBezTo>
                <a:cubicBezTo>
                  <a:pt x="1671183" y="1511768"/>
                  <a:pt x="1677515" y="1482698"/>
                  <a:pt x="1683435" y="1454070"/>
                </a:cubicBezTo>
                <a:cubicBezTo>
                  <a:pt x="1689357" y="1425443"/>
                  <a:pt x="1696824" y="1397130"/>
                  <a:pt x="1705837" y="1369134"/>
                </a:cubicBezTo>
                <a:lnTo>
                  <a:pt x="1749252" y="1380745"/>
                </a:lnTo>
                <a:cubicBezTo>
                  <a:pt x="1740041" y="1413820"/>
                  <a:pt x="1732325" y="1447568"/>
                  <a:pt x="1726105" y="1481990"/>
                </a:cubicBezTo>
                <a:cubicBezTo>
                  <a:pt x="1719885" y="1516412"/>
                  <a:pt x="1713890" y="1549936"/>
                  <a:pt x="1708118" y="1582562"/>
                </a:cubicBezTo>
                <a:cubicBezTo>
                  <a:pt x="1702347" y="1615189"/>
                  <a:pt x="1695529" y="1645348"/>
                  <a:pt x="1687663" y="1673038"/>
                </a:cubicBezTo>
                <a:cubicBezTo>
                  <a:pt x="1683331" y="1673017"/>
                  <a:pt x="1678619" y="1672933"/>
                  <a:pt x="1673528" y="1672786"/>
                </a:cubicBezTo>
                <a:cubicBezTo>
                  <a:pt x="1668438" y="1672639"/>
                  <a:pt x="1663222" y="1672554"/>
                  <a:pt x="1657879" y="1672533"/>
                </a:cubicBezTo>
                <a:cubicBezTo>
                  <a:pt x="1652242" y="1672449"/>
                  <a:pt x="1646857" y="1672617"/>
                  <a:pt x="1641724" y="1673038"/>
                </a:cubicBezTo>
                <a:cubicBezTo>
                  <a:pt x="1635077" y="1645220"/>
                  <a:pt x="1628304" y="1614531"/>
                  <a:pt x="1621405" y="1580971"/>
                </a:cubicBezTo>
                <a:cubicBezTo>
                  <a:pt x="1614506" y="1547410"/>
                  <a:pt x="1606471" y="1512809"/>
                  <a:pt x="1597300" y="1477166"/>
                </a:cubicBezTo>
                <a:cubicBezTo>
                  <a:pt x="1586078" y="1509601"/>
                  <a:pt x="1576844" y="1542415"/>
                  <a:pt x="1569597" y="1575607"/>
                </a:cubicBezTo>
                <a:cubicBezTo>
                  <a:pt x="1562351" y="1608799"/>
                  <a:pt x="1553243" y="1641613"/>
                  <a:pt x="1542274" y="1674048"/>
                </a:cubicBezTo>
                <a:cubicBezTo>
                  <a:pt x="1535543" y="1674006"/>
                  <a:pt x="1528055" y="1673837"/>
                  <a:pt x="1519809" y="1673543"/>
                </a:cubicBezTo>
                <a:cubicBezTo>
                  <a:pt x="1511564" y="1673249"/>
                  <a:pt x="1503571" y="1673080"/>
                  <a:pt x="1495830" y="1673038"/>
                </a:cubicBezTo>
                <a:cubicBezTo>
                  <a:pt x="1483346" y="1622366"/>
                  <a:pt x="1471335" y="1573398"/>
                  <a:pt x="1459798" y="1526134"/>
                </a:cubicBezTo>
                <a:cubicBezTo>
                  <a:pt x="1448261" y="1478870"/>
                  <a:pt x="1436377" y="1429902"/>
                  <a:pt x="1424145" y="1379230"/>
                </a:cubicBezTo>
                <a:cubicBezTo>
                  <a:pt x="1433242" y="1376264"/>
                  <a:pt x="1442434" y="1373740"/>
                  <a:pt x="1451721" y="1371658"/>
                </a:cubicBezTo>
                <a:cubicBezTo>
                  <a:pt x="1461007" y="1369575"/>
                  <a:pt x="1470326" y="1367556"/>
                  <a:pt x="1479675" y="1365600"/>
                </a:cubicBezTo>
                <a:close/>
                <a:moveTo>
                  <a:pt x="5254337" y="1348941"/>
                </a:moveTo>
                <a:lnTo>
                  <a:pt x="5310373" y="1349445"/>
                </a:lnTo>
                <a:lnTo>
                  <a:pt x="5310373" y="1393365"/>
                </a:lnTo>
                <a:cubicBezTo>
                  <a:pt x="5323236" y="1390410"/>
                  <a:pt x="5335752" y="1387612"/>
                  <a:pt x="5347920" y="1384972"/>
                </a:cubicBezTo>
                <a:cubicBezTo>
                  <a:pt x="5360088" y="1382333"/>
                  <a:pt x="5373487" y="1379409"/>
                  <a:pt x="5388116" y="1376201"/>
                </a:cubicBezTo>
                <a:cubicBezTo>
                  <a:pt x="5390346" y="1383816"/>
                  <a:pt x="5392197" y="1391051"/>
                  <a:pt x="5393669" y="1397908"/>
                </a:cubicBezTo>
                <a:cubicBezTo>
                  <a:pt x="5395142" y="1404766"/>
                  <a:pt x="5396488" y="1410992"/>
                  <a:pt x="5397708" y="1416587"/>
                </a:cubicBezTo>
                <a:lnTo>
                  <a:pt x="5310878" y="1454954"/>
                </a:lnTo>
                <a:cubicBezTo>
                  <a:pt x="5310636" y="1495971"/>
                  <a:pt x="5310489" y="1534085"/>
                  <a:pt x="5310436" y="1569297"/>
                </a:cubicBezTo>
                <a:cubicBezTo>
                  <a:pt x="5310384" y="1604508"/>
                  <a:pt x="5310363" y="1639089"/>
                  <a:pt x="5310373" y="1673038"/>
                </a:cubicBezTo>
                <a:cubicBezTo>
                  <a:pt x="5304778" y="1673301"/>
                  <a:pt x="5299057" y="1673533"/>
                  <a:pt x="5293209" y="1673732"/>
                </a:cubicBezTo>
                <a:cubicBezTo>
                  <a:pt x="5287362" y="1673932"/>
                  <a:pt x="5281640" y="1674037"/>
                  <a:pt x="5276045" y="1674048"/>
                </a:cubicBezTo>
                <a:cubicBezTo>
                  <a:pt x="5270471" y="1674037"/>
                  <a:pt x="5265212" y="1673932"/>
                  <a:pt x="5260269" y="1673732"/>
                </a:cubicBezTo>
                <a:cubicBezTo>
                  <a:pt x="5255326" y="1673533"/>
                  <a:pt x="5250825" y="1673301"/>
                  <a:pt x="5246765" y="1673038"/>
                </a:cubicBezTo>
                <a:cubicBezTo>
                  <a:pt x="5247081" y="1617129"/>
                  <a:pt x="5247964" y="1561977"/>
                  <a:pt x="5249416" y="1507582"/>
                </a:cubicBezTo>
                <a:cubicBezTo>
                  <a:pt x="5250867" y="1453187"/>
                  <a:pt x="5252507" y="1400306"/>
                  <a:pt x="5254337" y="1348941"/>
                </a:cubicBezTo>
                <a:close/>
                <a:moveTo>
                  <a:pt x="1063338" y="1348941"/>
                </a:moveTo>
                <a:lnTo>
                  <a:pt x="1119373" y="1349445"/>
                </a:lnTo>
                <a:lnTo>
                  <a:pt x="1119373" y="1393365"/>
                </a:lnTo>
                <a:cubicBezTo>
                  <a:pt x="1132236" y="1390410"/>
                  <a:pt x="1144751" y="1387612"/>
                  <a:pt x="1156920" y="1384972"/>
                </a:cubicBezTo>
                <a:cubicBezTo>
                  <a:pt x="1169088" y="1382333"/>
                  <a:pt x="1182487" y="1379409"/>
                  <a:pt x="1197116" y="1376201"/>
                </a:cubicBezTo>
                <a:cubicBezTo>
                  <a:pt x="1199346" y="1383816"/>
                  <a:pt x="1201197" y="1391051"/>
                  <a:pt x="1202669" y="1397908"/>
                </a:cubicBezTo>
                <a:cubicBezTo>
                  <a:pt x="1204142" y="1404766"/>
                  <a:pt x="1205488" y="1410992"/>
                  <a:pt x="1206708" y="1416587"/>
                </a:cubicBezTo>
                <a:lnTo>
                  <a:pt x="1119878" y="1454954"/>
                </a:lnTo>
                <a:cubicBezTo>
                  <a:pt x="1119636" y="1495971"/>
                  <a:pt x="1119489" y="1534085"/>
                  <a:pt x="1119436" y="1569297"/>
                </a:cubicBezTo>
                <a:cubicBezTo>
                  <a:pt x="1119384" y="1604508"/>
                  <a:pt x="1119363" y="1639089"/>
                  <a:pt x="1119373" y="1673038"/>
                </a:cubicBezTo>
                <a:cubicBezTo>
                  <a:pt x="1113778" y="1673301"/>
                  <a:pt x="1108057" y="1673533"/>
                  <a:pt x="1102209" y="1673732"/>
                </a:cubicBezTo>
                <a:cubicBezTo>
                  <a:pt x="1096362" y="1673932"/>
                  <a:pt x="1090640" y="1674037"/>
                  <a:pt x="1085046" y="1674048"/>
                </a:cubicBezTo>
                <a:cubicBezTo>
                  <a:pt x="1079471" y="1674037"/>
                  <a:pt x="1074213" y="1673932"/>
                  <a:pt x="1069270" y="1673732"/>
                </a:cubicBezTo>
                <a:cubicBezTo>
                  <a:pt x="1064326" y="1673533"/>
                  <a:pt x="1059825" y="1673301"/>
                  <a:pt x="1055765" y="1673038"/>
                </a:cubicBezTo>
                <a:cubicBezTo>
                  <a:pt x="1056081" y="1617129"/>
                  <a:pt x="1056964" y="1561977"/>
                  <a:pt x="1058416" y="1507582"/>
                </a:cubicBezTo>
                <a:cubicBezTo>
                  <a:pt x="1059867" y="1453187"/>
                  <a:pt x="1061508" y="1400306"/>
                  <a:pt x="1063338" y="1348941"/>
                </a:cubicBezTo>
                <a:close/>
                <a:moveTo>
                  <a:pt x="3257107" y="1334806"/>
                </a:moveTo>
                <a:cubicBezTo>
                  <a:pt x="3264848" y="1340884"/>
                  <a:pt x="3271200" y="1347531"/>
                  <a:pt x="3276164" y="1354746"/>
                </a:cubicBezTo>
                <a:cubicBezTo>
                  <a:pt x="3281128" y="1361961"/>
                  <a:pt x="3285209" y="1369617"/>
                  <a:pt x="3288406" y="1377716"/>
                </a:cubicBezTo>
                <a:cubicBezTo>
                  <a:pt x="3279319" y="1384036"/>
                  <a:pt x="3271116" y="1390578"/>
                  <a:pt x="3263796" y="1397341"/>
                </a:cubicBezTo>
                <a:cubicBezTo>
                  <a:pt x="3256476" y="1404103"/>
                  <a:pt x="3248525" y="1411024"/>
                  <a:pt x="3239943" y="1418102"/>
                </a:cubicBezTo>
                <a:cubicBezTo>
                  <a:pt x="3239985" y="1427472"/>
                  <a:pt x="3240153" y="1437253"/>
                  <a:pt x="3240448" y="1447445"/>
                </a:cubicBezTo>
                <a:cubicBezTo>
                  <a:pt x="3240743" y="1457636"/>
                  <a:pt x="3240911" y="1468048"/>
                  <a:pt x="3240953" y="1478681"/>
                </a:cubicBezTo>
                <a:cubicBezTo>
                  <a:pt x="3241100" y="1496318"/>
                  <a:pt x="3240174" y="1513545"/>
                  <a:pt x="3238176" y="1530362"/>
                </a:cubicBezTo>
                <a:cubicBezTo>
                  <a:pt x="3236178" y="1547179"/>
                  <a:pt x="3232224" y="1562261"/>
                  <a:pt x="3226313" y="1575607"/>
                </a:cubicBezTo>
                <a:cubicBezTo>
                  <a:pt x="3222011" y="1583358"/>
                  <a:pt x="3215469" y="1589058"/>
                  <a:pt x="3206688" y="1592708"/>
                </a:cubicBezTo>
                <a:cubicBezTo>
                  <a:pt x="3197906" y="1596357"/>
                  <a:pt x="3189976" y="1598398"/>
                  <a:pt x="3182898" y="1598829"/>
                </a:cubicBezTo>
                <a:cubicBezTo>
                  <a:pt x="3182740" y="1602258"/>
                  <a:pt x="3182677" y="1606507"/>
                  <a:pt x="3182709" y="1611576"/>
                </a:cubicBezTo>
                <a:cubicBezTo>
                  <a:pt x="3182740" y="1616645"/>
                  <a:pt x="3183813" y="1621651"/>
                  <a:pt x="3185927" y="1626594"/>
                </a:cubicBezTo>
                <a:cubicBezTo>
                  <a:pt x="3191689" y="1631440"/>
                  <a:pt x="3199797" y="1633808"/>
                  <a:pt x="3210252" y="1633699"/>
                </a:cubicBezTo>
                <a:cubicBezTo>
                  <a:pt x="3220707" y="1633590"/>
                  <a:pt x="3231245" y="1634238"/>
                  <a:pt x="3241869" y="1635644"/>
                </a:cubicBezTo>
                <a:cubicBezTo>
                  <a:pt x="3252492" y="1637049"/>
                  <a:pt x="3260937" y="1642446"/>
                  <a:pt x="3267203" y="1651836"/>
                </a:cubicBezTo>
                <a:cubicBezTo>
                  <a:pt x="3271789" y="1659376"/>
                  <a:pt x="3275365" y="1668274"/>
                  <a:pt x="3277931" y="1678528"/>
                </a:cubicBezTo>
                <a:cubicBezTo>
                  <a:pt x="3280497" y="1688782"/>
                  <a:pt x="3281801" y="1699068"/>
                  <a:pt x="3281843" y="1709386"/>
                </a:cubicBezTo>
                <a:cubicBezTo>
                  <a:pt x="3281854" y="1717820"/>
                  <a:pt x="3280823" y="1725561"/>
                  <a:pt x="3278751" y="1732608"/>
                </a:cubicBezTo>
                <a:cubicBezTo>
                  <a:pt x="3276680" y="1739654"/>
                  <a:pt x="3273503" y="1745375"/>
                  <a:pt x="3269223" y="1749772"/>
                </a:cubicBezTo>
                <a:cubicBezTo>
                  <a:pt x="3260283" y="1757922"/>
                  <a:pt x="3247873" y="1763454"/>
                  <a:pt x="3231992" y="1766368"/>
                </a:cubicBezTo>
                <a:cubicBezTo>
                  <a:pt x="3216111" y="1769281"/>
                  <a:pt x="3198905" y="1770648"/>
                  <a:pt x="3180374" y="1770469"/>
                </a:cubicBezTo>
                <a:cubicBezTo>
                  <a:pt x="3166575" y="1770375"/>
                  <a:pt x="3153029" y="1769933"/>
                  <a:pt x="3139735" y="1769144"/>
                </a:cubicBezTo>
                <a:cubicBezTo>
                  <a:pt x="3126442" y="1768356"/>
                  <a:pt x="3114410" y="1767788"/>
                  <a:pt x="3103640" y="1767440"/>
                </a:cubicBezTo>
                <a:lnTo>
                  <a:pt x="3103640" y="1716958"/>
                </a:lnTo>
                <a:cubicBezTo>
                  <a:pt x="3119387" y="1716946"/>
                  <a:pt x="3136582" y="1717195"/>
                  <a:pt x="3155226" y="1717706"/>
                </a:cubicBezTo>
                <a:cubicBezTo>
                  <a:pt x="3173870" y="1718217"/>
                  <a:pt x="3190355" y="1718055"/>
                  <a:pt x="3204680" y="1717220"/>
                </a:cubicBezTo>
                <a:cubicBezTo>
                  <a:pt x="3219005" y="1716385"/>
                  <a:pt x="3227563" y="1713942"/>
                  <a:pt x="3230351" y="1709890"/>
                </a:cubicBezTo>
                <a:cubicBezTo>
                  <a:pt x="3232960" y="1704842"/>
                  <a:pt x="3234306" y="1700299"/>
                  <a:pt x="3234390" y="1696260"/>
                </a:cubicBezTo>
                <a:cubicBezTo>
                  <a:pt x="3234443" y="1692127"/>
                  <a:pt x="3232823" y="1688656"/>
                  <a:pt x="3229531" y="1685848"/>
                </a:cubicBezTo>
                <a:cubicBezTo>
                  <a:pt x="3226239" y="1683040"/>
                  <a:pt x="3220960" y="1681462"/>
                  <a:pt x="3213692" y="1681115"/>
                </a:cubicBezTo>
                <a:cubicBezTo>
                  <a:pt x="3204630" y="1679501"/>
                  <a:pt x="3194708" y="1678691"/>
                  <a:pt x="3183926" y="1678685"/>
                </a:cubicBezTo>
                <a:cubicBezTo>
                  <a:pt x="3173144" y="1678679"/>
                  <a:pt x="3163372" y="1678055"/>
                  <a:pt x="3154609" y="1676815"/>
                </a:cubicBezTo>
                <a:cubicBezTo>
                  <a:pt x="3145846" y="1675575"/>
                  <a:pt x="3139963" y="1672297"/>
                  <a:pt x="3136959" y="1666980"/>
                </a:cubicBezTo>
                <a:cubicBezTo>
                  <a:pt x="3133488" y="1660186"/>
                  <a:pt x="3131090" y="1653581"/>
                  <a:pt x="3129765" y="1647166"/>
                </a:cubicBezTo>
                <a:cubicBezTo>
                  <a:pt x="3128440" y="1640750"/>
                  <a:pt x="3127809" y="1634398"/>
                  <a:pt x="3127872" y="1628109"/>
                </a:cubicBezTo>
                <a:cubicBezTo>
                  <a:pt x="3127925" y="1622335"/>
                  <a:pt x="3128324" y="1616466"/>
                  <a:pt x="3129071" y="1610503"/>
                </a:cubicBezTo>
                <a:cubicBezTo>
                  <a:pt x="3129818" y="1604540"/>
                  <a:pt x="3130596" y="1598292"/>
                  <a:pt x="3131406" y="1591761"/>
                </a:cubicBezTo>
                <a:cubicBezTo>
                  <a:pt x="3119385" y="1585272"/>
                  <a:pt x="3110487" y="1576417"/>
                  <a:pt x="3104713" y="1565195"/>
                </a:cubicBezTo>
                <a:cubicBezTo>
                  <a:pt x="3098939" y="1553973"/>
                  <a:pt x="3095721" y="1541458"/>
                  <a:pt x="3095058" y="1527649"/>
                </a:cubicBezTo>
                <a:cubicBezTo>
                  <a:pt x="3094469" y="1515533"/>
                  <a:pt x="3094133" y="1503417"/>
                  <a:pt x="3094049" y="1491301"/>
                </a:cubicBezTo>
                <a:cubicBezTo>
                  <a:pt x="3094059" y="1475231"/>
                  <a:pt x="3094543" y="1460044"/>
                  <a:pt x="3095500" y="1445741"/>
                </a:cubicBezTo>
                <a:cubicBezTo>
                  <a:pt x="3096457" y="1431437"/>
                  <a:pt x="3097824" y="1419027"/>
                  <a:pt x="3099601" y="1408510"/>
                </a:cubicBezTo>
                <a:cubicBezTo>
                  <a:pt x="3101453" y="1398760"/>
                  <a:pt x="3106080" y="1390999"/>
                  <a:pt x="3113484" y="1385225"/>
                </a:cubicBezTo>
                <a:cubicBezTo>
                  <a:pt x="3120888" y="1379451"/>
                  <a:pt x="3129050" y="1375097"/>
                  <a:pt x="3137968" y="1372163"/>
                </a:cubicBezTo>
                <a:cubicBezTo>
                  <a:pt x="3141271" y="1371658"/>
                  <a:pt x="3144636" y="1371279"/>
                  <a:pt x="3148065" y="1371027"/>
                </a:cubicBezTo>
                <a:cubicBezTo>
                  <a:pt x="3151494" y="1370774"/>
                  <a:pt x="3154859" y="1370648"/>
                  <a:pt x="3158162" y="1370648"/>
                </a:cubicBezTo>
                <a:cubicBezTo>
                  <a:pt x="3165765" y="1370669"/>
                  <a:pt x="3173275" y="1371132"/>
                  <a:pt x="3180689" y="1372036"/>
                </a:cubicBezTo>
                <a:cubicBezTo>
                  <a:pt x="3188104" y="1372941"/>
                  <a:pt x="3195235" y="1374161"/>
                  <a:pt x="3202081" y="1375696"/>
                </a:cubicBezTo>
                <a:close/>
                <a:moveTo>
                  <a:pt x="990157" y="1334806"/>
                </a:moveTo>
                <a:cubicBezTo>
                  <a:pt x="997898" y="1340884"/>
                  <a:pt x="1004250" y="1347531"/>
                  <a:pt x="1009214" y="1354746"/>
                </a:cubicBezTo>
                <a:cubicBezTo>
                  <a:pt x="1014178" y="1361961"/>
                  <a:pt x="1018259" y="1369617"/>
                  <a:pt x="1021456" y="1377716"/>
                </a:cubicBezTo>
                <a:cubicBezTo>
                  <a:pt x="1012370" y="1384036"/>
                  <a:pt x="1004166" y="1390578"/>
                  <a:pt x="996846" y="1397341"/>
                </a:cubicBezTo>
                <a:cubicBezTo>
                  <a:pt x="989526" y="1404103"/>
                  <a:pt x="981576" y="1411024"/>
                  <a:pt x="972993" y="1418102"/>
                </a:cubicBezTo>
                <a:cubicBezTo>
                  <a:pt x="973035" y="1427472"/>
                  <a:pt x="973203" y="1437253"/>
                  <a:pt x="973498" y="1447445"/>
                </a:cubicBezTo>
                <a:cubicBezTo>
                  <a:pt x="973792" y="1457636"/>
                  <a:pt x="973961" y="1468048"/>
                  <a:pt x="974003" y="1478681"/>
                </a:cubicBezTo>
                <a:cubicBezTo>
                  <a:pt x="974150" y="1496318"/>
                  <a:pt x="973224" y="1513545"/>
                  <a:pt x="971226" y="1530362"/>
                </a:cubicBezTo>
                <a:cubicBezTo>
                  <a:pt x="969228" y="1547179"/>
                  <a:pt x="965273" y="1562261"/>
                  <a:pt x="959363" y="1575607"/>
                </a:cubicBezTo>
                <a:cubicBezTo>
                  <a:pt x="955061" y="1583358"/>
                  <a:pt x="948520" y="1589058"/>
                  <a:pt x="939738" y="1592708"/>
                </a:cubicBezTo>
                <a:cubicBezTo>
                  <a:pt x="930956" y="1596357"/>
                  <a:pt x="923026" y="1598398"/>
                  <a:pt x="915948" y="1598829"/>
                </a:cubicBezTo>
                <a:cubicBezTo>
                  <a:pt x="915790" y="1602258"/>
                  <a:pt x="915727" y="1606507"/>
                  <a:pt x="915759" y="1611576"/>
                </a:cubicBezTo>
                <a:cubicBezTo>
                  <a:pt x="915790" y="1616645"/>
                  <a:pt x="916863" y="1621651"/>
                  <a:pt x="918977" y="1626594"/>
                </a:cubicBezTo>
                <a:cubicBezTo>
                  <a:pt x="924739" y="1631440"/>
                  <a:pt x="932847" y="1633808"/>
                  <a:pt x="943302" y="1633699"/>
                </a:cubicBezTo>
                <a:cubicBezTo>
                  <a:pt x="953757" y="1633590"/>
                  <a:pt x="964296" y="1634238"/>
                  <a:pt x="974919" y="1635644"/>
                </a:cubicBezTo>
                <a:cubicBezTo>
                  <a:pt x="985542" y="1637049"/>
                  <a:pt x="993987" y="1642446"/>
                  <a:pt x="1000254" y="1651836"/>
                </a:cubicBezTo>
                <a:cubicBezTo>
                  <a:pt x="1004839" y="1659376"/>
                  <a:pt x="1008415" y="1668274"/>
                  <a:pt x="1010982" y="1678528"/>
                </a:cubicBezTo>
                <a:cubicBezTo>
                  <a:pt x="1013547" y="1688782"/>
                  <a:pt x="1014851" y="1699068"/>
                  <a:pt x="1014894" y="1709386"/>
                </a:cubicBezTo>
                <a:cubicBezTo>
                  <a:pt x="1014904" y="1717820"/>
                  <a:pt x="1013873" y="1725561"/>
                  <a:pt x="1011802" y="1732608"/>
                </a:cubicBezTo>
                <a:cubicBezTo>
                  <a:pt x="1009730" y="1739654"/>
                  <a:pt x="1006554" y="1745375"/>
                  <a:pt x="1002273" y="1749772"/>
                </a:cubicBezTo>
                <a:cubicBezTo>
                  <a:pt x="993333" y="1757922"/>
                  <a:pt x="980923" y="1763454"/>
                  <a:pt x="965042" y="1766368"/>
                </a:cubicBezTo>
                <a:cubicBezTo>
                  <a:pt x="949161" y="1769281"/>
                  <a:pt x="931955" y="1770648"/>
                  <a:pt x="913424" y="1770469"/>
                </a:cubicBezTo>
                <a:cubicBezTo>
                  <a:pt x="899625" y="1770375"/>
                  <a:pt x="886079" y="1769933"/>
                  <a:pt x="872785" y="1769144"/>
                </a:cubicBezTo>
                <a:cubicBezTo>
                  <a:pt x="859492" y="1768356"/>
                  <a:pt x="847460" y="1767788"/>
                  <a:pt x="836690" y="1767440"/>
                </a:cubicBezTo>
                <a:lnTo>
                  <a:pt x="836690" y="1716958"/>
                </a:lnTo>
                <a:cubicBezTo>
                  <a:pt x="852437" y="1716946"/>
                  <a:pt x="869632" y="1717195"/>
                  <a:pt x="888276" y="1717706"/>
                </a:cubicBezTo>
                <a:cubicBezTo>
                  <a:pt x="906920" y="1718217"/>
                  <a:pt x="923405" y="1718055"/>
                  <a:pt x="937730" y="1717220"/>
                </a:cubicBezTo>
                <a:cubicBezTo>
                  <a:pt x="952056" y="1716385"/>
                  <a:pt x="960612" y="1713942"/>
                  <a:pt x="963401" y="1709890"/>
                </a:cubicBezTo>
                <a:cubicBezTo>
                  <a:pt x="966010" y="1704842"/>
                  <a:pt x="967356" y="1700299"/>
                  <a:pt x="967440" y="1696260"/>
                </a:cubicBezTo>
                <a:cubicBezTo>
                  <a:pt x="967493" y="1692127"/>
                  <a:pt x="965873" y="1688656"/>
                  <a:pt x="962581" y="1685848"/>
                </a:cubicBezTo>
                <a:cubicBezTo>
                  <a:pt x="959289" y="1683040"/>
                  <a:pt x="954010" y="1681462"/>
                  <a:pt x="946743" y="1681115"/>
                </a:cubicBezTo>
                <a:cubicBezTo>
                  <a:pt x="937681" y="1679501"/>
                  <a:pt x="927758" y="1678691"/>
                  <a:pt x="916976" y="1678685"/>
                </a:cubicBezTo>
                <a:cubicBezTo>
                  <a:pt x="906194" y="1678679"/>
                  <a:pt x="896422" y="1678055"/>
                  <a:pt x="887659" y="1676815"/>
                </a:cubicBezTo>
                <a:cubicBezTo>
                  <a:pt x="878896" y="1675575"/>
                  <a:pt x="873013" y="1672297"/>
                  <a:pt x="870009" y="1666980"/>
                </a:cubicBezTo>
                <a:cubicBezTo>
                  <a:pt x="866539" y="1660186"/>
                  <a:pt x="864140" y="1653581"/>
                  <a:pt x="862816" y="1647166"/>
                </a:cubicBezTo>
                <a:cubicBezTo>
                  <a:pt x="861490" y="1640750"/>
                  <a:pt x="860859" y="1634398"/>
                  <a:pt x="860922" y="1628109"/>
                </a:cubicBezTo>
                <a:cubicBezTo>
                  <a:pt x="860975" y="1622335"/>
                  <a:pt x="861374" y="1616466"/>
                  <a:pt x="862121" y="1610503"/>
                </a:cubicBezTo>
                <a:cubicBezTo>
                  <a:pt x="862868" y="1604540"/>
                  <a:pt x="863646" y="1598292"/>
                  <a:pt x="864456" y="1591761"/>
                </a:cubicBezTo>
                <a:cubicBezTo>
                  <a:pt x="852435" y="1585272"/>
                  <a:pt x="843537" y="1576417"/>
                  <a:pt x="837763" y="1565195"/>
                </a:cubicBezTo>
                <a:cubicBezTo>
                  <a:pt x="831989" y="1553973"/>
                  <a:pt x="828771" y="1541458"/>
                  <a:pt x="828108" y="1527649"/>
                </a:cubicBezTo>
                <a:cubicBezTo>
                  <a:pt x="827520" y="1515533"/>
                  <a:pt x="827183" y="1503417"/>
                  <a:pt x="827099" y="1491301"/>
                </a:cubicBezTo>
                <a:cubicBezTo>
                  <a:pt x="827110" y="1475231"/>
                  <a:pt x="827593" y="1460044"/>
                  <a:pt x="828550" y="1445741"/>
                </a:cubicBezTo>
                <a:cubicBezTo>
                  <a:pt x="829507" y="1431437"/>
                  <a:pt x="830874" y="1419027"/>
                  <a:pt x="832652" y="1408510"/>
                </a:cubicBezTo>
                <a:cubicBezTo>
                  <a:pt x="834503" y="1398760"/>
                  <a:pt x="839130" y="1390999"/>
                  <a:pt x="846534" y="1385225"/>
                </a:cubicBezTo>
                <a:cubicBezTo>
                  <a:pt x="853939" y="1379451"/>
                  <a:pt x="862100" y="1375097"/>
                  <a:pt x="871019" y="1372163"/>
                </a:cubicBezTo>
                <a:cubicBezTo>
                  <a:pt x="874321" y="1371658"/>
                  <a:pt x="877686" y="1371279"/>
                  <a:pt x="881115" y="1371027"/>
                </a:cubicBezTo>
                <a:cubicBezTo>
                  <a:pt x="884544" y="1370774"/>
                  <a:pt x="887909" y="1370648"/>
                  <a:pt x="891212" y="1370648"/>
                </a:cubicBezTo>
                <a:cubicBezTo>
                  <a:pt x="898816" y="1370669"/>
                  <a:pt x="906325" y="1371132"/>
                  <a:pt x="913739" y="1372036"/>
                </a:cubicBezTo>
                <a:cubicBezTo>
                  <a:pt x="921154" y="1372941"/>
                  <a:pt x="928285" y="1374161"/>
                  <a:pt x="935131" y="1375696"/>
                </a:cubicBezTo>
                <a:close/>
                <a:moveTo>
                  <a:pt x="4513407" y="1287857"/>
                </a:moveTo>
                <a:lnTo>
                  <a:pt x="4572976" y="1288866"/>
                </a:lnTo>
                <a:lnTo>
                  <a:pt x="4572976" y="1370143"/>
                </a:lnTo>
                <a:cubicBezTo>
                  <a:pt x="4573294" y="1370477"/>
                  <a:pt x="4576585" y="1370707"/>
                  <a:pt x="4582849" y="1370835"/>
                </a:cubicBezTo>
                <a:cubicBezTo>
                  <a:pt x="4589112" y="1370963"/>
                  <a:pt x="4596441" y="1371006"/>
                  <a:pt x="4604836" y="1370966"/>
                </a:cubicBezTo>
                <a:cubicBezTo>
                  <a:pt x="4613231" y="1370925"/>
                  <a:pt x="4620785" y="1370819"/>
                  <a:pt x="4627497" y="1370648"/>
                </a:cubicBezTo>
                <a:cubicBezTo>
                  <a:pt x="4628381" y="1378462"/>
                  <a:pt x="4628886" y="1387949"/>
                  <a:pt x="4629012" y="1399108"/>
                </a:cubicBezTo>
                <a:cubicBezTo>
                  <a:pt x="4629138" y="1410266"/>
                  <a:pt x="4629643" y="1420131"/>
                  <a:pt x="4630526" y="1428703"/>
                </a:cubicBezTo>
                <a:cubicBezTo>
                  <a:pt x="4622207" y="1428230"/>
                  <a:pt x="4612973" y="1428040"/>
                  <a:pt x="4602824" y="1428135"/>
                </a:cubicBezTo>
                <a:cubicBezTo>
                  <a:pt x="4592675" y="1428230"/>
                  <a:pt x="4583062" y="1428419"/>
                  <a:pt x="4573986" y="1428703"/>
                </a:cubicBezTo>
                <a:lnTo>
                  <a:pt x="4573986" y="1443848"/>
                </a:lnTo>
                <a:lnTo>
                  <a:pt x="4577015" y="1592771"/>
                </a:lnTo>
                <a:cubicBezTo>
                  <a:pt x="4579605" y="1606354"/>
                  <a:pt x="4583793" y="1615423"/>
                  <a:pt x="4589579" y="1619975"/>
                </a:cubicBezTo>
                <a:cubicBezTo>
                  <a:pt x="4595366" y="1624528"/>
                  <a:pt x="4602359" y="1626865"/>
                  <a:pt x="4610558" y="1626987"/>
                </a:cubicBezTo>
                <a:cubicBezTo>
                  <a:pt x="4618756" y="1627108"/>
                  <a:pt x="4627768" y="1627314"/>
                  <a:pt x="4637594" y="1627604"/>
                </a:cubicBezTo>
                <a:lnTo>
                  <a:pt x="4636079" y="1680106"/>
                </a:lnTo>
                <a:cubicBezTo>
                  <a:pt x="4630253" y="1681378"/>
                  <a:pt x="4624363" y="1682367"/>
                  <a:pt x="4618411" y="1683072"/>
                </a:cubicBezTo>
                <a:cubicBezTo>
                  <a:pt x="4612458" y="1683776"/>
                  <a:pt x="4606568" y="1684134"/>
                  <a:pt x="4600742" y="1684144"/>
                </a:cubicBezTo>
                <a:cubicBezTo>
                  <a:pt x="4589583" y="1684176"/>
                  <a:pt x="4578582" y="1682851"/>
                  <a:pt x="4567739" y="1680169"/>
                </a:cubicBezTo>
                <a:cubicBezTo>
                  <a:pt x="4556895" y="1677487"/>
                  <a:pt x="4546525" y="1673259"/>
                  <a:pt x="4536629" y="1667485"/>
                </a:cubicBezTo>
                <a:cubicBezTo>
                  <a:pt x="4531843" y="1663394"/>
                  <a:pt x="4528415" y="1659082"/>
                  <a:pt x="4526343" y="1654549"/>
                </a:cubicBezTo>
                <a:cubicBezTo>
                  <a:pt x="4524271" y="1650016"/>
                  <a:pt x="4521978" y="1645578"/>
                  <a:pt x="4519465" y="1641234"/>
                </a:cubicBezTo>
                <a:cubicBezTo>
                  <a:pt x="4515542" y="1607337"/>
                  <a:pt x="4513418" y="1572525"/>
                  <a:pt x="4513091" y="1536799"/>
                </a:cubicBezTo>
                <a:cubicBezTo>
                  <a:pt x="4512765" y="1501072"/>
                  <a:pt x="4512029" y="1466386"/>
                  <a:pt x="4510883" y="1432742"/>
                </a:cubicBezTo>
                <a:cubicBezTo>
                  <a:pt x="4505172" y="1432762"/>
                  <a:pt x="4499808" y="1432720"/>
                  <a:pt x="4494791" y="1432615"/>
                </a:cubicBezTo>
                <a:cubicBezTo>
                  <a:pt x="4489775" y="1432510"/>
                  <a:pt x="4484537" y="1432216"/>
                  <a:pt x="4479079" y="1431732"/>
                </a:cubicBezTo>
                <a:cubicBezTo>
                  <a:pt x="4479068" y="1421446"/>
                  <a:pt x="4478963" y="1411602"/>
                  <a:pt x="4478763" y="1402200"/>
                </a:cubicBezTo>
                <a:cubicBezTo>
                  <a:pt x="4478563" y="1392797"/>
                  <a:pt x="4478332" y="1383458"/>
                  <a:pt x="4478069" y="1374182"/>
                </a:cubicBezTo>
                <a:lnTo>
                  <a:pt x="4514417" y="1373677"/>
                </a:lnTo>
                <a:close/>
                <a:moveTo>
                  <a:pt x="4199082" y="1287857"/>
                </a:moveTo>
                <a:lnTo>
                  <a:pt x="4258651" y="1288866"/>
                </a:lnTo>
                <a:lnTo>
                  <a:pt x="4258651" y="1370143"/>
                </a:lnTo>
                <a:cubicBezTo>
                  <a:pt x="4258969" y="1370477"/>
                  <a:pt x="4262260" y="1370707"/>
                  <a:pt x="4268524" y="1370835"/>
                </a:cubicBezTo>
                <a:cubicBezTo>
                  <a:pt x="4274787" y="1370963"/>
                  <a:pt x="4282116" y="1371006"/>
                  <a:pt x="4290511" y="1370966"/>
                </a:cubicBezTo>
                <a:cubicBezTo>
                  <a:pt x="4298906" y="1370925"/>
                  <a:pt x="4306460" y="1370819"/>
                  <a:pt x="4313172" y="1370648"/>
                </a:cubicBezTo>
                <a:cubicBezTo>
                  <a:pt x="4314056" y="1378462"/>
                  <a:pt x="4314561" y="1387949"/>
                  <a:pt x="4314687" y="1399108"/>
                </a:cubicBezTo>
                <a:cubicBezTo>
                  <a:pt x="4314813" y="1410266"/>
                  <a:pt x="4315318" y="1420131"/>
                  <a:pt x="4316201" y="1428703"/>
                </a:cubicBezTo>
                <a:cubicBezTo>
                  <a:pt x="4307882" y="1428230"/>
                  <a:pt x="4298648" y="1428040"/>
                  <a:pt x="4288499" y="1428135"/>
                </a:cubicBezTo>
                <a:cubicBezTo>
                  <a:pt x="4278350" y="1428230"/>
                  <a:pt x="4268737" y="1428419"/>
                  <a:pt x="4259661" y="1428703"/>
                </a:cubicBezTo>
                <a:lnTo>
                  <a:pt x="4259661" y="1443848"/>
                </a:lnTo>
                <a:lnTo>
                  <a:pt x="4262690" y="1592771"/>
                </a:lnTo>
                <a:cubicBezTo>
                  <a:pt x="4265280" y="1606354"/>
                  <a:pt x="4269468" y="1615423"/>
                  <a:pt x="4275254" y="1619975"/>
                </a:cubicBezTo>
                <a:cubicBezTo>
                  <a:pt x="4281041" y="1624528"/>
                  <a:pt x="4288034" y="1626865"/>
                  <a:pt x="4296233" y="1626987"/>
                </a:cubicBezTo>
                <a:cubicBezTo>
                  <a:pt x="4304431" y="1627108"/>
                  <a:pt x="4313443" y="1627314"/>
                  <a:pt x="4323269" y="1627604"/>
                </a:cubicBezTo>
                <a:lnTo>
                  <a:pt x="4321754" y="1680106"/>
                </a:lnTo>
                <a:cubicBezTo>
                  <a:pt x="4315928" y="1681378"/>
                  <a:pt x="4310038" y="1682367"/>
                  <a:pt x="4304086" y="1683072"/>
                </a:cubicBezTo>
                <a:cubicBezTo>
                  <a:pt x="4298133" y="1683776"/>
                  <a:pt x="4292243" y="1684134"/>
                  <a:pt x="4286417" y="1684144"/>
                </a:cubicBezTo>
                <a:cubicBezTo>
                  <a:pt x="4275258" y="1684176"/>
                  <a:pt x="4264257" y="1682851"/>
                  <a:pt x="4253414" y="1680169"/>
                </a:cubicBezTo>
                <a:cubicBezTo>
                  <a:pt x="4242570" y="1677487"/>
                  <a:pt x="4232201" y="1673259"/>
                  <a:pt x="4222304" y="1667485"/>
                </a:cubicBezTo>
                <a:cubicBezTo>
                  <a:pt x="4217518" y="1663394"/>
                  <a:pt x="4214090" y="1659082"/>
                  <a:pt x="4212018" y="1654549"/>
                </a:cubicBezTo>
                <a:cubicBezTo>
                  <a:pt x="4209946" y="1650016"/>
                  <a:pt x="4207653" y="1645578"/>
                  <a:pt x="4205140" y="1641234"/>
                </a:cubicBezTo>
                <a:cubicBezTo>
                  <a:pt x="4201217" y="1607337"/>
                  <a:pt x="4199093" y="1572525"/>
                  <a:pt x="4198766" y="1536799"/>
                </a:cubicBezTo>
                <a:cubicBezTo>
                  <a:pt x="4198441" y="1501072"/>
                  <a:pt x="4197704" y="1466386"/>
                  <a:pt x="4196558" y="1432742"/>
                </a:cubicBezTo>
                <a:cubicBezTo>
                  <a:pt x="4190847" y="1432762"/>
                  <a:pt x="4185483" y="1432720"/>
                  <a:pt x="4180466" y="1432615"/>
                </a:cubicBezTo>
                <a:cubicBezTo>
                  <a:pt x="4175450" y="1432510"/>
                  <a:pt x="4170212" y="1432216"/>
                  <a:pt x="4164754" y="1431732"/>
                </a:cubicBezTo>
                <a:cubicBezTo>
                  <a:pt x="4164744" y="1421446"/>
                  <a:pt x="4164638" y="1411602"/>
                  <a:pt x="4164438" y="1402200"/>
                </a:cubicBezTo>
                <a:cubicBezTo>
                  <a:pt x="4164239" y="1392797"/>
                  <a:pt x="4164007" y="1383458"/>
                  <a:pt x="4163744" y="1374182"/>
                </a:cubicBezTo>
                <a:lnTo>
                  <a:pt x="4200092" y="1373677"/>
                </a:lnTo>
                <a:close/>
                <a:moveTo>
                  <a:pt x="418362" y="1269683"/>
                </a:moveTo>
                <a:cubicBezTo>
                  <a:pt x="420402" y="1269683"/>
                  <a:pt x="422001" y="1269683"/>
                  <a:pt x="423158" y="1269683"/>
                </a:cubicBezTo>
                <a:cubicBezTo>
                  <a:pt x="424315" y="1269683"/>
                  <a:pt x="424904" y="1269683"/>
                  <a:pt x="424925" y="1269683"/>
                </a:cubicBezTo>
                <a:lnTo>
                  <a:pt x="425934" y="1285333"/>
                </a:lnTo>
                <a:cubicBezTo>
                  <a:pt x="427217" y="1307987"/>
                  <a:pt x="427807" y="1328558"/>
                  <a:pt x="427702" y="1347048"/>
                </a:cubicBezTo>
                <a:cubicBezTo>
                  <a:pt x="427596" y="1365537"/>
                  <a:pt x="428185" y="1380808"/>
                  <a:pt x="429468" y="1392860"/>
                </a:cubicBezTo>
                <a:cubicBezTo>
                  <a:pt x="436536" y="1389463"/>
                  <a:pt x="442846" y="1387044"/>
                  <a:pt x="448399" y="1385603"/>
                </a:cubicBezTo>
                <a:cubicBezTo>
                  <a:pt x="453952" y="1384163"/>
                  <a:pt x="460262" y="1382879"/>
                  <a:pt x="467330" y="1381754"/>
                </a:cubicBezTo>
                <a:cubicBezTo>
                  <a:pt x="470875" y="1381228"/>
                  <a:pt x="474387" y="1380766"/>
                  <a:pt x="477868" y="1380366"/>
                </a:cubicBezTo>
                <a:cubicBezTo>
                  <a:pt x="481349" y="1379966"/>
                  <a:pt x="484736" y="1379756"/>
                  <a:pt x="488028" y="1379735"/>
                </a:cubicBezTo>
                <a:cubicBezTo>
                  <a:pt x="493108" y="1379651"/>
                  <a:pt x="498093" y="1380324"/>
                  <a:pt x="502984" y="1381754"/>
                </a:cubicBezTo>
                <a:cubicBezTo>
                  <a:pt x="507874" y="1383185"/>
                  <a:pt x="512480" y="1385877"/>
                  <a:pt x="516803" y="1389831"/>
                </a:cubicBezTo>
                <a:cubicBezTo>
                  <a:pt x="523902" y="1402694"/>
                  <a:pt x="528508" y="1415588"/>
                  <a:pt x="530622" y="1428514"/>
                </a:cubicBezTo>
                <a:cubicBezTo>
                  <a:pt x="532737" y="1441439"/>
                  <a:pt x="533683" y="1454460"/>
                  <a:pt x="533462" y="1467574"/>
                </a:cubicBezTo>
                <a:cubicBezTo>
                  <a:pt x="533462" y="1468656"/>
                  <a:pt x="533462" y="1470476"/>
                  <a:pt x="533462" y="1473034"/>
                </a:cubicBezTo>
                <a:cubicBezTo>
                  <a:pt x="533462" y="1475592"/>
                  <a:pt x="533462" y="1480479"/>
                  <a:pt x="533462" y="1487693"/>
                </a:cubicBezTo>
                <a:cubicBezTo>
                  <a:pt x="533462" y="1494907"/>
                  <a:pt x="533462" y="1506038"/>
                  <a:pt x="533462" y="1521086"/>
                </a:cubicBezTo>
                <a:cubicBezTo>
                  <a:pt x="533672" y="1542625"/>
                  <a:pt x="532999" y="1564164"/>
                  <a:pt x="531443" y="1585703"/>
                </a:cubicBezTo>
                <a:cubicBezTo>
                  <a:pt x="529886" y="1607243"/>
                  <a:pt x="526184" y="1626763"/>
                  <a:pt x="520337" y="1644263"/>
                </a:cubicBezTo>
                <a:cubicBezTo>
                  <a:pt x="514952" y="1650016"/>
                  <a:pt x="508936" y="1654160"/>
                  <a:pt x="502289" y="1656694"/>
                </a:cubicBezTo>
                <a:cubicBezTo>
                  <a:pt x="495642" y="1659229"/>
                  <a:pt x="488870" y="1660470"/>
                  <a:pt x="481970" y="1660418"/>
                </a:cubicBezTo>
                <a:cubicBezTo>
                  <a:pt x="474398" y="1660502"/>
                  <a:pt x="467330" y="1659324"/>
                  <a:pt x="460767" y="1656884"/>
                </a:cubicBezTo>
                <a:cubicBezTo>
                  <a:pt x="457128" y="1655643"/>
                  <a:pt x="453047" y="1654086"/>
                  <a:pt x="448525" y="1652214"/>
                </a:cubicBezTo>
                <a:cubicBezTo>
                  <a:pt x="444003" y="1650342"/>
                  <a:pt x="439670" y="1648028"/>
                  <a:pt x="435526" y="1645273"/>
                </a:cubicBezTo>
                <a:cubicBezTo>
                  <a:pt x="436031" y="1648680"/>
                  <a:pt x="436283" y="1653098"/>
                  <a:pt x="436283" y="1658524"/>
                </a:cubicBezTo>
                <a:cubicBezTo>
                  <a:pt x="436283" y="1663951"/>
                  <a:pt x="436031" y="1669631"/>
                  <a:pt x="435526" y="1675562"/>
                </a:cubicBezTo>
                <a:cubicBezTo>
                  <a:pt x="433980" y="1675804"/>
                  <a:pt x="432150" y="1675951"/>
                  <a:pt x="430036" y="1676004"/>
                </a:cubicBezTo>
                <a:cubicBezTo>
                  <a:pt x="427922" y="1676057"/>
                  <a:pt x="425713" y="1676078"/>
                  <a:pt x="423411" y="1676067"/>
                </a:cubicBezTo>
                <a:cubicBezTo>
                  <a:pt x="417962" y="1676046"/>
                  <a:pt x="412199" y="1675962"/>
                  <a:pt x="406120" y="1675815"/>
                </a:cubicBezTo>
                <a:cubicBezTo>
                  <a:pt x="400041" y="1675667"/>
                  <a:pt x="394530" y="1675583"/>
                  <a:pt x="389587" y="1675562"/>
                </a:cubicBezTo>
                <a:cubicBezTo>
                  <a:pt x="387147" y="1675562"/>
                  <a:pt x="384959" y="1675562"/>
                  <a:pt x="383024" y="1675562"/>
                </a:cubicBezTo>
                <a:cubicBezTo>
                  <a:pt x="381401" y="1636036"/>
                  <a:pt x="380160" y="1593089"/>
                  <a:pt x="379304" y="1546720"/>
                </a:cubicBezTo>
                <a:cubicBezTo>
                  <a:pt x="378446" y="1500351"/>
                  <a:pt x="377617" y="1453477"/>
                  <a:pt x="376817" y="1406098"/>
                </a:cubicBezTo>
                <a:cubicBezTo>
                  <a:pt x="376016" y="1358719"/>
                  <a:pt x="374888" y="1313752"/>
                  <a:pt x="373433" y="1271197"/>
                </a:cubicBezTo>
                <a:cubicBezTo>
                  <a:pt x="378554" y="1270693"/>
                  <a:pt x="385727" y="1270314"/>
                  <a:pt x="394951" y="1270062"/>
                </a:cubicBezTo>
                <a:cubicBezTo>
                  <a:pt x="404175" y="1269809"/>
                  <a:pt x="411978" y="1269683"/>
                  <a:pt x="418362" y="1269683"/>
                </a:cubicBezTo>
                <a:close/>
                <a:moveTo>
                  <a:pt x="5763363" y="1269178"/>
                </a:moveTo>
                <a:lnTo>
                  <a:pt x="5816875" y="1270188"/>
                </a:lnTo>
                <a:cubicBezTo>
                  <a:pt x="5815865" y="1299972"/>
                  <a:pt x="5815360" y="1330767"/>
                  <a:pt x="5815360" y="1362571"/>
                </a:cubicBezTo>
                <a:cubicBezTo>
                  <a:pt x="5815528" y="1411644"/>
                  <a:pt x="5816328" y="1462169"/>
                  <a:pt x="5817758" y="1514145"/>
                </a:cubicBezTo>
                <a:cubicBezTo>
                  <a:pt x="5819188" y="1566120"/>
                  <a:pt x="5820240" y="1618917"/>
                  <a:pt x="5820913" y="1672533"/>
                </a:cubicBezTo>
                <a:lnTo>
                  <a:pt x="5771945" y="1675562"/>
                </a:lnTo>
                <a:lnTo>
                  <a:pt x="5769421" y="1645273"/>
                </a:lnTo>
                <a:cubicBezTo>
                  <a:pt x="5763584" y="1649112"/>
                  <a:pt x="5758346" y="1652414"/>
                  <a:pt x="5753708" y="1655180"/>
                </a:cubicBezTo>
                <a:cubicBezTo>
                  <a:pt x="5749071" y="1657946"/>
                  <a:pt x="5743706" y="1659860"/>
                  <a:pt x="5737617" y="1660922"/>
                </a:cubicBezTo>
                <a:cubicBezTo>
                  <a:pt x="5731770" y="1661995"/>
                  <a:pt x="5725796" y="1663005"/>
                  <a:pt x="5719696" y="1663951"/>
                </a:cubicBezTo>
                <a:cubicBezTo>
                  <a:pt x="5713596" y="1664898"/>
                  <a:pt x="5707622" y="1665403"/>
                  <a:pt x="5701775" y="1665466"/>
                </a:cubicBezTo>
                <a:cubicBezTo>
                  <a:pt x="5696148" y="1665539"/>
                  <a:pt x="5690868" y="1664761"/>
                  <a:pt x="5685936" y="1663131"/>
                </a:cubicBezTo>
                <a:cubicBezTo>
                  <a:pt x="5681003" y="1661501"/>
                  <a:pt x="5676859" y="1658577"/>
                  <a:pt x="5673504" y="1654360"/>
                </a:cubicBezTo>
                <a:cubicBezTo>
                  <a:pt x="5663156" y="1635282"/>
                  <a:pt x="5656214" y="1613616"/>
                  <a:pt x="5652681" y="1589363"/>
                </a:cubicBezTo>
                <a:cubicBezTo>
                  <a:pt x="5649147" y="1565111"/>
                  <a:pt x="5647506" y="1540669"/>
                  <a:pt x="5647758" y="1516038"/>
                </a:cubicBezTo>
                <a:cubicBezTo>
                  <a:pt x="5647780" y="1511273"/>
                  <a:pt x="5647863" y="1506667"/>
                  <a:pt x="5648011" y="1502218"/>
                </a:cubicBezTo>
                <a:cubicBezTo>
                  <a:pt x="5648158" y="1497769"/>
                  <a:pt x="5648242" y="1493289"/>
                  <a:pt x="5648263" y="1488777"/>
                </a:cubicBezTo>
                <a:cubicBezTo>
                  <a:pt x="5648242" y="1487263"/>
                  <a:pt x="5648158" y="1485622"/>
                  <a:pt x="5648011" y="1483855"/>
                </a:cubicBezTo>
                <a:cubicBezTo>
                  <a:pt x="5647863" y="1482088"/>
                  <a:pt x="5647780" y="1480195"/>
                  <a:pt x="5647758" y="1478176"/>
                </a:cubicBezTo>
                <a:cubicBezTo>
                  <a:pt x="5647390" y="1464230"/>
                  <a:pt x="5649641" y="1448707"/>
                  <a:pt x="5654511" y="1431606"/>
                </a:cubicBezTo>
                <a:cubicBezTo>
                  <a:pt x="5659380" y="1414505"/>
                  <a:pt x="5669077" y="1400748"/>
                  <a:pt x="5683601" y="1390336"/>
                </a:cubicBezTo>
                <a:cubicBezTo>
                  <a:pt x="5690395" y="1386056"/>
                  <a:pt x="5697252" y="1382879"/>
                  <a:pt x="5704172" y="1380808"/>
                </a:cubicBezTo>
                <a:cubicBezTo>
                  <a:pt x="5711093" y="1378736"/>
                  <a:pt x="5718203" y="1377705"/>
                  <a:pt x="5725501" y="1377716"/>
                </a:cubicBezTo>
                <a:cubicBezTo>
                  <a:pt x="5731580" y="1377716"/>
                  <a:pt x="5737722" y="1378347"/>
                  <a:pt x="5743927" y="1379609"/>
                </a:cubicBezTo>
                <a:cubicBezTo>
                  <a:pt x="5750133" y="1380871"/>
                  <a:pt x="5756274" y="1382764"/>
                  <a:pt x="5762354" y="1385288"/>
                </a:cubicBezTo>
                <a:cubicBezTo>
                  <a:pt x="5762301" y="1358175"/>
                  <a:pt x="5762659" y="1334406"/>
                  <a:pt x="5763426" y="1313981"/>
                </a:cubicBezTo>
                <a:cubicBezTo>
                  <a:pt x="5764194" y="1293557"/>
                  <a:pt x="5764173" y="1278623"/>
                  <a:pt x="5763363" y="1269178"/>
                </a:cubicBezTo>
                <a:close/>
                <a:moveTo>
                  <a:pt x="66137" y="1267664"/>
                </a:moveTo>
                <a:cubicBezTo>
                  <a:pt x="65359" y="1319818"/>
                  <a:pt x="64391" y="1373898"/>
                  <a:pt x="63234" y="1429902"/>
                </a:cubicBezTo>
                <a:cubicBezTo>
                  <a:pt x="62078" y="1485906"/>
                  <a:pt x="62372" y="1544402"/>
                  <a:pt x="64118" y="1605392"/>
                </a:cubicBezTo>
                <a:cubicBezTo>
                  <a:pt x="64980" y="1616067"/>
                  <a:pt x="70071" y="1621977"/>
                  <a:pt x="79389" y="1623124"/>
                </a:cubicBezTo>
                <a:cubicBezTo>
                  <a:pt x="88707" y="1624270"/>
                  <a:pt x="98593" y="1624754"/>
                  <a:pt x="109047" y="1624575"/>
                </a:cubicBezTo>
                <a:cubicBezTo>
                  <a:pt x="109573" y="1631632"/>
                  <a:pt x="110036" y="1638342"/>
                  <a:pt x="110436" y="1644705"/>
                </a:cubicBezTo>
                <a:cubicBezTo>
                  <a:pt x="110835" y="1651068"/>
                  <a:pt x="111046" y="1657147"/>
                  <a:pt x="111067" y="1662942"/>
                </a:cubicBezTo>
                <a:cubicBezTo>
                  <a:pt x="111087" y="1665981"/>
                  <a:pt x="111046" y="1668989"/>
                  <a:pt x="110940" y="1671965"/>
                </a:cubicBezTo>
                <a:cubicBezTo>
                  <a:pt x="110835" y="1674942"/>
                  <a:pt x="110540" y="1677824"/>
                  <a:pt x="110057" y="1680611"/>
                </a:cubicBezTo>
                <a:cubicBezTo>
                  <a:pt x="106523" y="1680611"/>
                  <a:pt x="102989" y="1680611"/>
                  <a:pt x="99456" y="1680611"/>
                </a:cubicBezTo>
                <a:cubicBezTo>
                  <a:pt x="86938" y="1680857"/>
                  <a:pt x="73775" y="1680140"/>
                  <a:pt x="59967" y="1678460"/>
                </a:cubicBezTo>
                <a:cubicBezTo>
                  <a:pt x="46159" y="1676781"/>
                  <a:pt x="34118" y="1672661"/>
                  <a:pt x="23844" y="1666102"/>
                </a:cubicBezTo>
                <a:cubicBezTo>
                  <a:pt x="13570" y="1659542"/>
                  <a:pt x="7475" y="1649065"/>
                  <a:pt x="5558" y="1634672"/>
                </a:cubicBezTo>
                <a:cubicBezTo>
                  <a:pt x="3339" y="1613017"/>
                  <a:pt x="1846" y="1591709"/>
                  <a:pt x="1078" y="1570748"/>
                </a:cubicBezTo>
                <a:cubicBezTo>
                  <a:pt x="310" y="1549787"/>
                  <a:pt x="-47" y="1528858"/>
                  <a:pt x="5" y="1507960"/>
                </a:cubicBezTo>
                <a:cubicBezTo>
                  <a:pt x="16" y="1491585"/>
                  <a:pt x="121" y="1474989"/>
                  <a:pt x="321" y="1458172"/>
                </a:cubicBezTo>
                <a:cubicBezTo>
                  <a:pt x="520" y="1441355"/>
                  <a:pt x="752" y="1424128"/>
                  <a:pt x="1015" y="1406491"/>
                </a:cubicBezTo>
                <a:lnTo>
                  <a:pt x="2529" y="1270693"/>
                </a:lnTo>
                <a:cubicBezTo>
                  <a:pt x="13288" y="1269872"/>
                  <a:pt x="24205" y="1269494"/>
                  <a:pt x="35280" y="1269557"/>
                </a:cubicBezTo>
                <a:cubicBezTo>
                  <a:pt x="46354" y="1269620"/>
                  <a:pt x="56640" y="1268989"/>
                  <a:pt x="66137" y="1267664"/>
                </a:cubicBezTo>
                <a:close/>
                <a:moveTo>
                  <a:pt x="2741214" y="823646"/>
                </a:moveTo>
                <a:cubicBezTo>
                  <a:pt x="2734746" y="823562"/>
                  <a:pt x="2729003" y="824866"/>
                  <a:pt x="2723987" y="827559"/>
                </a:cubicBezTo>
                <a:cubicBezTo>
                  <a:pt x="2718970" y="830251"/>
                  <a:pt x="2715626" y="834837"/>
                  <a:pt x="2713953" y="841315"/>
                </a:cubicBezTo>
                <a:cubicBezTo>
                  <a:pt x="2712702" y="847205"/>
                  <a:pt x="2711797" y="854357"/>
                  <a:pt x="2711240" y="862770"/>
                </a:cubicBezTo>
                <a:cubicBezTo>
                  <a:pt x="2710683" y="871184"/>
                  <a:pt x="2710409" y="880355"/>
                  <a:pt x="2710420" y="890283"/>
                </a:cubicBezTo>
                <a:cubicBezTo>
                  <a:pt x="2710432" y="904185"/>
                  <a:pt x="2710912" y="918002"/>
                  <a:pt x="2711860" y="931735"/>
                </a:cubicBezTo>
                <a:cubicBezTo>
                  <a:pt x="2712807" y="945468"/>
                  <a:pt x="2714147" y="957490"/>
                  <a:pt x="2715879" y="967802"/>
                </a:cubicBezTo>
                <a:cubicBezTo>
                  <a:pt x="2717612" y="978113"/>
                  <a:pt x="2719662" y="985087"/>
                  <a:pt x="2722031" y="988724"/>
                </a:cubicBezTo>
                <a:cubicBezTo>
                  <a:pt x="2724723" y="992279"/>
                  <a:pt x="2728804" y="995013"/>
                  <a:pt x="2734273" y="996928"/>
                </a:cubicBezTo>
                <a:cubicBezTo>
                  <a:pt x="2739742" y="998842"/>
                  <a:pt x="2745589" y="999809"/>
                  <a:pt x="2751815" y="999830"/>
                </a:cubicBezTo>
                <a:cubicBezTo>
                  <a:pt x="2756695" y="999830"/>
                  <a:pt x="2761323" y="999199"/>
                  <a:pt x="2765698" y="997937"/>
                </a:cubicBezTo>
                <a:cubicBezTo>
                  <a:pt x="2770073" y="996675"/>
                  <a:pt x="2773691" y="994782"/>
                  <a:pt x="2776552" y="992258"/>
                </a:cubicBezTo>
                <a:cubicBezTo>
                  <a:pt x="2775374" y="963199"/>
                  <a:pt x="2773943" y="935497"/>
                  <a:pt x="2772261" y="909151"/>
                </a:cubicBezTo>
                <a:cubicBezTo>
                  <a:pt x="2770578" y="882806"/>
                  <a:pt x="2769652" y="856492"/>
                  <a:pt x="2769484" y="830209"/>
                </a:cubicBezTo>
                <a:cubicBezTo>
                  <a:pt x="2765877" y="828390"/>
                  <a:pt x="2761607" y="826854"/>
                  <a:pt x="2756674" y="825603"/>
                </a:cubicBezTo>
                <a:cubicBezTo>
                  <a:pt x="2751742" y="824351"/>
                  <a:pt x="2746588" y="823699"/>
                  <a:pt x="2741214" y="823646"/>
                </a:cubicBezTo>
                <a:close/>
                <a:moveTo>
                  <a:pt x="5276379" y="814055"/>
                </a:moveTo>
                <a:cubicBezTo>
                  <a:pt x="5269300" y="814065"/>
                  <a:pt x="5263138" y="816063"/>
                  <a:pt x="5257890" y="820049"/>
                </a:cubicBezTo>
                <a:cubicBezTo>
                  <a:pt x="5252641" y="824035"/>
                  <a:pt x="5249886" y="829946"/>
                  <a:pt x="5249623" y="837781"/>
                </a:cubicBezTo>
                <a:cubicBezTo>
                  <a:pt x="5249604" y="852325"/>
                  <a:pt x="5249610" y="869113"/>
                  <a:pt x="5249639" y="888146"/>
                </a:cubicBezTo>
                <a:cubicBezTo>
                  <a:pt x="5249667" y="907178"/>
                  <a:pt x="5249831" y="926001"/>
                  <a:pt x="5250128" y="944615"/>
                </a:cubicBezTo>
                <a:cubicBezTo>
                  <a:pt x="5250424" y="963229"/>
                  <a:pt x="5250966" y="979181"/>
                  <a:pt x="5251753" y="992471"/>
                </a:cubicBezTo>
                <a:cubicBezTo>
                  <a:pt x="5252539" y="1005761"/>
                  <a:pt x="5253680" y="1013935"/>
                  <a:pt x="5255176" y="1016994"/>
                </a:cubicBezTo>
                <a:cubicBezTo>
                  <a:pt x="5257058" y="1020044"/>
                  <a:pt x="5260109" y="1022400"/>
                  <a:pt x="5264326" y="1024062"/>
                </a:cubicBezTo>
                <a:cubicBezTo>
                  <a:pt x="5268543" y="1025724"/>
                  <a:pt x="5273234" y="1026565"/>
                  <a:pt x="5278398" y="1026586"/>
                </a:cubicBezTo>
                <a:cubicBezTo>
                  <a:pt x="5284161" y="1026628"/>
                  <a:pt x="5289420" y="1025408"/>
                  <a:pt x="5294174" y="1022926"/>
                </a:cubicBezTo>
                <a:cubicBezTo>
                  <a:pt x="5298927" y="1020444"/>
                  <a:pt x="5301914" y="1016447"/>
                  <a:pt x="5303134" y="1010936"/>
                </a:cubicBezTo>
                <a:cubicBezTo>
                  <a:pt x="5303902" y="1006687"/>
                  <a:pt x="5304512" y="999031"/>
                  <a:pt x="5304965" y="987967"/>
                </a:cubicBezTo>
                <a:cubicBezTo>
                  <a:pt x="5305416" y="976903"/>
                  <a:pt x="5305648" y="963693"/>
                  <a:pt x="5305659" y="948338"/>
                </a:cubicBezTo>
                <a:cubicBezTo>
                  <a:pt x="5305659" y="930585"/>
                  <a:pt x="5305406" y="911822"/>
                  <a:pt x="5304901" y="892050"/>
                </a:cubicBezTo>
                <a:cubicBezTo>
                  <a:pt x="5304397" y="872278"/>
                  <a:pt x="5303639" y="853515"/>
                  <a:pt x="5302630" y="835762"/>
                </a:cubicBezTo>
                <a:cubicBezTo>
                  <a:pt x="5302104" y="828453"/>
                  <a:pt x="5299243" y="823005"/>
                  <a:pt x="5294048" y="819418"/>
                </a:cubicBezTo>
                <a:cubicBezTo>
                  <a:pt x="5288852" y="815832"/>
                  <a:pt x="5282962" y="814044"/>
                  <a:pt x="5276379" y="814055"/>
                </a:cubicBezTo>
                <a:close/>
                <a:moveTo>
                  <a:pt x="3542828" y="814055"/>
                </a:moveTo>
                <a:cubicBezTo>
                  <a:pt x="3535750" y="814065"/>
                  <a:pt x="3529587" y="816063"/>
                  <a:pt x="3524339" y="820049"/>
                </a:cubicBezTo>
                <a:cubicBezTo>
                  <a:pt x="3519091" y="824035"/>
                  <a:pt x="3516336" y="829946"/>
                  <a:pt x="3516073" y="837781"/>
                </a:cubicBezTo>
                <a:cubicBezTo>
                  <a:pt x="3516054" y="852325"/>
                  <a:pt x="3516059" y="869113"/>
                  <a:pt x="3516088" y="888146"/>
                </a:cubicBezTo>
                <a:cubicBezTo>
                  <a:pt x="3516117" y="907178"/>
                  <a:pt x="3516280" y="926001"/>
                  <a:pt x="3516577" y="944615"/>
                </a:cubicBezTo>
                <a:cubicBezTo>
                  <a:pt x="3516874" y="963229"/>
                  <a:pt x="3517416" y="979181"/>
                  <a:pt x="3518202" y="992471"/>
                </a:cubicBezTo>
                <a:cubicBezTo>
                  <a:pt x="3518989" y="1005761"/>
                  <a:pt x="3520130" y="1013935"/>
                  <a:pt x="3521626" y="1016994"/>
                </a:cubicBezTo>
                <a:cubicBezTo>
                  <a:pt x="3523508" y="1020044"/>
                  <a:pt x="3526558" y="1022400"/>
                  <a:pt x="3530776" y="1024062"/>
                </a:cubicBezTo>
                <a:cubicBezTo>
                  <a:pt x="3534993" y="1025724"/>
                  <a:pt x="3539684" y="1026565"/>
                  <a:pt x="3544848" y="1026586"/>
                </a:cubicBezTo>
                <a:cubicBezTo>
                  <a:pt x="3550611" y="1026628"/>
                  <a:pt x="3555869" y="1025408"/>
                  <a:pt x="3560624" y="1022926"/>
                </a:cubicBezTo>
                <a:cubicBezTo>
                  <a:pt x="3565377" y="1020444"/>
                  <a:pt x="3568364" y="1016447"/>
                  <a:pt x="3569584" y="1010936"/>
                </a:cubicBezTo>
                <a:cubicBezTo>
                  <a:pt x="3570352" y="1006687"/>
                  <a:pt x="3570962" y="999031"/>
                  <a:pt x="3571414" y="987967"/>
                </a:cubicBezTo>
                <a:cubicBezTo>
                  <a:pt x="3571866" y="976903"/>
                  <a:pt x="3572098" y="963693"/>
                  <a:pt x="3572108" y="948338"/>
                </a:cubicBezTo>
                <a:cubicBezTo>
                  <a:pt x="3572108" y="930585"/>
                  <a:pt x="3571856" y="911822"/>
                  <a:pt x="3571351" y="892050"/>
                </a:cubicBezTo>
                <a:cubicBezTo>
                  <a:pt x="3570846" y="872278"/>
                  <a:pt x="3570089" y="853515"/>
                  <a:pt x="3569079" y="835762"/>
                </a:cubicBezTo>
                <a:cubicBezTo>
                  <a:pt x="3568554" y="828453"/>
                  <a:pt x="3565693" y="823005"/>
                  <a:pt x="3560497" y="819418"/>
                </a:cubicBezTo>
                <a:cubicBezTo>
                  <a:pt x="3555302" y="815832"/>
                  <a:pt x="3549412" y="814044"/>
                  <a:pt x="3542828" y="814055"/>
                </a:cubicBezTo>
                <a:close/>
                <a:moveTo>
                  <a:pt x="2971328" y="814055"/>
                </a:moveTo>
                <a:cubicBezTo>
                  <a:pt x="2964250" y="814065"/>
                  <a:pt x="2958087" y="816063"/>
                  <a:pt x="2952839" y="820049"/>
                </a:cubicBezTo>
                <a:cubicBezTo>
                  <a:pt x="2947591" y="824035"/>
                  <a:pt x="2944836" y="829946"/>
                  <a:pt x="2944573" y="837781"/>
                </a:cubicBezTo>
                <a:cubicBezTo>
                  <a:pt x="2944554" y="852325"/>
                  <a:pt x="2944559" y="869113"/>
                  <a:pt x="2944588" y="888146"/>
                </a:cubicBezTo>
                <a:cubicBezTo>
                  <a:pt x="2944618" y="907178"/>
                  <a:pt x="2944780" y="926001"/>
                  <a:pt x="2945078" y="944615"/>
                </a:cubicBezTo>
                <a:cubicBezTo>
                  <a:pt x="2945375" y="963229"/>
                  <a:pt x="2945916" y="979181"/>
                  <a:pt x="2946702" y="992471"/>
                </a:cubicBezTo>
                <a:cubicBezTo>
                  <a:pt x="2947489" y="1005761"/>
                  <a:pt x="2948630" y="1013935"/>
                  <a:pt x="2950126" y="1016994"/>
                </a:cubicBezTo>
                <a:cubicBezTo>
                  <a:pt x="2952009" y="1020044"/>
                  <a:pt x="2955058" y="1022400"/>
                  <a:pt x="2959276" y="1024062"/>
                </a:cubicBezTo>
                <a:cubicBezTo>
                  <a:pt x="2963493" y="1025724"/>
                  <a:pt x="2968184" y="1026565"/>
                  <a:pt x="2973348" y="1026586"/>
                </a:cubicBezTo>
                <a:cubicBezTo>
                  <a:pt x="2979111" y="1026628"/>
                  <a:pt x="2984370" y="1025408"/>
                  <a:pt x="2989124" y="1022926"/>
                </a:cubicBezTo>
                <a:cubicBezTo>
                  <a:pt x="2993877" y="1020444"/>
                  <a:pt x="2996864" y="1016447"/>
                  <a:pt x="2998084" y="1010936"/>
                </a:cubicBezTo>
                <a:cubicBezTo>
                  <a:pt x="2998852" y="1006687"/>
                  <a:pt x="2999462" y="999031"/>
                  <a:pt x="2999914" y="987967"/>
                </a:cubicBezTo>
                <a:cubicBezTo>
                  <a:pt x="3000366" y="976903"/>
                  <a:pt x="3000598" y="963693"/>
                  <a:pt x="3000608" y="948338"/>
                </a:cubicBezTo>
                <a:cubicBezTo>
                  <a:pt x="3000608" y="930585"/>
                  <a:pt x="3000356" y="911822"/>
                  <a:pt x="2999851" y="892050"/>
                </a:cubicBezTo>
                <a:cubicBezTo>
                  <a:pt x="2999346" y="872278"/>
                  <a:pt x="2998589" y="853515"/>
                  <a:pt x="2997579" y="835762"/>
                </a:cubicBezTo>
                <a:cubicBezTo>
                  <a:pt x="2997054" y="828453"/>
                  <a:pt x="2994193" y="823005"/>
                  <a:pt x="2988997" y="819418"/>
                </a:cubicBezTo>
                <a:cubicBezTo>
                  <a:pt x="2983802" y="815832"/>
                  <a:pt x="2977912" y="814044"/>
                  <a:pt x="2971328" y="814055"/>
                </a:cubicBezTo>
                <a:close/>
                <a:moveTo>
                  <a:pt x="961554" y="814055"/>
                </a:moveTo>
                <a:cubicBezTo>
                  <a:pt x="954476" y="814065"/>
                  <a:pt x="948312" y="816063"/>
                  <a:pt x="943064" y="820049"/>
                </a:cubicBezTo>
                <a:cubicBezTo>
                  <a:pt x="937816" y="824035"/>
                  <a:pt x="935061" y="829946"/>
                  <a:pt x="934798" y="837781"/>
                </a:cubicBezTo>
                <a:cubicBezTo>
                  <a:pt x="934780" y="852325"/>
                  <a:pt x="934785" y="869113"/>
                  <a:pt x="934814" y="888146"/>
                </a:cubicBezTo>
                <a:cubicBezTo>
                  <a:pt x="934843" y="907178"/>
                  <a:pt x="935006" y="926001"/>
                  <a:pt x="935303" y="944615"/>
                </a:cubicBezTo>
                <a:cubicBezTo>
                  <a:pt x="935600" y="963229"/>
                  <a:pt x="936141" y="979181"/>
                  <a:pt x="936928" y="992471"/>
                </a:cubicBezTo>
                <a:cubicBezTo>
                  <a:pt x="937714" y="1005761"/>
                  <a:pt x="938855" y="1013935"/>
                  <a:pt x="940352" y="1016994"/>
                </a:cubicBezTo>
                <a:cubicBezTo>
                  <a:pt x="942234" y="1020044"/>
                  <a:pt x="945284" y="1022400"/>
                  <a:pt x="949501" y="1024062"/>
                </a:cubicBezTo>
                <a:cubicBezTo>
                  <a:pt x="953719" y="1025724"/>
                  <a:pt x="958409" y="1026565"/>
                  <a:pt x="963573" y="1026586"/>
                </a:cubicBezTo>
                <a:cubicBezTo>
                  <a:pt x="969336" y="1026628"/>
                  <a:pt x="974595" y="1025408"/>
                  <a:pt x="979349" y="1022926"/>
                </a:cubicBezTo>
                <a:cubicBezTo>
                  <a:pt x="984103" y="1020444"/>
                  <a:pt x="987090" y="1016447"/>
                  <a:pt x="988310" y="1010936"/>
                </a:cubicBezTo>
                <a:cubicBezTo>
                  <a:pt x="989078" y="1006687"/>
                  <a:pt x="989688" y="999031"/>
                  <a:pt x="990139" y="987967"/>
                </a:cubicBezTo>
                <a:cubicBezTo>
                  <a:pt x="990592" y="976903"/>
                  <a:pt x="990823" y="963693"/>
                  <a:pt x="990834" y="948338"/>
                </a:cubicBezTo>
                <a:cubicBezTo>
                  <a:pt x="990834" y="930585"/>
                  <a:pt x="990581" y="911822"/>
                  <a:pt x="990076" y="892050"/>
                </a:cubicBezTo>
                <a:cubicBezTo>
                  <a:pt x="989571" y="872278"/>
                  <a:pt x="988815" y="853515"/>
                  <a:pt x="987805" y="835762"/>
                </a:cubicBezTo>
                <a:cubicBezTo>
                  <a:pt x="987279" y="828453"/>
                  <a:pt x="984418" y="823005"/>
                  <a:pt x="979222" y="819418"/>
                </a:cubicBezTo>
                <a:cubicBezTo>
                  <a:pt x="974027" y="815832"/>
                  <a:pt x="968137" y="814044"/>
                  <a:pt x="961554" y="814055"/>
                </a:cubicBezTo>
                <a:close/>
                <a:moveTo>
                  <a:pt x="5737550" y="807492"/>
                </a:moveTo>
                <a:cubicBezTo>
                  <a:pt x="5727376" y="807838"/>
                  <a:pt x="5720521" y="811353"/>
                  <a:pt x="5716983" y="818037"/>
                </a:cubicBezTo>
                <a:cubicBezTo>
                  <a:pt x="5713447" y="824721"/>
                  <a:pt x="5711677" y="832500"/>
                  <a:pt x="5711673" y="841371"/>
                </a:cubicBezTo>
                <a:cubicBezTo>
                  <a:pt x="5711671" y="850243"/>
                  <a:pt x="5711882" y="858133"/>
                  <a:pt x="5712310" y="865042"/>
                </a:cubicBezTo>
                <a:cubicBezTo>
                  <a:pt x="5719450" y="865936"/>
                  <a:pt x="5727380" y="866294"/>
                  <a:pt x="5736099" y="866115"/>
                </a:cubicBezTo>
                <a:cubicBezTo>
                  <a:pt x="5744818" y="865936"/>
                  <a:pt x="5753883" y="865915"/>
                  <a:pt x="5763297" y="866052"/>
                </a:cubicBezTo>
                <a:lnTo>
                  <a:pt x="5763802" y="829199"/>
                </a:lnTo>
                <a:cubicBezTo>
                  <a:pt x="5763559" y="822332"/>
                  <a:pt x="5760888" y="817010"/>
                  <a:pt x="5755787" y="813234"/>
                </a:cubicBezTo>
                <a:cubicBezTo>
                  <a:pt x="5750686" y="809459"/>
                  <a:pt x="5744607" y="807544"/>
                  <a:pt x="5737550" y="807492"/>
                </a:cubicBezTo>
                <a:close/>
                <a:moveTo>
                  <a:pt x="4520303" y="768620"/>
                </a:moveTo>
                <a:cubicBezTo>
                  <a:pt x="4525898" y="813718"/>
                  <a:pt x="4529474" y="861466"/>
                  <a:pt x="4531031" y="911865"/>
                </a:cubicBezTo>
                <a:cubicBezTo>
                  <a:pt x="4532587" y="962263"/>
                  <a:pt x="4533386" y="1012787"/>
                  <a:pt x="4533429" y="1063438"/>
                </a:cubicBezTo>
                <a:cubicBezTo>
                  <a:pt x="4528654" y="1063680"/>
                  <a:pt x="4523816" y="1063827"/>
                  <a:pt x="4518915" y="1063880"/>
                </a:cubicBezTo>
                <a:cubicBezTo>
                  <a:pt x="4514014" y="1063933"/>
                  <a:pt x="4508923" y="1063954"/>
                  <a:pt x="4503644" y="1063943"/>
                </a:cubicBezTo>
                <a:cubicBezTo>
                  <a:pt x="4498322" y="1063933"/>
                  <a:pt x="4492937" y="1063954"/>
                  <a:pt x="4487489" y="1064006"/>
                </a:cubicBezTo>
                <a:cubicBezTo>
                  <a:pt x="4482041" y="1064059"/>
                  <a:pt x="4476657" y="1064206"/>
                  <a:pt x="4471335" y="1064448"/>
                </a:cubicBezTo>
                <a:cubicBezTo>
                  <a:pt x="4469337" y="1021159"/>
                  <a:pt x="4467906" y="977239"/>
                  <a:pt x="4467044" y="932689"/>
                </a:cubicBezTo>
                <a:cubicBezTo>
                  <a:pt x="4466181" y="888138"/>
                  <a:pt x="4465761" y="845228"/>
                  <a:pt x="4465782" y="803958"/>
                </a:cubicBezTo>
                <a:cubicBezTo>
                  <a:pt x="4465782" y="798374"/>
                  <a:pt x="4465782" y="792757"/>
                  <a:pt x="4465782" y="787110"/>
                </a:cubicBezTo>
                <a:cubicBezTo>
                  <a:pt x="4465782" y="781462"/>
                  <a:pt x="4465782" y="775972"/>
                  <a:pt x="4465782" y="770640"/>
                </a:cubicBezTo>
                <a:cubicBezTo>
                  <a:pt x="4475184" y="770335"/>
                  <a:pt x="4484524" y="769935"/>
                  <a:pt x="4493800" y="769441"/>
                </a:cubicBezTo>
                <a:cubicBezTo>
                  <a:pt x="4503076" y="768946"/>
                  <a:pt x="4511910" y="768673"/>
                  <a:pt x="4520303" y="768620"/>
                </a:cubicBezTo>
                <a:close/>
                <a:moveTo>
                  <a:pt x="2223969" y="767611"/>
                </a:moveTo>
                <a:cubicBezTo>
                  <a:pt x="2229437" y="767695"/>
                  <a:pt x="2234654" y="768031"/>
                  <a:pt x="2239619" y="768620"/>
                </a:cubicBezTo>
                <a:lnTo>
                  <a:pt x="2239619" y="823142"/>
                </a:lnTo>
                <a:cubicBezTo>
                  <a:pt x="2232878" y="824503"/>
                  <a:pt x="2225661" y="825314"/>
                  <a:pt x="2217967" y="825572"/>
                </a:cubicBezTo>
                <a:cubicBezTo>
                  <a:pt x="2210273" y="825831"/>
                  <a:pt x="2203168" y="827464"/>
                  <a:pt x="2196652" y="830471"/>
                </a:cubicBezTo>
                <a:cubicBezTo>
                  <a:pt x="2190136" y="833478"/>
                  <a:pt x="2185275" y="839785"/>
                  <a:pt x="2182068" y="849392"/>
                </a:cubicBezTo>
                <a:cubicBezTo>
                  <a:pt x="2180838" y="853179"/>
                  <a:pt x="2180017" y="857343"/>
                  <a:pt x="2179607" y="861887"/>
                </a:cubicBezTo>
                <a:cubicBezTo>
                  <a:pt x="2179197" y="866430"/>
                  <a:pt x="2179008" y="871352"/>
                  <a:pt x="2179039" y="876653"/>
                </a:cubicBezTo>
                <a:cubicBezTo>
                  <a:pt x="2179292" y="892660"/>
                  <a:pt x="2180806" y="909992"/>
                  <a:pt x="2183583" y="928650"/>
                </a:cubicBezTo>
                <a:cubicBezTo>
                  <a:pt x="2186359" y="947307"/>
                  <a:pt x="2188883" y="965145"/>
                  <a:pt x="2191155" y="982161"/>
                </a:cubicBezTo>
                <a:cubicBezTo>
                  <a:pt x="2196561" y="992605"/>
                  <a:pt x="2204428" y="999483"/>
                  <a:pt x="2214756" y="1002796"/>
                </a:cubicBezTo>
                <a:cubicBezTo>
                  <a:pt x="2225083" y="1006109"/>
                  <a:pt x="2235727" y="1008318"/>
                  <a:pt x="2246686" y="1009422"/>
                </a:cubicBezTo>
                <a:cubicBezTo>
                  <a:pt x="2246686" y="1011673"/>
                  <a:pt x="2246686" y="1013860"/>
                  <a:pt x="2246686" y="1015985"/>
                </a:cubicBezTo>
                <a:cubicBezTo>
                  <a:pt x="2246686" y="1018109"/>
                  <a:pt x="2246686" y="1020297"/>
                  <a:pt x="2246686" y="1022547"/>
                </a:cubicBezTo>
                <a:cubicBezTo>
                  <a:pt x="2246707" y="1029110"/>
                  <a:pt x="2246665" y="1035799"/>
                  <a:pt x="2246559" y="1042614"/>
                </a:cubicBezTo>
                <a:cubicBezTo>
                  <a:pt x="2246455" y="1049429"/>
                  <a:pt x="2246160" y="1056371"/>
                  <a:pt x="2245676" y="1063438"/>
                </a:cubicBezTo>
                <a:cubicBezTo>
                  <a:pt x="2233003" y="1062260"/>
                  <a:pt x="2219254" y="1060465"/>
                  <a:pt x="2204431" y="1058053"/>
                </a:cubicBezTo>
                <a:cubicBezTo>
                  <a:pt x="2189607" y="1055641"/>
                  <a:pt x="2176045" y="1051603"/>
                  <a:pt x="2163744" y="1045938"/>
                </a:cubicBezTo>
                <a:cubicBezTo>
                  <a:pt x="2151445" y="1040272"/>
                  <a:pt x="2142745" y="1031971"/>
                  <a:pt x="2137644" y="1021033"/>
                </a:cubicBezTo>
                <a:cubicBezTo>
                  <a:pt x="2135088" y="1014386"/>
                  <a:pt x="2133006" y="1006603"/>
                  <a:pt x="2131396" y="997685"/>
                </a:cubicBezTo>
                <a:cubicBezTo>
                  <a:pt x="2129787" y="988766"/>
                  <a:pt x="2128840" y="980731"/>
                  <a:pt x="2128556" y="973579"/>
                </a:cubicBezTo>
                <a:cubicBezTo>
                  <a:pt x="2128189" y="957204"/>
                  <a:pt x="2127537" y="941618"/>
                  <a:pt x="2126601" y="926820"/>
                </a:cubicBezTo>
                <a:cubicBezTo>
                  <a:pt x="2125664" y="912022"/>
                  <a:pt x="2125139" y="897824"/>
                  <a:pt x="2125023" y="884225"/>
                </a:cubicBezTo>
                <a:cubicBezTo>
                  <a:pt x="2124939" y="870364"/>
                  <a:pt x="2125865" y="856944"/>
                  <a:pt x="2127800" y="843966"/>
                </a:cubicBezTo>
                <a:cubicBezTo>
                  <a:pt x="2129734" y="830987"/>
                  <a:pt x="2133185" y="818325"/>
                  <a:pt x="2138149" y="805977"/>
                </a:cubicBezTo>
                <a:cubicBezTo>
                  <a:pt x="2144249" y="793336"/>
                  <a:pt x="2155649" y="783786"/>
                  <a:pt x="2172351" y="777329"/>
                </a:cubicBezTo>
                <a:cubicBezTo>
                  <a:pt x="2189052" y="770871"/>
                  <a:pt x="2206258" y="767632"/>
                  <a:pt x="2223969" y="767611"/>
                </a:cubicBezTo>
                <a:close/>
                <a:moveTo>
                  <a:pt x="1627161" y="767106"/>
                </a:moveTo>
                <a:lnTo>
                  <a:pt x="1629685" y="803958"/>
                </a:lnTo>
                <a:cubicBezTo>
                  <a:pt x="1637720" y="797974"/>
                  <a:pt x="1647774" y="791264"/>
                  <a:pt x="1659848" y="783828"/>
                </a:cubicBezTo>
                <a:cubicBezTo>
                  <a:pt x="1671922" y="776393"/>
                  <a:pt x="1684753" y="772333"/>
                  <a:pt x="1698341" y="771649"/>
                </a:cubicBezTo>
                <a:cubicBezTo>
                  <a:pt x="1703400" y="771607"/>
                  <a:pt x="1708427" y="772449"/>
                  <a:pt x="1713423" y="774173"/>
                </a:cubicBezTo>
                <a:cubicBezTo>
                  <a:pt x="1718418" y="775898"/>
                  <a:pt x="1723320" y="778759"/>
                  <a:pt x="1728126" y="782756"/>
                </a:cubicBezTo>
                <a:cubicBezTo>
                  <a:pt x="1732396" y="787530"/>
                  <a:pt x="1735719" y="790980"/>
                  <a:pt x="1738096" y="793104"/>
                </a:cubicBezTo>
                <a:cubicBezTo>
                  <a:pt x="1740473" y="795229"/>
                  <a:pt x="1743544" y="794640"/>
                  <a:pt x="1747309" y="791338"/>
                </a:cubicBezTo>
                <a:cubicBezTo>
                  <a:pt x="1754461" y="784996"/>
                  <a:pt x="1762496" y="780137"/>
                  <a:pt x="1771415" y="776761"/>
                </a:cubicBezTo>
                <a:cubicBezTo>
                  <a:pt x="1780333" y="773385"/>
                  <a:pt x="1789631" y="771681"/>
                  <a:pt x="1799306" y="771649"/>
                </a:cubicBezTo>
                <a:cubicBezTo>
                  <a:pt x="1803345" y="771734"/>
                  <a:pt x="1807383" y="772070"/>
                  <a:pt x="1811422" y="772659"/>
                </a:cubicBezTo>
                <a:cubicBezTo>
                  <a:pt x="1820204" y="773048"/>
                  <a:pt x="1827250" y="776435"/>
                  <a:pt x="1832561" y="782819"/>
                </a:cubicBezTo>
                <a:cubicBezTo>
                  <a:pt x="1837873" y="789203"/>
                  <a:pt x="1841764" y="796249"/>
                  <a:pt x="1844236" y="803958"/>
                </a:cubicBezTo>
                <a:cubicBezTo>
                  <a:pt x="1849620" y="828305"/>
                  <a:pt x="1853112" y="853820"/>
                  <a:pt x="1854710" y="880502"/>
                </a:cubicBezTo>
                <a:cubicBezTo>
                  <a:pt x="1856309" y="907184"/>
                  <a:pt x="1857024" y="934340"/>
                  <a:pt x="1856856" y="961968"/>
                </a:cubicBezTo>
                <a:cubicBezTo>
                  <a:pt x="1856856" y="979132"/>
                  <a:pt x="1856856" y="996296"/>
                  <a:pt x="1856856" y="1013461"/>
                </a:cubicBezTo>
                <a:cubicBezTo>
                  <a:pt x="1856772" y="1030625"/>
                  <a:pt x="1856940" y="1047284"/>
                  <a:pt x="1857361" y="1063438"/>
                </a:cubicBezTo>
                <a:cubicBezTo>
                  <a:pt x="1851966" y="1063396"/>
                  <a:pt x="1845845" y="1063228"/>
                  <a:pt x="1838998" y="1062933"/>
                </a:cubicBezTo>
                <a:cubicBezTo>
                  <a:pt x="1832151" y="1062639"/>
                  <a:pt x="1825147" y="1062471"/>
                  <a:pt x="1817984" y="1062429"/>
                </a:cubicBezTo>
                <a:cubicBezTo>
                  <a:pt x="1814441" y="1062408"/>
                  <a:pt x="1810928" y="1062450"/>
                  <a:pt x="1807446" y="1062555"/>
                </a:cubicBezTo>
                <a:cubicBezTo>
                  <a:pt x="1803965" y="1062660"/>
                  <a:pt x="1800579" y="1062954"/>
                  <a:pt x="1797287" y="1063438"/>
                </a:cubicBezTo>
                <a:cubicBezTo>
                  <a:pt x="1795601" y="1039730"/>
                  <a:pt x="1795158" y="1015293"/>
                  <a:pt x="1795959" y="990126"/>
                </a:cubicBezTo>
                <a:cubicBezTo>
                  <a:pt x="1796760" y="964960"/>
                  <a:pt x="1796804" y="939962"/>
                  <a:pt x="1796090" y="915132"/>
                </a:cubicBezTo>
                <a:cubicBezTo>
                  <a:pt x="1795377" y="890302"/>
                  <a:pt x="1791905" y="866538"/>
                  <a:pt x="1785676" y="843839"/>
                </a:cubicBezTo>
                <a:cubicBezTo>
                  <a:pt x="1783351" y="840348"/>
                  <a:pt x="1780680" y="837866"/>
                  <a:pt x="1777662" y="836393"/>
                </a:cubicBezTo>
                <a:cubicBezTo>
                  <a:pt x="1774643" y="834921"/>
                  <a:pt x="1771593" y="834206"/>
                  <a:pt x="1768512" y="834248"/>
                </a:cubicBezTo>
                <a:cubicBezTo>
                  <a:pt x="1764694" y="834311"/>
                  <a:pt x="1760971" y="835068"/>
                  <a:pt x="1757343" y="836519"/>
                </a:cubicBezTo>
                <a:cubicBezTo>
                  <a:pt x="1753714" y="837971"/>
                  <a:pt x="1750369" y="839738"/>
                  <a:pt x="1747309" y="841820"/>
                </a:cubicBezTo>
                <a:lnTo>
                  <a:pt x="1742261" y="850907"/>
                </a:lnTo>
                <a:cubicBezTo>
                  <a:pt x="1743334" y="886423"/>
                  <a:pt x="1744974" y="922161"/>
                  <a:pt x="1747183" y="958119"/>
                </a:cubicBezTo>
                <a:cubicBezTo>
                  <a:pt x="1749391" y="994077"/>
                  <a:pt x="1750275" y="1029184"/>
                  <a:pt x="1749833" y="1063438"/>
                </a:cubicBezTo>
                <a:cubicBezTo>
                  <a:pt x="1745205" y="1063859"/>
                  <a:pt x="1739821" y="1064027"/>
                  <a:pt x="1733679" y="1063943"/>
                </a:cubicBezTo>
                <a:cubicBezTo>
                  <a:pt x="1725675" y="1063922"/>
                  <a:pt x="1717198" y="1063712"/>
                  <a:pt x="1708248" y="1063312"/>
                </a:cubicBezTo>
                <a:cubicBezTo>
                  <a:pt x="1699298" y="1062912"/>
                  <a:pt x="1690947" y="1062450"/>
                  <a:pt x="1683196" y="1061924"/>
                </a:cubicBezTo>
                <a:cubicBezTo>
                  <a:pt x="1681082" y="1027322"/>
                  <a:pt x="1680388" y="991522"/>
                  <a:pt x="1681114" y="954522"/>
                </a:cubicBezTo>
                <a:cubicBezTo>
                  <a:pt x="1681840" y="917523"/>
                  <a:pt x="1680009" y="880965"/>
                  <a:pt x="1675624" y="844849"/>
                </a:cubicBezTo>
                <a:cubicBezTo>
                  <a:pt x="1674057" y="842588"/>
                  <a:pt x="1672017" y="840926"/>
                  <a:pt x="1669503" y="839864"/>
                </a:cubicBezTo>
                <a:cubicBezTo>
                  <a:pt x="1666990" y="838802"/>
                  <a:pt x="1664318" y="838276"/>
                  <a:pt x="1661489" y="838286"/>
                </a:cubicBezTo>
                <a:cubicBezTo>
                  <a:pt x="1659207" y="838307"/>
                  <a:pt x="1657082" y="838644"/>
                  <a:pt x="1655115" y="839296"/>
                </a:cubicBezTo>
                <a:cubicBezTo>
                  <a:pt x="1653149" y="839948"/>
                  <a:pt x="1651403" y="840789"/>
                  <a:pt x="1649878" y="841820"/>
                </a:cubicBezTo>
                <a:cubicBezTo>
                  <a:pt x="1645366" y="843503"/>
                  <a:pt x="1641264" y="846069"/>
                  <a:pt x="1637573" y="849519"/>
                </a:cubicBezTo>
                <a:cubicBezTo>
                  <a:pt x="1633881" y="852968"/>
                  <a:pt x="1630410" y="857806"/>
                  <a:pt x="1627161" y="864032"/>
                </a:cubicBezTo>
                <a:lnTo>
                  <a:pt x="1627161" y="1063943"/>
                </a:lnTo>
                <a:lnTo>
                  <a:pt x="1567086" y="1063438"/>
                </a:lnTo>
                <a:cubicBezTo>
                  <a:pt x="1566056" y="1029026"/>
                  <a:pt x="1565215" y="992847"/>
                  <a:pt x="1564562" y="954901"/>
                </a:cubicBezTo>
                <a:cubicBezTo>
                  <a:pt x="1563911" y="916955"/>
                  <a:pt x="1563574" y="879261"/>
                  <a:pt x="1563553" y="841820"/>
                </a:cubicBezTo>
                <a:cubicBezTo>
                  <a:pt x="1563543" y="829178"/>
                  <a:pt x="1563563" y="816726"/>
                  <a:pt x="1563616" y="804463"/>
                </a:cubicBezTo>
                <a:cubicBezTo>
                  <a:pt x="1563669" y="792200"/>
                  <a:pt x="1563816" y="780252"/>
                  <a:pt x="1564058" y="768620"/>
                </a:cubicBezTo>
                <a:cubicBezTo>
                  <a:pt x="1568380" y="768378"/>
                  <a:pt x="1573113" y="768231"/>
                  <a:pt x="1578256" y="768179"/>
                </a:cubicBezTo>
                <a:cubicBezTo>
                  <a:pt x="1583399" y="768126"/>
                  <a:pt x="1588762" y="768105"/>
                  <a:pt x="1594347" y="768116"/>
                </a:cubicBezTo>
                <a:cubicBezTo>
                  <a:pt x="1599910" y="768137"/>
                  <a:pt x="1605443" y="768095"/>
                  <a:pt x="1610944" y="767989"/>
                </a:cubicBezTo>
                <a:cubicBezTo>
                  <a:pt x="1616444" y="767884"/>
                  <a:pt x="1621850" y="767590"/>
                  <a:pt x="1627161" y="767106"/>
                </a:cubicBezTo>
                <a:close/>
                <a:moveTo>
                  <a:pt x="5275369" y="766601"/>
                </a:moveTo>
                <a:cubicBezTo>
                  <a:pt x="5285902" y="766517"/>
                  <a:pt x="5296697" y="767190"/>
                  <a:pt x="5307752" y="768620"/>
                </a:cubicBezTo>
                <a:cubicBezTo>
                  <a:pt x="5318809" y="770051"/>
                  <a:pt x="5328519" y="772743"/>
                  <a:pt x="5336883" y="776698"/>
                </a:cubicBezTo>
                <a:cubicBezTo>
                  <a:pt x="5345247" y="780652"/>
                  <a:pt x="5350657" y="786373"/>
                  <a:pt x="5353112" y="793862"/>
                </a:cubicBezTo>
                <a:cubicBezTo>
                  <a:pt x="5356688" y="806966"/>
                  <a:pt x="5358749" y="818745"/>
                  <a:pt x="5359296" y="829199"/>
                </a:cubicBezTo>
                <a:cubicBezTo>
                  <a:pt x="5359843" y="839654"/>
                  <a:pt x="5360137" y="851938"/>
                  <a:pt x="5360180" y="866052"/>
                </a:cubicBezTo>
                <a:cubicBezTo>
                  <a:pt x="5360345" y="874197"/>
                  <a:pt x="5360463" y="883147"/>
                  <a:pt x="5360534" y="892901"/>
                </a:cubicBezTo>
                <a:cubicBezTo>
                  <a:pt x="5360607" y="902655"/>
                  <a:pt x="5360650" y="914820"/>
                  <a:pt x="5360666" y="929398"/>
                </a:cubicBezTo>
                <a:cubicBezTo>
                  <a:pt x="5360681" y="943975"/>
                  <a:pt x="5360687" y="962573"/>
                  <a:pt x="5360684" y="985190"/>
                </a:cubicBezTo>
                <a:cubicBezTo>
                  <a:pt x="5360748" y="998148"/>
                  <a:pt x="5360495" y="1009212"/>
                  <a:pt x="5359928" y="1018383"/>
                </a:cubicBezTo>
                <a:cubicBezTo>
                  <a:pt x="5359360" y="1027554"/>
                  <a:pt x="5358097" y="1034327"/>
                  <a:pt x="5356141" y="1038702"/>
                </a:cubicBezTo>
                <a:cubicBezTo>
                  <a:pt x="5350210" y="1050702"/>
                  <a:pt x="5340365" y="1058506"/>
                  <a:pt x="5326609" y="1062113"/>
                </a:cubicBezTo>
                <a:cubicBezTo>
                  <a:pt x="5312852" y="1065720"/>
                  <a:pt x="5295941" y="1067340"/>
                  <a:pt x="5275874" y="1066972"/>
                </a:cubicBezTo>
                <a:cubicBezTo>
                  <a:pt x="5266522" y="1067146"/>
                  <a:pt x="5255890" y="1066461"/>
                  <a:pt x="5243976" y="1064915"/>
                </a:cubicBezTo>
                <a:cubicBezTo>
                  <a:pt x="5232063" y="1063370"/>
                  <a:pt x="5221468" y="1059917"/>
                  <a:pt x="5212191" y="1054557"/>
                </a:cubicBezTo>
                <a:cubicBezTo>
                  <a:pt x="5202914" y="1049197"/>
                  <a:pt x="5197554" y="1040883"/>
                  <a:pt x="5196111" y="1029615"/>
                </a:cubicBezTo>
                <a:cubicBezTo>
                  <a:pt x="5194418" y="1010873"/>
                  <a:pt x="5193387" y="991942"/>
                  <a:pt x="5193020" y="972822"/>
                </a:cubicBezTo>
                <a:cubicBezTo>
                  <a:pt x="5192651" y="953702"/>
                  <a:pt x="5192504" y="934771"/>
                  <a:pt x="5192578" y="916029"/>
                </a:cubicBezTo>
                <a:cubicBezTo>
                  <a:pt x="5192294" y="899360"/>
                  <a:pt x="5191978" y="883731"/>
                  <a:pt x="5191631" y="869144"/>
                </a:cubicBezTo>
                <a:cubicBezTo>
                  <a:pt x="5191284" y="854556"/>
                  <a:pt x="5191095" y="839559"/>
                  <a:pt x="5191063" y="824151"/>
                </a:cubicBezTo>
                <a:cubicBezTo>
                  <a:pt x="5191063" y="819187"/>
                  <a:pt x="5191063" y="813971"/>
                  <a:pt x="5191063" y="808502"/>
                </a:cubicBezTo>
                <a:cubicBezTo>
                  <a:pt x="5191778" y="793262"/>
                  <a:pt x="5197668" y="782850"/>
                  <a:pt x="5208732" y="777266"/>
                </a:cubicBezTo>
                <a:cubicBezTo>
                  <a:pt x="5219796" y="771681"/>
                  <a:pt x="5233258" y="768463"/>
                  <a:pt x="5249118" y="767611"/>
                </a:cubicBezTo>
                <a:cubicBezTo>
                  <a:pt x="5252452" y="767348"/>
                  <a:pt x="5256386" y="767116"/>
                  <a:pt x="5260918" y="766917"/>
                </a:cubicBezTo>
                <a:cubicBezTo>
                  <a:pt x="5265451" y="766717"/>
                  <a:pt x="5270268" y="766612"/>
                  <a:pt x="5275369" y="766601"/>
                </a:cubicBezTo>
                <a:close/>
                <a:moveTo>
                  <a:pt x="3541819" y="766601"/>
                </a:moveTo>
                <a:cubicBezTo>
                  <a:pt x="3552352" y="766517"/>
                  <a:pt x="3563146" y="767190"/>
                  <a:pt x="3574202" y="768620"/>
                </a:cubicBezTo>
                <a:cubicBezTo>
                  <a:pt x="3585259" y="770051"/>
                  <a:pt x="3594969" y="772743"/>
                  <a:pt x="3603333" y="776698"/>
                </a:cubicBezTo>
                <a:cubicBezTo>
                  <a:pt x="3611696" y="780652"/>
                  <a:pt x="3617106" y="786373"/>
                  <a:pt x="3619562" y="793862"/>
                </a:cubicBezTo>
                <a:cubicBezTo>
                  <a:pt x="3623138" y="806966"/>
                  <a:pt x="3625199" y="818745"/>
                  <a:pt x="3625746" y="829199"/>
                </a:cubicBezTo>
                <a:cubicBezTo>
                  <a:pt x="3626293" y="839654"/>
                  <a:pt x="3626587" y="851938"/>
                  <a:pt x="3626629" y="866052"/>
                </a:cubicBezTo>
                <a:cubicBezTo>
                  <a:pt x="3626795" y="874197"/>
                  <a:pt x="3626913" y="883147"/>
                  <a:pt x="3626985" y="892901"/>
                </a:cubicBezTo>
                <a:cubicBezTo>
                  <a:pt x="3627056" y="902655"/>
                  <a:pt x="3627100" y="914820"/>
                  <a:pt x="3627115" y="929398"/>
                </a:cubicBezTo>
                <a:cubicBezTo>
                  <a:pt x="3627131" y="943975"/>
                  <a:pt x="3627137" y="962573"/>
                  <a:pt x="3627134" y="985190"/>
                </a:cubicBezTo>
                <a:cubicBezTo>
                  <a:pt x="3627197" y="998148"/>
                  <a:pt x="3626945" y="1009212"/>
                  <a:pt x="3626377" y="1018383"/>
                </a:cubicBezTo>
                <a:cubicBezTo>
                  <a:pt x="3625809" y="1027554"/>
                  <a:pt x="3624547" y="1034327"/>
                  <a:pt x="3622591" y="1038702"/>
                </a:cubicBezTo>
                <a:cubicBezTo>
                  <a:pt x="3616659" y="1050702"/>
                  <a:pt x="3606815" y="1058506"/>
                  <a:pt x="3593059" y="1062113"/>
                </a:cubicBezTo>
                <a:cubicBezTo>
                  <a:pt x="3579302" y="1065720"/>
                  <a:pt x="3562390" y="1067340"/>
                  <a:pt x="3542324" y="1066972"/>
                </a:cubicBezTo>
                <a:cubicBezTo>
                  <a:pt x="3532972" y="1067146"/>
                  <a:pt x="3522339" y="1066461"/>
                  <a:pt x="3510426" y="1064915"/>
                </a:cubicBezTo>
                <a:cubicBezTo>
                  <a:pt x="3498513" y="1063370"/>
                  <a:pt x="3487918" y="1059917"/>
                  <a:pt x="3478641" y="1054557"/>
                </a:cubicBezTo>
                <a:cubicBezTo>
                  <a:pt x="3469364" y="1049197"/>
                  <a:pt x="3464004" y="1040883"/>
                  <a:pt x="3462561" y="1029615"/>
                </a:cubicBezTo>
                <a:cubicBezTo>
                  <a:pt x="3460868" y="1010873"/>
                  <a:pt x="3459837" y="991942"/>
                  <a:pt x="3459469" y="972822"/>
                </a:cubicBezTo>
                <a:cubicBezTo>
                  <a:pt x="3459101" y="953702"/>
                  <a:pt x="3458954" y="934771"/>
                  <a:pt x="3459027" y="916029"/>
                </a:cubicBezTo>
                <a:cubicBezTo>
                  <a:pt x="3458743" y="899360"/>
                  <a:pt x="3458428" y="883731"/>
                  <a:pt x="3458081" y="869144"/>
                </a:cubicBezTo>
                <a:cubicBezTo>
                  <a:pt x="3457734" y="854556"/>
                  <a:pt x="3457544" y="839559"/>
                  <a:pt x="3457513" y="824151"/>
                </a:cubicBezTo>
                <a:cubicBezTo>
                  <a:pt x="3457513" y="819187"/>
                  <a:pt x="3457513" y="813971"/>
                  <a:pt x="3457513" y="808502"/>
                </a:cubicBezTo>
                <a:cubicBezTo>
                  <a:pt x="3458228" y="793262"/>
                  <a:pt x="3464118" y="782850"/>
                  <a:pt x="3475182" y="777266"/>
                </a:cubicBezTo>
                <a:cubicBezTo>
                  <a:pt x="3486246" y="771681"/>
                  <a:pt x="3499708" y="768463"/>
                  <a:pt x="3515568" y="767611"/>
                </a:cubicBezTo>
                <a:cubicBezTo>
                  <a:pt x="3518902" y="767348"/>
                  <a:pt x="3522835" y="767116"/>
                  <a:pt x="3527368" y="766917"/>
                </a:cubicBezTo>
                <a:cubicBezTo>
                  <a:pt x="3531901" y="766717"/>
                  <a:pt x="3536718" y="766612"/>
                  <a:pt x="3541819" y="766601"/>
                </a:cubicBezTo>
                <a:close/>
                <a:moveTo>
                  <a:pt x="2970319" y="766601"/>
                </a:moveTo>
                <a:cubicBezTo>
                  <a:pt x="2980852" y="766517"/>
                  <a:pt x="2991646" y="767190"/>
                  <a:pt x="3002702" y="768620"/>
                </a:cubicBezTo>
                <a:cubicBezTo>
                  <a:pt x="3013759" y="770051"/>
                  <a:pt x="3023469" y="772743"/>
                  <a:pt x="3031833" y="776698"/>
                </a:cubicBezTo>
                <a:cubicBezTo>
                  <a:pt x="3040197" y="780652"/>
                  <a:pt x="3045606" y="786373"/>
                  <a:pt x="3048062" y="793862"/>
                </a:cubicBezTo>
                <a:cubicBezTo>
                  <a:pt x="3051637" y="806966"/>
                  <a:pt x="3053699" y="818745"/>
                  <a:pt x="3054246" y="829199"/>
                </a:cubicBezTo>
                <a:cubicBezTo>
                  <a:pt x="3054793" y="839654"/>
                  <a:pt x="3055087" y="851938"/>
                  <a:pt x="3055129" y="866052"/>
                </a:cubicBezTo>
                <a:cubicBezTo>
                  <a:pt x="3055295" y="874197"/>
                  <a:pt x="3055413" y="883147"/>
                  <a:pt x="3055484" y="892901"/>
                </a:cubicBezTo>
                <a:cubicBezTo>
                  <a:pt x="3055556" y="902655"/>
                  <a:pt x="3055600" y="914820"/>
                  <a:pt x="3055615" y="929398"/>
                </a:cubicBezTo>
                <a:cubicBezTo>
                  <a:pt x="3055631" y="943975"/>
                  <a:pt x="3055637" y="962573"/>
                  <a:pt x="3055634" y="985190"/>
                </a:cubicBezTo>
                <a:cubicBezTo>
                  <a:pt x="3055697" y="998148"/>
                  <a:pt x="3055445" y="1009212"/>
                  <a:pt x="3054877" y="1018383"/>
                </a:cubicBezTo>
                <a:cubicBezTo>
                  <a:pt x="3054309" y="1027554"/>
                  <a:pt x="3053047" y="1034327"/>
                  <a:pt x="3051091" y="1038702"/>
                </a:cubicBezTo>
                <a:cubicBezTo>
                  <a:pt x="3045159" y="1050702"/>
                  <a:pt x="3035315" y="1058506"/>
                  <a:pt x="3021559" y="1062113"/>
                </a:cubicBezTo>
                <a:cubicBezTo>
                  <a:pt x="3007802" y="1065720"/>
                  <a:pt x="2990890" y="1067340"/>
                  <a:pt x="2970824" y="1066972"/>
                </a:cubicBezTo>
                <a:cubicBezTo>
                  <a:pt x="2961472" y="1067146"/>
                  <a:pt x="2950839" y="1066461"/>
                  <a:pt x="2938926" y="1064915"/>
                </a:cubicBezTo>
                <a:cubicBezTo>
                  <a:pt x="2927013" y="1063370"/>
                  <a:pt x="2916418" y="1059917"/>
                  <a:pt x="2907141" y="1054557"/>
                </a:cubicBezTo>
                <a:cubicBezTo>
                  <a:pt x="2897864" y="1049197"/>
                  <a:pt x="2892504" y="1040883"/>
                  <a:pt x="2891061" y="1029615"/>
                </a:cubicBezTo>
                <a:cubicBezTo>
                  <a:pt x="2889368" y="1010873"/>
                  <a:pt x="2888337" y="991942"/>
                  <a:pt x="2887969" y="972822"/>
                </a:cubicBezTo>
                <a:cubicBezTo>
                  <a:pt x="2887601" y="953702"/>
                  <a:pt x="2887454" y="934771"/>
                  <a:pt x="2887527" y="916029"/>
                </a:cubicBezTo>
                <a:cubicBezTo>
                  <a:pt x="2887243" y="899360"/>
                  <a:pt x="2886928" y="883731"/>
                  <a:pt x="2886581" y="869144"/>
                </a:cubicBezTo>
                <a:cubicBezTo>
                  <a:pt x="2886234" y="854556"/>
                  <a:pt x="2886044" y="839559"/>
                  <a:pt x="2886013" y="824151"/>
                </a:cubicBezTo>
                <a:cubicBezTo>
                  <a:pt x="2886013" y="819187"/>
                  <a:pt x="2886013" y="813971"/>
                  <a:pt x="2886013" y="808502"/>
                </a:cubicBezTo>
                <a:cubicBezTo>
                  <a:pt x="2886728" y="793262"/>
                  <a:pt x="2892618" y="782850"/>
                  <a:pt x="2903682" y="777266"/>
                </a:cubicBezTo>
                <a:cubicBezTo>
                  <a:pt x="2914746" y="771681"/>
                  <a:pt x="2928208" y="768463"/>
                  <a:pt x="2944068" y="767611"/>
                </a:cubicBezTo>
                <a:cubicBezTo>
                  <a:pt x="2947402" y="767348"/>
                  <a:pt x="2951335" y="767116"/>
                  <a:pt x="2955868" y="766917"/>
                </a:cubicBezTo>
                <a:cubicBezTo>
                  <a:pt x="2960401" y="766717"/>
                  <a:pt x="2965218" y="766612"/>
                  <a:pt x="2970319" y="766601"/>
                </a:cubicBezTo>
                <a:close/>
                <a:moveTo>
                  <a:pt x="960544" y="766601"/>
                </a:moveTo>
                <a:cubicBezTo>
                  <a:pt x="971077" y="766517"/>
                  <a:pt x="981872" y="767190"/>
                  <a:pt x="992928" y="768620"/>
                </a:cubicBezTo>
                <a:cubicBezTo>
                  <a:pt x="1003984" y="770051"/>
                  <a:pt x="1013694" y="772743"/>
                  <a:pt x="1022058" y="776698"/>
                </a:cubicBezTo>
                <a:cubicBezTo>
                  <a:pt x="1030422" y="780652"/>
                  <a:pt x="1035832" y="786373"/>
                  <a:pt x="1038288" y="793862"/>
                </a:cubicBezTo>
                <a:cubicBezTo>
                  <a:pt x="1041863" y="806966"/>
                  <a:pt x="1043924" y="818745"/>
                  <a:pt x="1044471" y="829199"/>
                </a:cubicBezTo>
                <a:cubicBezTo>
                  <a:pt x="1045018" y="839654"/>
                  <a:pt x="1045312" y="851938"/>
                  <a:pt x="1045355" y="866052"/>
                </a:cubicBezTo>
                <a:cubicBezTo>
                  <a:pt x="1045520" y="874197"/>
                  <a:pt x="1045638" y="883147"/>
                  <a:pt x="1045710" y="892901"/>
                </a:cubicBezTo>
                <a:cubicBezTo>
                  <a:pt x="1045781" y="902655"/>
                  <a:pt x="1045825" y="914820"/>
                  <a:pt x="1045841" y="929398"/>
                </a:cubicBezTo>
                <a:cubicBezTo>
                  <a:pt x="1045857" y="943975"/>
                  <a:pt x="1045863" y="962573"/>
                  <a:pt x="1045859" y="985190"/>
                </a:cubicBezTo>
                <a:cubicBezTo>
                  <a:pt x="1045923" y="998148"/>
                  <a:pt x="1045670" y="1009212"/>
                  <a:pt x="1045102" y="1018383"/>
                </a:cubicBezTo>
                <a:cubicBezTo>
                  <a:pt x="1044534" y="1027554"/>
                  <a:pt x="1043272" y="1034327"/>
                  <a:pt x="1041316" y="1038702"/>
                </a:cubicBezTo>
                <a:cubicBezTo>
                  <a:pt x="1035385" y="1050702"/>
                  <a:pt x="1025540" y="1058506"/>
                  <a:pt x="1011784" y="1062113"/>
                </a:cubicBezTo>
                <a:cubicBezTo>
                  <a:pt x="998028" y="1065720"/>
                  <a:pt x="981116" y="1067340"/>
                  <a:pt x="961049" y="1066972"/>
                </a:cubicBezTo>
                <a:cubicBezTo>
                  <a:pt x="951697" y="1067146"/>
                  <a:pt x="941065" y="1066461"/>
                  <a:pt x="929151" y="1064915"/>
                </a:cubicBezTo>
                <a:cubicBezTo>
                  <a:pt x="917238" y="1063370"/>
                  <a:pt x="906643" y="1059917"/>
                  <a:pt x="897366" y="1054557"/>
                </a:cubicBezTo>
                <a:cubicBezTo>
                  <a:pt x="888090" y="1049197"/>
                  <a:pt x="882729" y="1040883"/>
                  <a:pt x="881286" y="1029615"/>
                </a:cubicBezTo>
                <a:cubicBezTo>
                  <a:pt x="879594" y="1010873"/>
                  <a:pt x="878563" y="991942"/>
                  <a:pt x="878194" y="972822"/>
                </a:cubicBezTo>
                <a:cubicBezTo>
                  <a:pt x="877826" y="953702"/>
                  <a:pt x="877679" y="934771"/>
                  <a:pt x="877753" y="916029"/>
                </a:cubicBezTo>
                <a:cubicBezTo>
                  <a:pt x="877469" y="899360"/>
                  <a:pt x="877153" y="883731"/>
                  <a:pt x="876806" y="869144"/>
                </a:cubicBezTo>
                <a:cubicBezTo>
                  <a:pt x="876459" y="854556"/>
                  <a:pt x="876270" y="839559"/>
                  <a:pt x="876238" y="824151"/>
                </a:cubicBezTo>
                <a:cubicBezTo>
                  <a:pt x="876238" y="819187"/>
                  <a:pt x="876238" y="813971"/>
                  <a:pt x="876238" y="808502"/>
                </a:cubicBezTo>
                <a:cubicBezTo>
                  <a:pt x="876953" y="793262"/>
                  <a:pt x="882843" y="782850"/>
                  <a:pt x="893907" y="777266"/>
                </a:cubicBezTo>
                <a:cubicBezTo>
                  <a:pt x="904972" y="771681"/>
                  <a:pt x="918433" y="768463"/>
                  <a:pt x="934293" y="767611"/>
                </a:cubicBezTo>
                <a:cubicBezTo>
                  <a:pt x="937627" y="767348"/>
                  <a:pt x="941561" y="767116"/>
                  <a:pt x="946093" y="766917"/>
                </a:cubicBezTo>
                <a:cubicBezTo>
                  <a:pt x="950626" y="766717"/>
                  <a:pt x="955443" y="766612"/>
                  <a:pt x="960544" y="766601"/>
                </a:cubicBezTo>
                <a:close/>
                <a:moveTo>
                  <a:pt x="5742094" y="766096"/>
                </a:moveTo>
                <a:cubicBezTo>
                  <a:pt x="5753137" y="765928"/>
                  <a:pt x="5763360" y="767274"/>
                  <a:pt x="5772762" y="770135"/>
                </a:cubicBezTo>
                <a:cubicBezTo>
                  <a:pt x="5782165" y="772996"/>
                  <a:pt x="5789611" y="778380"/>
                  <a:pt x="5795100" y="786289"/>
                </a:cubicBezTo>
                <a:cubicBezTo>
                  <a:pt x="5800527" y="794756"/>
                  <a:pt x="5804188" y="804705"/>
                  <a:pt x="5806081" y="816137"/>
                </a:cubicBezTo>
                <a:cubicBezTo>
                  <a:pt x="5807973" y="827569"/>
                  <a:pt x="5808857" y="839664"/>
                  <a:pt x="5808731" y="852421"/>
                </a:cubicBezTo>
                <a:cubicBezTo>
                  <a:pt x="5808668" y="862318"/>
                  <a:pt x="5808415" y="872183"/>
                  <a:pt x="5807973" y="882017"/>
                </a:cubicBezTo>
                <a:cubicBezTo>
                  <a:pt x="5807532" y="891850"/>
                  <a:pt x="5807279" y="901337"/>
                  <a:pt x="5807217" y="910476"/>
                </a:cubicBezTo>
                <a:lnTo>
                  <a:pt x="5806207" y="921582"/>
                </a:lnTo>
                <a:cubicBezTo>
                  <a:pt x="5791209" y="921982"/>
                  <a:pt x="5775265" y="922192"/>
                  <a:pt x="5758375" y="922213"/>
                </a:cubicBezTo>
                <a:cubicBezTo>
                  <a:pt x="5741484" y="922234"/>
                  <a:pt x="5725792" y="922697"/>
                  <a:pt x="5711300" y="923602"/>
                </a:cubicBezTo>
                <a:cubicBezTo>
                  <a:pt x="5711801" y="931299"/>
                  <a:pt x="5712032" y="940417"/>
                  <a:pt x="5711992" y="950956"/>
                </a:cubicBezTo>
                <a:cubicBezTo>
                  <a:pt x="5711951" y="961495"/>
                  <a:pt x="5712668" y="971697"/>
                  <a:pt x="5714141" y="981563"/>
                </a:cubicBezTo>
                <a:cubicBezTo>
                  <a:pt x="5715615" y="991429"/>
                  <a:pt x="5718875" y="999201"/>
                  <a:pt x="5723920" y="1004878"/>
                </a:cubicBezTo>
                <a:cubicBezTo>
                  <a:pt x="5734910" y="1009485"/>
                  <a:pt x="5746500" y="1012135"/>
                  <a:pt x="5758690" y="1012829"/>
                </a:cubicBezTo>
                <a:cubicBezTo>
                  <a:pt x="5770879" y="1013524"/>
                  <a:pt x="5782848" y="1013397"/>
                  <a:pt x="5794596" y="1012451"/>
                </a:cubicBezTo>
                <a:lnTo>
                  <a:pt x="5795100" y="1068991"/>
                </a:lnTo>
                <a:cubicBezTo>
                  <a:pt x="5789000" y="1069517"/>
                  <a:pt x="5782648" y="1069980"/>
                  <a:pt x="5776043" y="1070380"/>
                </a:cubicBezTo>
                <a:cubicBezTo>
                  <a:pt x="5769439" y="1070779"/>
                  <a:pt x="5762834" y="1070989"/>
                  <a:pt x="5756229" y="1071011"/>
                </a:cubicBezTo>
                <a:cubicBezTo>
                  <a:pt x="5741589" y="1071137"/>
                  <a:pt x="5727959" y="1069875"/>
                  <a:pt x="5715338" y="1067224"/>
                </a:cubicBezTo>
                <a:cubicBezTo>
                  <a:pt x="5702718" y="1064574"/>
                  <a:pt x="5692621" y="1059778"/>
                  <a:pt x="5685049" y="1052837"/>
                </a:cubicBezTo>
                <a:cubicBezTo>
                  <a:pt x="5673269" y="1040290"/>
                  <a:pt x="5665529" y="1022852"/>
                  <a:pt x="5661827" y="1000524"/>
                </a:cubicBezTo>
                <a:cubicBezTo>
                  <a:pt x="5658124" y="978196"/>
                  <a:pt x="5656442" y="955080"/>
                  <a:pt x="5656779" y="931174"/>
                </a:cubicBezTo>
                <a:cubicBezTo>
                  <a:pt x="5656799" y="926378"/>
                  <a:pt x="5656884" y="921709"/>
                  <a:pt x="5657031" y="917165"/>
                </a:cubicBezTo>
                <a:cubicBezTo>
                  <a:pt x="5657178" y="912622"/>
                  <a:pt x="5657262" y="908205"/>
                  <a:pt x="5657283" y="903914"/>
                </a:cubicBezTo>
                <a:cubicBezTo>
                  <a:pt x="5657283" y="898581"/>
                  <a:pt x="5657283" y="892965"/>
                  <a:pt x="5657283" y="887065"/>
                </a:cubicBezTo>
                <a:cubicBezTo>
                  <a:pt x="5657283" y="881165"/>
                  <a:pt x="5657283" y="875170"/>
                  <a:pt x="5657283" y="869081"/>
                </a:cubicBezTo>
                <a:cubicBezTo>
                  <a:pt x="5656663" y="846784"/>
                  <a:pt x="5658534" y="826128"/>
                  <a:pt x="5662900" y="807113"/>
                </a:cubicBezTo>
                <a:cubicBezTo>
                  <a:pt x="5667264" y="788098"/>
                  <a:pt x="5677844" y="775772"/>
                  <a:pt x="5694640" y="770135"/>
                </a:cubicBezTo>
                <a:cubicBezTo>
                  <a:pt x="5701792" y="769304"/>
                  <a:pt x="5709449" y="768442"/>
                  <a:pt x="5717610" y="767548"/>
                </a:cubicBezTo>
                <a:cubicBezTo>
                  <a:pt x="5725771" y="766654"/>
                  <a:pt x="5733933" y="766170"/>
                  <a:pt x="5742094" y="766096"/>
                </a:cubicBezTo>
                <a:close/>
                <a:moveTo>
                  <a:pt x="3850248" y="764582"/>
                </a:moveTo>
                <a:lnTo>
                  <a:pt x="3857820" y="764582"/>
                </a:lnTo>
                <a:cubicBezTo>
                  <a:pt x="3858325" y="784249"/>
                  <a:pt x="3858704" y="803853"/>
                  <a:pt x="3858956" y="823394"/>
                </a:cubicBezTo>
                <a:cubicBezTo>
                  <a:pt x="3859209" y="842935"/>
                  <a:pt x="3859335" y="862539"/>
                  <a:pt x="3859335" y="882206"/>
                </a:cubicBezTo>
                <a:cubicBezTo>
                  <a:pt x="3859303" y="912422"/>
                  <a:pt x="3859114" y="942985"/>
                  <a:pt x="3858767" y="973895"/>
                </a:cubicBezTo>
                <a:cubicBezTo>
                  <a:pt x="3858420" y="1004805"/>
                  <a:pt x="3858104" y="1036504"/>
                  <a:pt x="3857820" y="1068991"/>
                </a:cubicBezTo>
                <a:cubicBezTo>
                  <a:pt x="3849196" y="1069654"/>
                  <a:pt x="3840446" y="1069969"/>
                  <a:pt x="3831569" y="1069938"/>
                </a:cubicBezTo>
                <a:cubicBezTo>
                  <a:pt x="3822693" y="1069906"/>
                  <a:pt x="3813942" y="1070096"/>
                  <a:pt x="3805319" y="1070506"/>
                </a:cubicBezTo>
                <a:lnTo>
                  <a:pt x="3801280" y="1036178"/>
                </a:lnTo>
                <a:cubicBezTo>
                  <a:pt x="3793749" y="1040952"/>
                  <a:pt x="3784957" y="1045286"/>
                  <a:pt x="3774903" y="1049177"/>
                </a:cubicBezTo>
                <a:cubicBezTo>
                  <a:pt x="3764848" y="1053068"/>
                  <a:pt x="3754794" y="1055130"/>
                  <a:pt x="3744739" y="1055361"/>
                </a:cubicBezTo>
                <a:cubicBezTo>
                  <a:pt x="3738639" y="1055393"/>
                  <a:pt x="3732918" y="1054320"/>
                  <a:pt x="3727575" y="1052143"/>
                </a:cubicBezTo>
                <a:cubicBezTo>
                  <a:pt x="3722233" y="1049966"/>
                  <a:pt x="3717521" y="1046495"/>
                  <a:pt x="3713440" y="1041731"/>
                </a:cubicBezTo>
                <a:cubicBezTo>
                  <a:pt x="3709728" y="1039007"/>
                  <a:pt x="3706425" y="1035494"/>
                  <a:pt x="3703533" y="1031193"/>
                </a:cubicBezTo>
                <a:cubicBezTo>
                  <a:pt x="3700641" y="1026891"/>
                  <a:pt x="3697717" y="1021485"/>
                  <a:pt x="3694762" y="1014975"/>
                </a:cubicBezTo>
                <a:cubicBezTo>
                  <a:pt x="3691480" y="1001566"/>
                  <a:pt x="3688830" y="987746"/>
                  <a:pt x="3686811" y="973516"/>
                </a:cubicBezTo>
                <a:cubicBezTo>
                  <a:pt x="3684792" y="959287"/>
                  <a:pt x="3683403" y="944836"/>
                  <a:pt x="3682646" y="930164"/>
                </a:cubicBezTo>
                <a:cubicBezTo>
                  <a:pt x="3681289" y="904597"/>
                  <a:pt x="3680595" y="878367"/>
                  <a:pt x="3680564" y="851475"/>
                </a:cubicBezTo>
                <a:cubicBezTo>
                  <a:pt x="3680532" y="824582"/>
                  <a:pt x="3680217" y="795955"/>
                  <a:pt x="3679617" y="765591"/>
                </a:cubicBezTo>
                <a:lnTo>
                  <a:pt x="3740196" y="766601"/>
                </a:lnTo>
                <a:cubicBezTo>
                  <a:pt x="3741300" y="802980"/>
                  <a:pt x="3741616" y="838886"/>
                  <a:pt x="3741142" y="874318"/>
                </a:cubicBezTo>
                <a:cubicBezTo>
                  <a:pt x="3740669" y="909751"/>
                  <a:pt x="3743383" y="944520"/>
                  <a:pt x="3749283" y="978628"/>
                </a:cubicBezTo>
                <a:cubicBezTo>
                  <a:pt x="3750808" y="985622"/>
                  <a:pt x="3754699" y="990691"/>
                  <a:pt x="3760957" y="993835"/>
                </a:cubicBezTo>
                <a:cubicBezTo>
                  <a:pt x="3767214" y="996980"/>
                  <a:pt x="3774261" y="998642"/>
                  <a:pt x="3782096" y="998821"/>
                </a:cubicBezTo>
                <a:cubicBezTo>
                  <a:pt x="3790037" y="998810"/>
                  <a:pt x="3795737" y="996433"/>
                  <a:pt x="3799197" y="991690"/>
                </a:cubicBezTo>
                <a:cubicBezTo>
                  <a:pt x="3802657" y="986947"/>
                  <a:pt x="3804698" y="982929"/>
                  <a:pt x="3805319" y="979637"/>
                </a:cubicBezTo>
                <a:lnTo>
                  <a:pt x="3799765" y="767611"/>
                </a:lnTo>
                <a:cubicBezTo>
                  <a:pt x="3808621" y="767043"/>
                  <a:pt x="3817287" y="766412"/>
                  <a:pt x="3825764" y="765718"/>
                </a:cubicBezTo>
                <a:cubicBezTo>
                  <a:pt x="3834241" y="765024"/>
                  <a:pt x="3842402" y="764645"/>
                  <a:pt x="3850248" y="764582"/>
                </a:cubicBezTo>
                <a:close/>
                <a:moveTo>
                  <a:pt x="2069073" y="764582"/>
                </a:moveTo>
                <a:lnTo>
                  <a:pt x="2076646" y="764582"/>
                </a:lnTo>
                <a:cubicBezTo>
                  <a:pt x="2077151" y="784249"/>
                  <a:pt x="2077529" y="803853"/>
                  <a:pt x="2077782" y="823394"/>
                </a:cubicBezTo>
                <a:cubicBezTo>
                  <a:pt x="2078034" y="842935"/>
                  <a:pt x="2078160" y="862539"/>
                  <a:pt x="2078160" y="882206"/>
                </a:cubicBezTo>
                <a:cubicBezTo>
                  <a:pt x="2078128" y="912422"/>
                  <a:pt x="2077939" y="942985"/>
                  <a:pt x="2077592" y="973895"/>
                </a:cubicBezTo>
                <a:cubicBezTo>
                  <a:pt x="2077245" y="1004805"/>
                  <a:pt x="2076930" y="1036504"/>
                  <a:pt x="2076646" y="1068991"/>
                </a:cubicBezTo>
                <a:cubicBezTo>
                  <a:pt x="2068022" y="1069654"/>
                  <a:pt x="2059271" y="1069969"/>
                  <a:pt x="2050395" y="1069938"/>
                </a:cubicBezTo>
                <a:cubicBezTo>
                  <a:pt x="2041518" y="1069906"/>
                  <a:pt x="2032768" y="1070096"/>
                  <a:pt x="2024144" y="1070506"/>
                </a:cubicBezTo>
                <a:lnTo>
                  <a:pt x="2020105" y="1036178"/>
                </a:lnTo>
                <a:cubicBezTo>
                  <a:pt x="2012575" y="1040952"/>
                  <a:pt x="2003783" y="1045286"/>
                  <a:pt x="1993728" y="1049177"/>
                </a:cubicBezTo>
                <a:cubicBezTo>
                  <a:pt x="1983674" y="1053068"/>
                  <a:pt x="1973619" y="1055130"/>
                  <a:pt x="1963565" y="1055361"/>
                </a:cubicBezTo>
                <a:cubicBezTo>
                  <a:pt x="1957465" y="1055393"/>
                  <a:pt x="1951743" y="1054320"/>
                  <a:pt x="1946401" y="1052143"/>
                </a:cubicBezTo>
                <a:cubicBezTo>
                  <a:pt x="1941058" y="1049966"/>
                  <a:pt x="1936346" y="1046495"/>
                  <a:pt x="1932266" y="1041731"/>
                </a:cubicBezTo>
                <a:cubicBezTo>
                  <a:pt x="1928553" y="1039007"/>
                  <a:pt x="1925250" y="1035494"/>
                  <a:pt x="1922359" y="1031193"/>
                </a:cubicBezTo>
                <a:cubicBezTo>
                  <a:pt x="1919466" y="1026891"/>
                  <a:pt x="1916542" y="1021485"/>
                  <a:pt x="1913587" y="1014975"/>
                </a:cubicBezTo>
                <a:cubicBezTo>
                  <a:pt x="1910305" y="1001566"/>
                  <a:pt x="1907656" y="987746"/>
                  <a:pt x="1905636" y="973516"/>
                </a:cubicBezTo>
                <a:cubicBezTo>
                  <a:pt x="1903617" y="959287"/>
                  <a:pt x="1902229" y="944836"/>
                  <a:pt x="1901471" y="930164"/>
                </a:cubicBezTo>
                <a:cubicBezTo>
                  <a:pt x="1900115" y="904597"/>
                  <a:pt x="1899421" y="878367"/>
                  <a:pt x="1899389" y="851475"/>
                </a:cubicBezTo>
                <a:cubicBezTo>
                  <a:pt x="1899357" y="824582"/>
                  <a:pt x="1899042" y="795955"/>
                  <a:pt x="1898442" y="765591"/>
                </a:cubicBezTo>
                <a:lnTo>
                  <a:pt x="1959022" y="766601"/>
                </a:lnTo>
                <a:cubicBezTo>
                  <a:pt x="1960126" y="802980"/>
                  <a:pt x="1960441" y="838886"/>
                  <a:pt x="1959968" y="874318"/>
                </a:cubicBezTo>
                <a:cubicBezTo>
                  <a:pt x="1959494" y="909751"/>
                  <a:pt x="1962208" y="944520"/>
                  <a:pt x="1968108" y="978628"/>
                </a:cubicBezTo>
                <a:cubicBezTo>
                  <a:pt x="1969633" y="985622"/>
                  <a:pt x="1973524" y="990691"/>
                  <a:pt x="1979782" y="993835"/>
                </a:cubicBezTo>
                <a:cubicBezTo>
                  <a:pt x="1986040" y="996980"/>
                  <a:pt x="1993087" y="998642"/>
                  <a:pt x="2000922" y="998821"/>
                </a:cubicBezTo>
                <a:cubicBezTo>
                  <a:pt x="2008862" y="998810"/>
                  <a:pt x="2014562" y="996433"/>
                  <a:pt x="2018023" y="991690"/>
                </a:cubicBezTo>
                <a:cubicBezTo>
                  <a:pt x="2021483" y="986947"/>
                  <a:pt x="2023523" y="982929"/>
                  <a:pt x="2024144" y="979637"/>
                </a:cubicBezTo>
                <a:lnTo>
                  <a:pt x="2018591" y="767611"/>
                </a:lnTo>
                <a:cubicBezTo>
                  <a:pt x="2027446" y="767043"/>
                  <a:pt x="2036112" y="766412"/>
                  <a:pt x="2044589" y="765718"/>
                </a:cubicBezTo>
                <a:cubicBezTo>
                  <a:pt x="2053066" y="765024"/>
                  <a:pt x="2061227" y="764645"/>
                  <a:pt x="2069073" y="764582"/>
                </a:cubicBezTo>
                <a:close/>
                <a:moveTo>
                  <a:pt x="5483776" y="759029"/>
                </a:moveTo>
                <a:cubicBezTo>
                  <a:pt x="5483565" y="765360"/>
                  <a:pt x="5483608" y="771376"/>
                  <a:pt x="5483902" y="777076"/>
                </a:cubicBezTo>
                <a:cubicBezTo>
                  <a:pt x="5484197" y="782777"/>
                  <a:pt x="5484491" y="788035"/>
                  <a:pt x="5484786" y="792852"/>
                </a:cubicBezTo>
                <a:cubicBezTo>
                  <a:pt x="5494935" y="787425"/>
                  <a:pt x="5505683" y="782124"/>
                  <a:pt x="5517031" y="776950"/>
                </a:cubicBezTo>
                <a:cubicBezTo>
                  <a:pt x="5528379" y="771776"/>
                  <a:pt x="5540011" y="768999"/>
                  <a:pt x="5551927" y="768620"/>
                </a:cubicBezTo>
                <a:cubicBezTo>
                  <a:pt x="5556492" y="768599"/>
                  <a:pt x="5561119" y="769146"/>
                  <a:pt x="5565810" y="770261"/>
                </a:cubicBezTo>
                <a:cubicBezTo>
                  <a:pt x="5570501" y="771376"/>
                  <a:pt x="5575128" y="773185"/>
                  <a:pt x="5579693" y="775688"/>
                </a:cubicBezTo>
                <a:cubicBezTo>
                  <a:pt x="5591209" y="787320"/>
                  <a:pt x="5598718" y="801161"/>
                  <a:pt x="5602220" y="817210"/>
                </a:cubicBezTo>
                <a:cubicBezTo>
                  <a:pt x="5605722" y="833259"/>
                  <a:pt x="5607300" y="849876"/>
                  <a:pt x="5606953" y="867061"/>
                </a:cubicBezTo>
                <a:cubicBezTo>
                  <a:pt x="5606932" y="873645"/>
                  <a:pt x="5606848" y="880166"/>
                  <a:pt x="5606701" y="886623"/>
                </a:cubicBezTo>
                <a:cubicBezTo>
                  <a:pt x="5606553" y="893081"/>
                  <a:pt x="5606469" y="899349"/>
                  <a:pt x="5606449" y="905428"/>
                </a:cubicBezTo>
                <a:cubicBezTo>
                  <a:pt x="5606511" y="922108"/>
                  <a:pt x="5606764" y="939609"/>
                  <a:pt x="5607205" y="957930"/>
                </a:cubicBezTo>
                <a:cubicBezTo>
                  <a:pt x="5607647" y="976251"/>
                  <a:pt x="5607900" y="995266"/>
                  <a:pt x="5607963" y="1014975"/>
                </a:cubicBezTo>
                <a:cubicBezTo>
                  <a:pt x="5607879" y="1030625"/>
                  <a:pt x="5607542" y="1046779"/>
                  <a:pt x="5606953" y="1063438"/>
                </a:cubicBezTo>
                <a:lnTo>
                  <a:pt x="5548899" y="1063943"/>
                </a:lnTo>
                <a:cubicBezTo>
                  <a:pt x="5549645" y="1023368"/>
                  <a:pt x="5549666" y="984875"/>
                  <a:pt x="5548961" y="948464"/>
                </a:cubicBezTo>
                <a:cubicBezTo>
                  <a:pt x="5548257" y="912054"/>
                  <a:pt x="5546889" y="875833"/>
                  <a:pt x="5544860" y="839801"/>
                </a:cubicBezTo>
                <a:cubicBezTo>
                  <a:pt x="5542315" y="835320"/>
                  <a:pt x="5539328" y="832165"/>
                  <a:pt x="5535899" y="830335"/>
                </a:cubicBezTo>
                <a:cubicBezTo>
                  <a:pt x="5532470" y="828505"/>
                  <a:pt x="5528727" y="827622"/>
                  <a:pt x="5524667" y="827685"/>
                </a:cubicBezTo>
                <a:cubicBezTo>
                  <a:pt x="5517431" y="827979"/>
                  <a:pt x="5510069" y="829915"/>
                  <a:pt x="5502580" y="833490"/>
                </a:cubicBezTo>
                <a:cubicBezTo>
                  <a:pt x="5495093" y="837066"/>
                  <a:pt x="5488488" y="840516"/>
                  <a:pt x="5482766" y="843839"/>
                </a:cubicBezTo>
                <a:cubicBezTo>
                  <a:pt x="5482135" y="878367"/>
                  <a:pt x="5482135" y="914315"/>
                  <a:pt x="5482766" y="951683"/>
                </a:cubicBezTo>
                <a:cubicBezTo>
                  <a:pt x="5483397" y="989050"/>
                  <a:pt x="5483902" y="1026639"/>
                  <a:pt x="5484281" y="1064448"/>
                </a:cubicBezTo>
                <a:cubicBezTo>
                  <a:pt x="5476708" y="1065037"/>
                  <a:pt x="5469641" y="1065373"/>
                  <a:pt x="5463078" y="1065457"/>
                </a:cubicBezTo>
                <a:cubicBezTo>
                  <a:pt x="5456632" y="1065415"/>
                  <a:pt x="5450342" y="1065247"/>
                  <a:pt x="5444210" y="1064953"/>
                </a:cubicBezTo>
                <a:cubicBezTo>
                  <a:pt x="5438079" y="1064658"/>
                  <a:pt x="5431411" y="1064490"/>
                  <a:pt x="5424207" y="1064448"/>
                </a:cubicBezTo>
                <a:lnTo>
                  <a:pt x="5426226" y="761048"/>
                </a:lnTo>
                <a:cubicBezTo>
                  <a:pt x="5437048" y="760995"/>
                  <a:pt x="5446829" y="760722"/>
                  <a:pt x="5455569" y="760228"/>
                </a:cubicBezTo>
                <a:cubicBezTo>
                  <a:pt x="5464308" y="759733"/>
                  <a:pt x="5473711" y="759334"/>
                  <a:pt x="5483776" y="759029"/>
                </a:cubicBezTo>
                <a:close/>
                <a:moveTo>
                  <a:pt x="4645576" y="759029"/>
                </a:moveTo>
                <a:cubicBezTo>
                  <a:pt x="4645366" y="765360"/>
                  <a:pt x="4645407" y="771376"/>
                  <a:pt x="4645702" y="777076"/>
                </a:cubicBezTo>
                <a:cubicBezTo>
                  <a:pt x="4645997" y="782777"/>
                  <a:pt x="4646291" y="788035"/>
                  <a:pt x="4646586" y="792852"/>
                </a:cubicBezTo>
                <a:cubicBezTo>
                  <a:pt x="4656734" y="787425"/>
                  <a:pt x="4667483" y="782124"/>
                  <a:pt x="4678831" y="776950"/>
                </a:cubicBezTo>
                <a:cubicBezTo>
                  <a:pt x="4690179" y="771776"/>
                  <a:pt x="4701811" y="768999"/>
                  <a:pt x="4713727" y="768620"/>
                </a:cubicBezTo>
                <a:cubicBezTo>
                  <a:pt x="4718292" y="768599"/>
                  <a:pt x="4722919" y="769146"/>
                  <a:pt x="4727610" y="770261"/>
                </a:cubicBezTo>
                <a:cubicBezTo>
                  <a:pt x="4732301" y="771376"/>
                  <a:pt x="4736928" y="773185"/>
                  <a:pt x="4741493" y="775688"/>
                </a:cubicBezTo>
                <a:cubicBezTo>
                  <a:pt x="4753009" y="787320"/>
                  <a:pt x="4760518" y="801161"/>
                  <a:pt x="4764020" y="817210"/>
                </a:cubicBezTo>
                <a:cubicBezTo>
                  <a:pt x="4767522" y="833259"/>
                  <a:pt x="4769100" y="849876"/>
                  <a:pt x="4768753" y="867061"/>
                </a:cubicBezTo>
                <a:cubicBezTo>
                  <a:pt x="4768732" y="873645"/>
                  <a:pt x="4768648" y="880166"/>
                  <a:pt x="4768501" y="886623"/>
                </a:cubicBezTo>
                <a:cubicBezTo>
                  <a:pt x="4768354" y="893081"/>
                  <a:pt x="4768269" y="899349"/>
                  <a:pt x="4768248" y="905428"/>
                </a:cubicBezTo>
                <a:cubicBezTo>
                  <a:pt x="4768311" y="922108"/>
                  <a:pt x="4768564" y="939609"/>
                  <a:pt x="4769005" y="957930"/>
                </a:cubicBezTo>
                <a:cubicBezTo>
                  <a:pt x="4769447" y="976251"/>
                  <a:pt x="4769700" y="995266"/>
                  <a:pt x="4769763" y="1014975"/>
                </a:cubicBezTo>
                <a:cubicBezTo>
                  <a:pt x="4769679" y="1030625"/>
                  <a:pt x="4769342" y="1046779"/>
                  <a:pt x="4768753" y="1063438"/>
                </a:cubicBezTo>
                <a:lnTo>
                  <a:pt x="4710699" y="1063943"/>
                </a:lnTo>
                <a:cubicBezTo>
                  <a:pt x="4711445" y="1023368"/>
                  <a:pt x="4711467" y="984875"/>
                  <a:pt x="4710761" y="948464"/>
                </a:cubicBezTo>
                <a:cubicBezTo>
                  <a:pt x="4710057" y="912054"/>
                  <a:pt x="4708690" y="875833"/>
                  <a:pt x="4706660" y="839801"/>
                </a:cubicBezTo>
                <a:cubicBezTo>
                  <a:pt x="4704115" y="835320"/>
                  <a:pt x="4701128" y="832165"/>
                  <a:pt x="4697699" y="830335"/>
                </a:cubicBezTo>
                <a:cubicBezTo>
                  <a:pt x="4694270" y="828505"/>
                  <a:pt x="4690527" y="827622"/>
                  <a:pt x="4686467" y="827685"/>
                </a:cubicBezTo>
                <a:cubicBezTo>
                  <a:pt x="4679231" y="827979"/>
                  <a:pt x="4671869" y="829915"/>
                  <a:pt x="4664380" y="833490"/>
                </a:cubicBezTo>
                <a:cubicBezTo>
                  <a:pt x="4656892" y="837066"/>
                  <a:pt x="4650288" y="840516"/>
                  <a:pt x="4644566" y="843839"/>
                </a:cubicBezTo>
                <a:cubicBezTo>
                  <a:pt x="4643935" y="878367"/>
                  <a:pt x="4643935" y="914315"/>
                  <a:pt x="4644566" y="951683"/>
                </a:cubicBezTo>
                <a:cubicBezTo>
                  <a:pt x="4645197" y="989050"/>
                  <a:pt x="4645702" y="1026639"/>
                  <a:pt x="4646081" y="1064448"/>
                </a:cubicBezTo>
                <a:cubicBezTo>
                  <a:pt x="4638508" y="1065037"/>
                  <a:pt x="4631441" y="1065373"/>
                  <a:pt x="4624878" y="1065457"/>
                </a:cubicBezTo>
                <a:cubicBezTo>
                  <a:pt x="4618431" y="1065415"/>
                  <a:pt x="4612142" y="1065247"/>
                  <a:pt x="4606010" y="1064953"/>
                </a:cubicBezTo>
                <a:cubicBezTo>
                  <a:pt x="4599879" y="1064658"/>
                  <a:pt x="4593211" y="1064490"/>
                  <a:pt x="4586006" y="1064448"/>
                </a:cubicBezTo>
                <a:lnTo>
                  <a:pt x="4588026" y="761048"/>
                </a:lnTo>
                <a:cubicBezTo>
                  <a:pt x="4598848" y="760995"/>
                  <a:pt x="4608629" y="760722"/>
                  <a:pt x="4617369" y="760228"/>
                </a:cubicBezTo>
                <a:cubicBezTo>
                  <a:pt x="4626109" y="759733"/>
                  <a:pt x="4635511" y="759334"/>
                  <a:pt x="4645576" y="759029"/>
                </a:cubicBezTo>
                <a:close/>
                <a:moveTo>
                  <a:pt x="1127251" y="756000"/>
                </a:moveTo>
                <a:cubicBezTo>
                  <a:pt x="1133676" y="784007"/>
                  <a:pt x="1140008" y="812298"/>
                  <a:pt x="1146245" y="840873"/>
                </a:cubicBezTo>
                <a:cubicBezTo>
                  <a:pt x="1152482" y="869449"/>
                  <a:pt x="1159444" y="896856"/>
                  <a:pt x="1167132" y="923097"/>
                </a:cubicBezTo>
                <a:lnTo>
                  <a:pt x="1214586" y="758524"/>
                </a:lnTo>
                <a:cubicBezTo>
                  <a:pt x="1221379" y="758492"/>
                  <a:pt x="1229121" y="758555"/>
                  <a:pt x="1237807" y="758713"/>
                </a:cubicBezTo>
                <a:cubicBezTo>
                  <a:pt x="1246495" y="758871"/>
                  <a:pt x="1254740" y="759313"/>
                  <a:pt x="1262544" y="760038"/>
                </a:cubicBezTo>
                <a:cubicBezTo>
                  <a:pt x="1273250" y="787667"/>
                  <a:pt x="1282127" y="815958"/>
                  <a:pt x="1289173" y="844912"/>
                </a:cubicBezTo>
                <a:cubicBezTo>
                  <a:pt x="1296220" y="873866"/>
                  <a:pt x="1303834" y="902788"/>
                  <a:pt x="1312017" y="931679"/>
                </a:cubicBezTo>
                <a:cubicBezTo>
                  <a:pt x="1318758" y="902168"/>
                  <a:pt x="1325089" y="873098"/>
                  <a:pt x="1331011" y="844470"/>
                </a:cubicBezTo>
                <a:cubicBezTo>
                  <a:pt x="1336932" y="815843"/>
                  <a:pt x="1344399" y="787530"/>
                  <a:pt x="1353412" y="759534"/>
                </a:cubicBezTo>
                <a:lnTo>
                  <a:pt x="1396827" y="771145"/>
                </a:lnTo>
                <a:cubicBezTo>
                  <a:pt x="1387616" y="804220"/>
                  <a:pt x="1379900" y="837968"/>
                  <a:pt x="1373680" y="872390"/>
                </a:cubicBezTo>
                <a:cubicBezTo>
                  <a:pt x="1367460" y="906812"/>
                  <a:pt x="1361464" y="940336"/>
                  <a:pt x="1355693" y="972962"/>
                </a:cubicBezTo>
                <a:cubicBezTo>
                  <a:pt x="1349922" y="1005589"/>
                  <a:pt x="1343104" y="1035748"/>
                  <a:pt x="1335239" y="1063438"/>
                </a:cubicBezTo>
                <a:cubicBezTo>
                  <a:pt x="1330905" y="1063417"/>
                  <a:pt x="1326193" y="1063333"/>
                  <a:pt x="1321103" y="1063186"/>
                </a:cubicBezTo>
                <a:cubicBezTo>
                  <a:pt x="1316013" y="1063039"/>
                  <a:pt x="1310797" y="1062954"/>
                  <a:pt x="1305454" y="1062933"/>
                </a:cubicBezTo>
                <a:cubicBezTo>
                  <a:pt x="1299817" y="1062849"/>
                  <a:pt x="1294432" y="1063018"/>
                  <a:pt x="1289299" y="1063438"/>
                </a:cubicBezTo>
                <a:cubicBezTo>
                  <a:pt x="1282653" y="1035620"/>
                  <a:pt x="1275880" y="1004931"/>
                  <a:pt x="1268980" y="971371"/>
                </a:cubicBezTo>
                <a:cubicBezTo>
                  <a:pt x="1262081" y="937810"/>
                  <a:pt x="1254046" y="903209"/>
                  <a:pt x="1244875" y="867566"/>
                </a:cubicBezTo>
                <a:cubicBezTo>
                  <a:pt x="1233653" y="900001"/>
                  <a:pt x="1224419" y="932815"/>
                  <a:pt x="1217173" y="966007"/>
                </a:cubicBezTo>
                <a:cubicBezTo>
                  <a:pt x="1209927" y="999199"/>
                  <a:pt x="1200818" y="1032013"/>
                  <a:pt x="1189849" y="1064448"/>
                </a:cubicBezTo>
                <a:cubicBezTo>
                  <a:pt x="1183118" y="1064406"/>
                  <a:pt x="1175630" y="1064238"/>
                  <a:pt x="1167384" y="1063943"/>
                </a:cubicBezTo>
                <a:cubicBezTo>
                  <a:pt x="1159139" y="1063649"/>
                  <a:pt x="1151146" y="1063480"/>
                  <a:pt x="1143405" y="1063438"/>
                </a:cubicBezTo>
                <a:cubicBezTo>
                  <a:pt x="1130921" y="1012766"/>
                  <a:pt x="1118911" y="963798"/>
                  <a:pt x="1107373" y="916534"/>
                </a:cubicBezTo>
                <a:cubicBezTo>
                  <a:pt x="1095836" y="869270"/>
                  <a:pt x="1083951" y="820302"/>
                  <a:pt x="1071720" y="769630"/>
                </a:cubicBezTo>
                <a:cubicBezTo>
                  <a:pt x="1080818" y="766664"/>
                  <a:pt x="1090009" y="764140"/>
                  <a:pt x="1099296" y="762058"/>
                </a:cubicBezTo>
                <a:cubicBezTo>
                  <a:pt x="1108583" y="759975"/>
                  <a:pt x="1117901" y="757956"/>
                  <a:pt x="1127251" y="756000"/>
                </a:cubicBezTo>
                <a:close/>
                <a:moveTo>
                  <a:pt x="3269365" y="753981"/>
                </a:moveTo>
                <a:cubicBezTo>
                  <a:pt x="3280619" y="780947"/>
                  <a:pt x="3289790" y="807913"/>
                  <a:pt x="3296879" y="834879"/>
                </a:cubicBezTo>
                <a:cubicBezTo>
                  <a:pt x="3303967" y="861845"/>
                  <a:pt x="3312633" y="889063"/>
                  <a:pt x="3322877" y="916534"/>
                </a:cubicBezTo>
                <a:cubicBezTo>
                  <a:pt x="3331974" y="892471"/>
                  <a:pt x="3341292" y="866136"/>
                  <a:pt x="3350832" y="837529"/>
                </a:cubicBezTo>
                <a:cubicBezTo>
                  <a:pt x="3360371" y="808922"/>
                  <a:pt x="3370067" y="781578"/>
                  <a:pt x="3379922" y="755495"/>
                </a:cubicBezTo>
                <a:cubicBezTo>
                  <a:pt x="3388410" y="759229"/>
                  <a:pt x="3396424" y="761479"/>
                  <a:pt x="3403965" y="762247"/>
                </a:cubicBezTo>
                <a:cubicBezTo>
                  <a:pt x="3411505" y="763015"/>
                  <a:pt x="3419141" y="765644"/>
                  <a:pt x="3426871" y="770135"/>
                </a:cubicBezTo>
                <a:cubicBezTo>
                  <a:pt x="3414123" y="813185"/>
                  <a:pt x="3400804" y="857385"/>
                  <a:pt x="3386915" y="902736"/>
                </a:cubicBezTo>
                <a:cubicBezTo>
                  <a:pt x="3373026" y="948086"/>
                  <a:pt x="3359334" y="992735"/>
                  <a:pt x="3345837" y="1036682"/>
                </a:cubicBezTo>
                <a:cubicBezTo>
                  <a:pt x="3332341" y="1080630"/>
                  <a:pt x="3319808" y="1122026"/>
                  <a:pt x="3308237" y="1160869"/>
                </a:cubicBezTo>
                <a:cubicBezTo>
                  <a:pt x="3299276" y="1158209"/>
                  <a:pt x="3290947" y="1155832"/>
                  <a:pt x="3283248" y="1153739"/>
                </a:cubicBezTo>
                <a:cubicBezTo>
                  <a:pt x="3275550" y="1151646"/>
                  <a:pt x="3267725" y="1149143"/>
                  <a:pt x="3259774" y="1146229"/>
                </a:cubicBezTo>
                <a:cubicBezTo>
                  <a:pt x="3261562" y="1127782"/>
                  <a:pt x="3266190" y="1105738"/>
                  <a:pt x="3273656" y="1080097"/>
                </a:cubicBezTo>
                <a:cubicBezTo>
                  <a:pt x="3281124" y="1054456"/>
                  <a:pt x="3286761" y="1029888"/>
                  <a:pt x="3290568" y="1006393"/>
                </a:cubicBezTo>
                <a:cubicBezTo>
                  <a:pt x="3282091" y="971802"/>
                  <a:pt x="3272794" y="938631"/>
                  <a:pt x="3262677" y="906879"/>
                </a:cubicBezTo>
                <a:cubicBezTo>
                  <a:pt x="3252559" y="875128"/>
                  <a:pt x="3242505" y="841831"/>
                  <a:pt x="3232513" y="806987"/>
                </a:cubicBezTo>
                <a:cubicBezTo>
                  <a:pt x="3230158" y="798300"/>
                  <a:pt x="3228180" y="791190"/>
                  <a:pt x="3226582" y="785658"/>
                </a:cubicBezTo>
                <a:cubicBezTo>
                  <a:pt x="3224983" y="780126"/>
                  <a:pt x="3222753" y="773774"/>
                  <a:pt x="3219893" y="766601"/>
                </a:cubicBezTo>
                <a:cubicBezTo>
                  <a:pt x="3228012" y="765697"/>
                  <a:pt x="3235879" y="763972"/>
                  <a:pt x="3243493" y="761427"/>
                </a:cubicBezTo>
                <a:cubicBezTo>
                  <a:pt x="3251108" y="758881"/>
                  <a:pt x="3259732" y="756400"/>
                  <a:pt x="3269365" y="753981"/>
                </a:cubicBezTo>
                <a:close/>
                <a:moveTo>
                  <a:pt x="4056207" y="678257"/>
                </a:moveTo>
                <a:lnTo>
                  <a:pt x="4115776" y="679266"/>
                </a:lnTo>
                <a:lnTo>
                  <a:pt x="4115776" y="760543"/>
                </a:lnTo>
                <a:cubicBezTo>
                  <a:pt x="4116094" y="760877"/>
                  <a:pt x="4119385" y="761107"/>
                  <a:pt x="4125649" y="761235"/>
                </a:cubicBezTo>
                <a:cubicBezTo>
                  <a:pt x="4131912" y="761363"/>
                  <a:pt x="4139241" y="761406"/>
                  <a:pt x="4147636" y="761366"/>
                </a:cubicBezTo>
                <a:cubicBezTo>
                  <a:pt x="4156032" y="761325"/>
                  <a:pt x="4163585" y="761219"/>
                  <a:pt x="4170298" y="761048"/>
                </a:cubicBezTo>
                <a:cubicBezTo>
                  <a:pt x="4171181" y="768862"/>
                  <a:pt x="4171686" y="778349"/>
                  <a:pt x="4171812" y="789508"/>
                </a:cubicBezTo>
                <a:cubicBezTo>
                  <a:pt x="4171938" y="800666"/>
                  <a:pt x="4172443" y="810531"/>
                  <a:pt x="4173326" y="819103"/>
                </a:cubicBezTo>
                <a:cubicBezTo>
                  <a:pt x="4165007" y="818630"/>
                  <a:pt x="4155773" y="818440"/>
                  <a:pt x="4145624" y="818535"/>
                </a:cubicBezTo>
                <a:cubicBezTo>
                  <a:pt x="4135475" y="818630"/>
                  <a:pt x="4125862" y="818819"/>
                  <a:pt x="4116786" y="819103"/>
                </a:cubicBezTo>
                <a:lnTo>
                  <a:pt x="4116786" y="834248"/>
                </a:lnTo>
                <a:lnTo>
                  <a:pt x="4119815" y="983171"/>
                </a:lnTo>
                <a:cubicBezTo>
                  <a:pt x="4122404" y="996755"/>
                  <a:pt x="4126593" y="1005823"/>
                  <a:pt x="4132379" y="1010375"/>
                </a:cubicBezTo>
                <a:cubicBezTo>
                  <a:pt x="4138166" y="1014928"/>
                  <a:pt x="4145159" y="1017265"/>
                  <a:pt x="4153358" y="1017387"/>
                </a:cubicBezTo>
                <a:cubicBezTo>
                  <a:pt x="4161556" y="1017508"/>
                  <a:pt x="4170568" y="1017714"/>
                  <a:pt x="4180394" y="1018004"/>
                </a:cubicBezTo>
                <a:lnTo>
                  <a:pt x="4178880" y="1070506"/>
                </a:lnTo>
                <a:cubicBezTo>
                  <a:pt x="4173053" y="1071778"/>
                  <a:pt x="4167163" y="1072767"/>
                  <a:pt x="4161211" y="1073472"/>
                </a:cubicBezTo>
                <a:cubicBezTo>
                  <a:pt x="4155258" y="1074176"/>
                  <a:pt x="4149368" y="1074534"/>
                  <a:pt x="4143542" y="1074544"/>
                </a:cubicBezTo>
                <a:cubicBezTo>
                  <a:pt x="4132383" y="1074576"/>
                  <a:pt x="4121382" y="1073251"/>
                  <a:pt x="4110539" y="1070569"/>
                </a:cubicBezTo>
                <a:cubicBezTo>
                  <a:pt x="4099696" y="1067887"/>
                  <a:pt x="4089325" y="1063659"/>
                  <a:pt x="4079429" y="1057885"/>
                </a:cubicBezTo>
                <a:cubicBezTo>
                  <a:pt x="4074644" y="1053794"/>
                  <a:pt x="4071215" y="1049482"/>
                  <a:pt x="4069143" y="1044949"/>
                </a:cubicBezTo>
                <a:cubicBezTo>
                  <a:pt x="4067071" y="1040416"/>
                  <a:pt x="4064778" y="1035978"/>
                  <a:pt x="4062265" y="1031634"/>
                </a:cubicBezTo>
                <a:cubicBezTo>
                  <a:pt x="4058342" y="997737"/>
                  <a:pt x="4056218" y="962925"/>
                  <a:pt x="4055891" y="927199"/>
                </a:cubicBezTo>
                <a:cubicBezTo>
                  <a:pt x="4055565" y="891472"/>
                  <a:pt x="4054829" y="856786"/>
                  <a:pt x="4053683" y="823142"/>
                </a:cubicBezTo>
                <a:cubicBezTo>
                  <a:pt x="4047972" y="823163"/>
                  <a:pt x="4042608" y="823121"/>
                  <a:pt x="4037592" y="823015"/>
                </a:cubicBezTo>
                <a:cubicBezTo>
                  <a:pt x="4032575" y="822910"/>
                  <a:pt x="4027337" y="822616"/>
                  <a:pt x="4021879" y="822132"/>
                </a:cubicBezTo>
                <a:cubicBezTo>
                  <a:pt x="4021868" y="811846"/>
                  <a:pt x="4021763" y="802002"/>
                  <a:pt x="4021563" y="792600"/>
                </a:cubicBezTo>
                <a:cubicBezTo>
                  <a:pt x="4021363" y="783197"/>
                  <a:pt x="4021132" y="773858"/>
                  <a:pt x="4020869" y="764582"/>
                </a:cubicBezTo>
                <a:lnTo>
                  <a:pt x="4057217" y="764077"/>
                </a:lnTo>
                <a:close/>
                <a:moveTo>
                  <a:pt x="782761" y="662102"/>
                </a:moveTo>
                <a:cubicBezTo>
                  <a:pt x="786326" y="662092"/>
                  <a:pt x="789922" y="662113"/>
                  <a:pt x="793551" y="662165"/>
                </a:cubicBezTo>
                <a:cubicBezTo>
                  <a:pt x="797179" y="662218"/>
                  <a:pt x="800649" y="662365"/>
                  <a:pt x="803963" y="662607"/>
                </a:cubicBezTo>
                <a:cubicBezTo>
                  <a:pt x="805214" y="700164"/>
                  <a:pt x="806119" y="737752"/>
                  <a:pt x="806676" y="775372"/>
                </a:cubicBezTo>
                <a:cubicBezTo>
                  <a:pt x="807233" y="812992"/>
                  <a:pt x="807507" y="850960"/>
                  <a:pt x="807497" y="889274"/>
                </a:cubicBezTo>
                <a:cubicBezTo>
                  <a:pt x="807412" y="946319"/>
                  <a:pt x="807076" y="1004374"/>
                  <a:pt x="806487" y="1063438"/>
                </a:cubicBezTo>
                <a:lnTo>
                  <a:pt x="747927" y="1063438"/>
                </a:lnTo>
                <a:lnTo>
                  <a:pt x="747927" y="880187"/>
                </a:lnTo>
                <a:cubicBezTo>
                  <a:pt x="734139" y="879019"/>
                  <a:pt x="721077" y="878578"/>
                  <a:pt x="708740" y="878862"/>
                </a:cubicBezTo>
                <a:cubicBezTo>
                  <a:pt x="696404" y="879146"/>
                  <a:pt x="684224" y="879587"/>
                  <a:pt x="672203" y="880187"/>
                </a:cubicBezTo>
                <a:cubicBezTo>
                  <a:pt x="672193" y="889063"/>
                  <a:pt x="672214" y="899202"/>
                  <a:pt x="672267" y="910602"/>
                </a:cubicBezTo>
                <a:cubicBezTo>
                  <a:pt x="672319" y="922003"/>
                  <a:pt x="672466" y="934413"/>
                  <a:pt x="672708" y="947833"/>
                </a:cubicBezTo>
                <a:cubicBezTo>
                  <a:pt x="672908" y="963251"/>
                  <a:pt x="672887" y="979869"/>
                  <a:pt x="672645" y="997685"/>
                </a:cubicBezTo>
                <a:cubicBezTo>
                  <a:pt x="672404" y="1015501"/>
                  <a:pt x="672256" y="1037419"/>
                  <a:pt x="672203" y="1063438"/>
                </a:cubicBezTo>
                <a:cubicBezTo>
                  <a:pt x="668512" y="1063417"/>
                  <a:pt x="663400" y="1063333"/>
                  <a:pt x="656869" y="1063186"/>
                </a:cubicBezTo>
                <a:cubicBezTo>
                  <a:pt x="650338" y="1063039"/>
                  <a:pt x="643334" y="1062954"/>
                  <a:pt x="635856" y="1062933"/>
                </a:cubicBezTo>
                <a:cubicBezTo>
                  <a:pt x="632049" y="1062923"/>
                  <a:pt x="628305" y="1062944"/>
                  <a:pt x="624624" y="1062996"/>
                </a:cubicBezTo>
                <a:cubicBezTo>
                  <a:pt x="620943" y="1063049"/>
                  <a:pt x="617451" y="1063196"/>
                  <a:pt x="614148" y="1063438"/>
                </a:cubicBezTo>
                <a:lnTo>
                  <a:pt x="610615" y="717128"/>
                </a:lnTo>
                <a:lnTo>
                  <a:pt x="610615" y="664122"/>
                </a:lnTo>
                <a:cubicBezTo>
                  <a:pt x="619049" y="664059"/>
                  <a:pt x="627800" y="663806"/>
                  <a:pt x="636865" y="663364"/>
                </a:cubicBezTo>
                <a:cubicBezTo>
                  <a:pt x="645931" y="662923"/>
                  <a:pt x="654682" y="662670"/>
                  <a:pt x="663116" y="662607"/>
                </a:cubicBezTo>
                <a:cubicBezTo>
                  <a:pt x="665136" y="662607"/>
                  <a:pt x="667155" y="662607"/>
                  <a:pt x="669174" y="662607"/>
                </a:cubicBezTo>
                <a:lnTo>
                  <a:pt x="671194" y="824151"/>
                </a:lnTo>
                <a:cubicBezTo>
                  <a:pt x="683278" y="825319"/>
                  <a:pt x="695961" y="826013"/>
                  <a:pt x="709245" y="826234"/>
                </a:cubicBezTo>
                <a:cubicBezTo>
                  <a:pt x="722528" y="826454"/>
                  <a:pt x="735085" y="826770"/>
                  <a:pt x="746918" y="827180"/>
                </a:cubicBezTo>
                <a:cubicBezTo>
                  <a:pt x="748017" y="807246"/>
                  <a:pt x="748454" y="786479"/>
                  <a:pt x="748226" y="764881"/>
                </a:cubicBezTo>
                <a:cubicBezTo>
                  <a:pt x="747999" y="743283"/>
                  <a:pt x="747575" y="723339"/>
                  <a:pt x="746955" y="705050"/>
                </a:cubicBezTo>
                <a:cubicBezTo>
                  <a:pt x="746335" y="686761"/>
                  <a:pt x="745985" y="672613"/>
                  <a:pt x="745908" y="662607"/>
                </a:cubicBezTo>
                <a:cubicBezTo>
                  <a:pt x="749841" y="662586"/>
                  <a:pt x="755100" y="662502"/>
                  <a:pt x="761683" y="662355"/>
                </a:cubicBezTo>
                <a:cubicBezTo>
                  <a:pt x="768267" y="662208"/>
                  <a:pt x="775293" y="662123"/>
                  <a:pt x="782761" y="662102"/>
                </a:cubicBezTo>
                <a:close/>
                <a:moveTo>
                  <a:pt x="4288169" y="661093"/>
                </a:moveTo>
                <a:cubicBezTo>
                  <a:pt x="4289095" y="673030"/>
                  <a:pt x="4289516" y="690047"/>
                  <a:pt x="4289432" y="712143"/>
                </a:cubicBezTo>
                <a:cubicBezTo>
                  <a:pt x="4289347" y="734240"/>
                  <a:pt x="4289263" y="759460"/>
                  <a:pt x="4289179" y="787804"/>
                </a:cubicBezTo>
                <a:cubicBezTo>
                  <a:pt x="4299465" y="781283"/>
                  <a:pt x="4309309" y="776529"/>
                  <a:pt x="4318711" y="773542"/>
                </a:cubicBezTo>
                <a:cubicBezTo>
                  <a:pt x="4328114" y="770556"/>
                  <a:pt x="4337453" y="769083"/>
                  <a:pt x="4346729" y="769125"/>
                </a:cubicBezTo>
                <a:cubicBezTo>
                  <a:pt x="4352503" y="769136"/>
                  <a:pt x="4358372" y="769620"/>
                  <a:pt x="4364335" y="770577"/>
                </a:cubicBezTo>
                <a:cubicBezTo>
                  <a:pt x="4370298" y="771534"/>
                  <a:pt x="4376545" y="772901"/>
                  <a:pt x="4383076" y="774678"/>
                </a:cubicBezTo>
                <a:cubicBezTo>
                  <a:pt x="4395360" y="785721"/>
                  <a:pt x="4403480" y="801119"/>
                  <a:pt x="4407434" y="820870"/>
                </a:cubicBezTo>
                <a:cubicBezTo>
                  <a:pt x="4411389" y="840621"/>
                  <a:pt x="4413198" y="862076"/>
                  <a:pt x="4412861" y="885235"/>
                </a:cubicBezTo>
                <a:cubicBezTo>
                  <a:pt x="4412850" y="894890"/>
                  <a:pt x="4412745" y="904608"/>
                  <a:pt x="4412546" y="914389"/>
                </a:cubicBezTo>
                <a:cubicBezTo>
                  <a:pt x="4412346" y="924170"/>
                  <a:pt x="4412114" y="933635"/>
                  <a:pt x="4411851" y="942785"/>
                </a:cubicBezTo>
                <a:lnTo>
                  <a:pt x="4410337" y="1064448"/>
                </a:lnTo>
                <a:cubicBezTo>
                  <a:pt x="4401534" y="1064406"/>
                  <a:pt x="4392637" y="1064238"/>
                  <a:pt x="4383644" y="1063943"/>
                </a:cubicBezTo>
                <a:cubicBezTo>
                  <a:pt x="4374652" y="1063649"/>
                  <a:pt x="4365376" y="1063480"/>
                  <a:pt x="4355816" y="1063438"/>
                </a:cubicBezTo>
                <a:lnTo>
                  <a:pt x="4357835" y="862013"/>
                </a:lnTo>
                <a:cubicBezTo>
                  <a:pt x="4357656" y="850791"/>
                  <a:pt x="4354228" y="842819"/>
                  <a:pt x="4347549" y="838097"/>
                </a:cubicBezTo>
                <a:cubicBezTo>
                  <a:pt x="4340871" y="833375"/>
                  <a:pt x="4333530" y="831082"/>
                  <a:pt x="4325526" y="831219"/>
                </a:cubicBezTo>
                <a:cubicBezTo>
                  <a:pt x="4323234" y="831208"/>
                  <a:pt x="4321004" y="831355"/>
                  <a:pt x="4318838" y="831660"/>
                </a:cubicBezTo>
                <a:cubicBezTo>
                  <a:pt x="4316671" y="831965"/>
                  <a:pt x="4314694" y="832491"/>
                  <a:pt x="4312906" y="833238"/>
                </a:cubicBezTo>
                <a:cubicBezTo>
                  <a:pt x="4303498" y="837529"/>
                  <a:pt x="4296848" y="844821"/>
                  <a:pt x="4292956" y="855114"/>
                </a:cubicBezTo>
                <a:cubicBezTo>
                  <a:pt x="4289064" y="865407"/>
                  <a:pt x="4286826" y="877186"/>
                  <a:pt x="4286243" y="890451"/>
                </a:cubicBezTo>
                <a:cubicBezTo>
                  <a:pt x="4285661" y="903717"/>
                  <a:pt x="4285629" y="916955"/>
                  <a:pt x="4286150" y="930164"/>
                </a:cubicBezTo>
                <a:cubicBezTo>
                  <a:pt x="4286686" y="953818"/>
                  <a:pt x="4287002" y="976682"/>
                  <a:pt x="4287096" y="998757"/>
                </a:cubicBezTo>
                <a:cubicBezTo>
                  <a:pt x="4287191" y="1020833"/>
                  <a:pt x="4286876" y="1042562"/>
                  <a:pt x="4286150" y="1063943"/>
                </a:cubicBezTo>
                <a:lnTo>
                  <a:pt x="4227590" y="1063943"/>
                </a:lnTo>
                <a:cubicBezTo>
                  <a:pt x="4227086" y="1031603"/>
                  <a:pt x="4226707" y="999736"/>
                  <a:pt x="4226455" y="968342"/>
                </a:cubicBezTo>
                <a:cubicBezTo>
                  <a:pt x="4226202" y="936948"/>
                  <a:pt x="4226076" y="906217"/>
                  <a:pt x="4226076" y="876148"/>
                </a:cubicBezTo>
                <a:cubicBezTo>
                  <a:pt x="4226086" y="839275"/>
                  <a:pt x="4226318" y="803601"/>
                  <a:pt x="4226770" y="769125"/>
                </a:cubicBezTo>
                <a:cubicBezTo>
                  <a:pt x="4227222" y="734650"/>
                  <a:pt x="4227832" y="701500"/>
                  <a:pt x="4228600" y="669675"/>
                </a:cubicBezTo>
                <a:cubicBezTo>
                  <a:pt x="4238465" y="668213"/>
                  <a:pt x="4248772" y="666467"/>
                  <a:pt x="4259521" y="664437"/>
                </a:cubicBezTo>
                <a:cubicBezTo>
                  <a:pt x="4270269" y="662407"/>
                  <a:pt x="4279818" y="661293"/>
                  <a:pt x="4288169" y="661093"/>
                </a:cubicBezTo>
                <a:close/>
                <a:moveTo>
                  <a:pt x="2364119" y="661093"/>
                </a:moveTo>
                <a:cubicBezTo>
                  <a:pt x="2365045" y="673030"/>
                  <a:pt x="2365465" y="690047"/>
                  <a:pt x="2365381" y="712143"/>
                </a:cubicBezTo>
                <a:cubicBezTo>
                  <a:pt x="2365297" y="734240"/>
                  <a:pt x="2365213" y="759460"/>
                  <a:pt x="2365129" y="787804"/>
                </a:cubicBezTo>
                <a:cubicBezTo>
                  <a:pt x="2375415" y="781283"/>
                  <a:pt x="2385259" y="776529"/>
                  <a:pt x="2394661" y="773542"/>
                </a:cubicBezTo>
                <a:cubicBezTo>
                  <a:pt x="2404064" y="770556"/>
                  <a:pt x="2413403" y="769083"/>
                  <a:pt x="2422679" y="769125"/>
                </a:cubicBezTo>
                <a:cubicBezTo>
                  <a:pt x="2428453" y="769136"/>
                  <a:pt x="2434321" y="769620"/>
                  <a:pt x="2440285" y="770577"/>
                </a:cubicBezTo>
                <a:cubicBezTo>
                  <a:pt x="2446248" y="771534"/>
                  <a:pt x="2452495" y="772901"/>
                  <a:pt x="2459026" y="774678"/>
                </a:cubicBezTo>
                <a:cubicBezTo>
                  <a:pt x="2471311" y="785721"/>
                  <a:pt x="2479430" y="801119"/>
                  <a:pt x="2483384" y="820870"/>
                </a:cubicBezTo>
                <a:cubicBezTo>
                  <a:pt x="2487339" y="840621"/>
                  <a:pt x="2489148" y="862076"/>
                  <a:pt x="2488811" y="885235"/>
                </a:cubicBezTo>
                <a:cubicBezTo>
                  <a:pt x="2488800" y="894890"/>
                  <a:pt x="2488695" y="904608"/>
                  <a:pt x="2488496" y="914389"/>
                </a:cubicBezTo>
                <a:cubicBezTo>
                  <a:pt x="2488296" y="924170"/>
                  <a:pt x="2488064" y="933635"/>
                  <a:pt x="2487802" y="942785"/>
                </a:cubicBezTo>
                <a:lnTo>
                  <a:pt x="2486287" y="1064448"/>
                </a:lnTo>
                <a:cubicBezTo>
                  <a:pt x="2477484" y="1064406"/>
                  <a:pt x="2468586" y="1064238"/>
                  <a:pt x="2459594" y="1063943"/>
                </a:cubicBezTo>
                <a:cubicBezTo>
                  <a:pt x="2450602" y="1063649"/>
                  <a:pt x="2441326" y="1063480"/>
                  <a:pt x="2431766" y="1063438"/>
                </a:cubicBezTo>
                <a:lnTo>
                  <a:pt x="2433785" y="862013"/>
                </a:lnTo>
                <a:cubicBezTo>
                  <a:pt x="2433606" y="850791"/>
                  <a:pt x="2430178" y="842819"/>
                  <a:pt x="2423499" y="838097"/>
                </a:cubicBezTo>
                <a:cubicBezTo>
                  <a:pt x="2416821" y="833375"/>
                  <a:pt x="2409480" y="831082"/>
                  <a:pt x="2401476" y="831219"/>
                </a:cubicBezTo>
                <a:cubicBezTo>
                  <a:pt x="2399183" y="831208"/>
                  <a:pt x="2396954" y="831355"/>
                  <a:pt x="2394787" y="831660"/>
                </a:cubicBezTo>
                <a:cubicBezTo>
                  <a:pt x="2392621" y="831965"/>
                  <a:pt x="2390644" y="832491"/>
                  <a:pt x="2388856" y="833238"/>
                </a:cubicBezTo>
                <a:cubicBezTo>
                  <a:pt x="2379448" y="837529"/>
                  <a:pt x="2372798" y="844821"/>
                  <a:pt x="2368906" y="855114"/>
                </a:cubicBezTo>
                <a:cubicBezTo>
                  <a:pt x="2365014" y="865407"/>
                  <a:pt x="2362776" y="877186"/>
                  <a:pt x="2362194" y="890451"/>
                </a:cubicBezTo>
                <a:cubicBezTo>
                  <a:pt x="2361611" y="903717"/>
                  <a:pt x="2361580" y="916955"/>
                  <a:pt x="2362100" y="930164"/>
                </a:cubicBezTo>
                <a:cubicBezTo>
                  <a:pt x="2362637" y="953818"/>
                  <a:pt x="2362952" y="976682"/>
                  <a:pt x="2363047" y="998757"/>
                </a:cubicBezTo>
                <a:cubicBezTo>
                  <a:pt x="2363141" y="1020833"/>
                  <a:pt x="2362826" y="1042562"/>
                  <a:pt x="2362100" y="1063943"/>
                </a:cubicBezTo>
                <a:lnTo>
                  <a:pt x="2303540" y="1063943"/>
                </a:lnTo>
                <a:cubicBezTo>
                  <a:pt x="2303036" y="1031603"/>
                  <a:pt x="2302657" y="999736"/>
                  <a:pt x="2302404" y="968342"/>
                </a:cubicBezTo>
                <a:cubicBezTo>
                  <a:pt x="2302152" y="936948"/>
                  <a:pt x="2302026" y="906217"/>
                  <a:pt x="2302026" y="876148"/>
                </a:cubicBezTo>
                <a:cubicBezTo>
                  <a:pt x="2302036" y="839275"/>
                  <a:pt x="2302268" y="803601"/>
                  <a:pt x="2302720" y="769125"/>
                </a:cubicBezTo>
                <a:cubicBezTo>
                  <a:pt x="2303172" y="734650"/>
                  <a:pt x="2303782" y="701500"/>
                  <a:pt x="2304550" y="669675"/>
                </a:cubicBezTo>
                <a:cubicBezTo>
                  <a:pt x="2314415" y="668213"/>
                  <a:pt x="2324722" y="666467"/>
                  <a:pt x="2335470" y="664437"/>
                </a:cubicBezTo>
                <a:cubicBezTo>
                  <a:pt x="2346219" y="662407"/>
                  <a:pt x="2355769" y="661293"/>
                  <a:pt x="2364119" y="661093"/>
                </a:cubicBezTo>
                <a:close/>
                <a:moveTo>
                  <a:pt x="4486985" y="659578"/>
                </a:moveTo>
                <a:cubicBezTo>
                  <a:pt x="4493432" y="659589"/>
                  <a:pt x="4499468" y="660956"/>
                  <a:pt x="4505095" y="663680"/>
                </a:cubicBezTo>
                <a:cubicBezTo>
                  <a:pt x="4510722" y="666404"/>
                  <a:pt x="4515118" y="670421"/>
                  <a:pt x="4518284" y="675733"/>
                </a:cubicBezTo>
                <a:cubicBezTo>
                  <a:pt x="4521313" y="681370"/>
                  <a:pt x="4522827" y="686755"/>
                  <a:pt x="4522827" y="691887"/>
                </a:cubicBezTo>
                <a:cubicBezTo>
                  <a:pt x="4522732" y="696925"/>
                  <a:pt x="4521660" y="701742"/>
                  <a:pt x="4519609" y="706338"/>
                </a:cubicBezTo>
                <a:cubicBezTo>
                  <a:pt x="4517558" y="710934"/>
                  <a:pt x="4515097" y="715372"/>
                  <a:pt x="4512226" y="719652"/>
                </a:cubicBezTo>
                <a:cubicBezTo>
                  <a:pt x="4509649" y="722198"/>
                  <a:pt x="4506599" y="724175"/>
                  <a:pt x="4503076" y="725584"/>
                </a:cubicBezTo>
                <a:cubicBezTo>
                  <a:pt x="4499552" y="726993"/>
                  <a:pt x="4495872" y="727709"/>
                  <a:pt x="4492033" y="727730"/>
                </a:cubicBezTo>
                <a:cubicBezTo>
                  <a:pt x="4489225" y="727730"/>
                  <a:pt x="4486385" y="727351"/>
                  <a:pt x="4483514" y="726594"/>
                </a:cubicBezTo>
                <a:cubicBezTo>
                  <a:pt x="4480643" y="725837"/>
                  <a:pt x="4477929" y="724701"/>
                  <a:pt x="4475374" y="723186"/>
                </a:cubicBezTo>
                <a:cubicBezTo>
                  <a:pt x="4469011" y="719347"/>
                  <a:pt x="4464068" y="714657"/>
                  <a:pt x="4460544" y="709114"/>
                </a:cubicBezTo>
                <a:cubicBezTo>
                  <a:pt x="4457021" y="703572"/>
                  <a:pt x="4455233" y="697493"/>
                  <a:pt x="4455181" y="690877"/>
                </a:cubicBezTo>
                <a:cubicBezTo>
                  <a:pt x="4455181" y="687344"/>
                  <a:pt x="4455685" y="683810"/>
                  <a:pt x="4456695" y="680276"/>
                </a:cubicBezTo>
                <a:cubicBezTo>
                  <a:pt x="4459125" y="673009"/>
                  <a:pt x="4463100" y="667729"/>
                  <a:pt x="4468622" y="664437"/>
                </a:cubicBezTo>
                <a:cubicBezTo>
                  <a:pt x="4474143" y="661145"/>
                  <a:pt x="4480264" y="659526"/>
                  <a:pt x="4486985" y="659578"/>
                </a:cubicBezTo>
                <a:close/>
                <a:moveTo>
                  <a:pt x="2772513" y="659578"/>
                </a:moveTo>
                <a:lnTo>
                  <a:pt x="2826025" y="660588"/>
                </a:lnTo>
                <a:cubicBezTo>
                  <a:pt x="2825015" y="690373"/>
                  <a:pt x="2824510" y="721167"/>
                  <a:pt x="2824510" y="752971"/>
                </a:cubicBezTo>
                <a:cubicBezTo>
                  <a:pt x="2824679" y="802044"/>
                  <a:pt x="2825477" y="852569"/>
                  <a:pt x="2826908" y="904545"/>
                </a:cubicBezTo>
                <a:cubicBezTo>
                  <a:pt x="2828339" y="956521"/>
                  <a:pt x="2829390" y="1009317"/>
                  <a:pt x="2830063" y="1062933"/>
                </a:cubicBezTo>
                <a:lnTo>
                  <a:pt x="2781095" y="1065962"/>
                </a:lnTo>
                <a:lnTo>
                  <a:pt x="2778571" y="1035673"/>
                </a:lnTo>
                <a:cubicBezTo>
                  <a:pt x="2772734" y="1039512"/>
                  <a:pt x="2767496" y="1042814"/>
                  <a:pt x="2762859" y="1045580"/>
                </a:cubicBezTo>
                <a:cubicBezTo>
                  <a:pt x="2758220" y="1048346"/>
                  <a:pt x="2752857" y="1050260"/>
                  <a:pt x="2746767" y="1051322"/>
                </a:cubicBezTo>
                <a:cubicBezTo>
                  <a:pt x="2740919" y="1052395"/>
                  <a:pt x="2734946" y="1053405"/>
                  <a:pt x="2728846" y="1054351"/>
                </a:cubicBezTo>
                <a:cubicBezTo>
                  <a:pt x="2722746" y="1055298"/>
                  <a:pt x="2716772" y="1055803"/>
                  <a:pt x="2710925" y="1055866"/>
                </a:cubicBezTo>
                <a:cubicBezTo>
                  <a:pt x="2705298" y="1055939"/>
                  <a:pt x="2700018" y="1055161"/>
                  <a:pt x="2695086" y="1053531"/>
                </a:cubicBezTo>
                <a:cubicBezTo>
                  <a:pt x="2690153" y="1051901"/>
                  <a:pt x="2686010" y="1048977"/>
                  <a:pt x="2682654" y="1044760"/>
                </a:cubicBezTo>
                <a:cubicBezTo>
                  <a:pt x="2672305" y="1025682"/>
                  <a:pt x="2665364" y="1004016"/>
                  <a:pt x="2661830" y="979763"/>
                </a:cubicBezTo>
                <a:cubicBezTo>
                  <a:pt x="2658297" y="955511"/>
                  <a:pt x="2656656" y="931069"/>
                  <a:pt x="2656908" y="906438"/>
                </a:cubicBezTo>
                <a:cubicBezTo>
                  <a:pt x="2656929" y="901673"/>
                  <a:pt x="2657014" y="897067"/>
                  <a:pt x="2657161" y="892618"/>
                </a:cubicBezTo>
                <a:cubicBezTo>
                  <a:pt x="2657308" y="888169"/>
                  <a:pt x="2657392" y="883689"/>
                  <a:pt x="2657413" y="879177"/>
                </a:cubicBezTo>
                <a:cubicBezTo>
                  <a:pt x="2657392" y="877663"/>
                  <a:pt x="2657308" y="876022"/>
                  <a:pt x="2657161" y="874255"/>
                </a:cubicBezTo>
                <a:cubicBezTo>
                  <a:pt x="2657014" y="872488"/>
                  <a:pt x="2656929" y="870595"/>
                  <a:pt x="2656908" y="868576"/>
                </a:cubicBezTo>
                <a:cubicBezTo>
                  <a:pt x="2656540" y="854630"/>
                  <a:pt x="2658791" y="839107"/>
                  <a:pt x="2663660" y="822006"/>
                </a:cubicBezTo>
                <a:cubicBezTo>
                  <a:pt x="2668530" y="804905"/>
                  <a:pt x="2678227" y="791148"/>
                  <a:pt x="2692751" y="780736"/>
                </a:cubicBezTo>
                <a:cubicBezTo>
                  <a:pt x="2699545" y="776456"/>
                  <a:pt x="2706402" y="773280"/>
                  <a:pt x="2713322" y="771208"/>
                </a:cubicBezTo>
                <a:cubicBezTo>
                  <a:pt x="2720243" y="769136"/>
                  <a:pt x="2727352" y="768105"/>
                  <a:pt x="2734651" y="768116"/>
                </a:cubicBezTo>
                <a:cubicBezTo>
                  <a:pt x="2740730" y="768116"/>
                  <a:pt x="2746872" y="768747"/>
                  <a:pt x="2753078" y="770009"/>
                </a:cubicBezTo>
                <a:cubicBezTo>
                  <a:pt x="2759283" y="771271"/>
                  <a:pt x="2765425" y="773164"/>
                  <a:pt x="2771504" y="775688"/>
                </a:cubicBezTo>
                <a:cubicBezTo>
                  <a:pt x="2771451" y="748575"/>
                  <a:pt x="2771809" y="724806"/>
                  <a:pt x="2772576" y="704381"/>
                </a:cubicBezTo>
                <a:cubicBezTo>
                  <a:pt x="2773344" y="683957"/>
                  <a:pt x="2773323" y="669023"/>
                  <a:pt x="2772513" y="659578"/>
                </a:cubicBezTo>
                <a:close/>
                <a:moveTo>
                  <a:pt x="4876129" y="655035"/>
                </a:moveTo>
                <a:cubicBezTo>
                  <a:pt x="4878411" y="683705"/>
                  <a:pt x="4881040" y="717991"/>
                  <a:pt x="4884016" y="757893"/>
                </a:cubicBezTo>
                <a:cubicBezTo>
                  <a:pt x="4886993" y="797795"/>
                  <a:pt x="4888739" y="839401"/>
                  <a:pt x="4889254" y="882711"/>
                </a:cubicBezTo>
                <a:cubicBezTo>
                  <a:pt x="4898583" y="863896"/>
                  <a:pt x="4908700" y="844607"/>
                  <a:pt x="4919607" y="824845"/>
                </a:cubicBezTo>
                <a:cubicBezTo>
                  <a:pt x="4930513" y="805084"/>
                  <a:pt x="4942272" y="785669"/>
                  <a:pt x="4954881" y="766601"/>
                </a:cubicBezTo>
                <a:cubicBezTo>
                  <a:pt x="4961897" y="770145"/>
                  <a:pt x="4968817" y="774415"/>
                  <a:pt x="4975642" y="779411"/>
                </a:cubicBezTo>
                <a:cubicBezTo>
                  <a:pt x="4982468" y="784407"/>
                  <a:pt x="4989515" y="790065"/>
                  <a:pt x="4996782" y="796386"/>
                </a:cubicBezTo>
                <a:cubicBezTo>
                  <a:pt x="4989346" y="809985"/>
                  <a:pt x="4982005" y="824814"/>
                  <a:pt x="4974759" y="840873"/>
                </a:cubicBezTo>
                <a:cubicBezTo>
                  <a:pt x="4967513" y="856933"/>
                  <a:pt x="4959540" y="872898"/>
                  <a:pt x="4950843" y="888769"/>
                </a:cubicBezTo>
                <a:cubicBezTo>
                  <a:pt x="4960529" y="912853"/>
                  <a:pt x="4972077" y="937758"/>
                  <a:pt x="4985486" y="963483"/>
                </a:cubicBezTo>
                <a:cubicBezTo>
                  <a:pt x="4998895" y="989208"/>
                  <a:pt x="5012084" y="1016637"/>
                  <a:pt x="5025052" y="1045769"/>
                </a:cubicBezTo>
                <a:cubicBezTo>
                  <a:pt x="5018226" y="1049640"/>
                  <a:pt x="5010801" y="1054015"/>
                  <a:pt x="5002777" y="1058895"/>
                </a:cubicBezTo>
                <a:cubicBezTo>
                  <a:pt x="4994752" y="1063775"/>
                  <a:pt x="4986191" y="1068655"/>
                  <a:pt x="4977093" y="1073535"/>
                </a:cubicBezTo>
                <a:cubicBezTo>
                  <a:pt x="4964189" y="1051585"/>
                  <a:pt x="4952515" y="1028847"/>
                  <a:pt x="4942071" y="1005320"/>
                </a:cubicBezTo>
                <a:cubicBezTo>
                  <a:pt x="4931628" y="981793"/>
                  <a:pt x="4922604" y="958929"/>
                  <a:pt x="4915000" y="936727"/>
                </a:cubicBezTo>
                <a:cubicBezTo>
                  <a:pt x="4909563" y="943427"/>
                  <a:pt x="4905167" y="949590"/>
                  <a:pt x="4901811" y="955216"/>
                </a:cubicBezTo>
                <a:cubicBezTo>
                  <a:pt x="4898457" y="960843"/>
                  <a:pt x="4893934" y="966628"/>
                  <a:pt x="4888244" y="972570"/>
                </a:cubicBezTo>
                <a:cubicBezTo>
                  <a:pt x="4887739" y="986274"/>
                  <a:pt x="4887613" y="1001271"/>
                  <a:pt x="4887866" y="1017562"/>
                </a:cubicBezTo>
                <a:cubicBezTo>
                  <a:pt x="4888118" y="1033853"/>
                  <a:pt x="4888749" y="1049482"/>
                  <a:pt x="4889759" y="1064448"/>
                </a:cubicBezTo>
                <a:lnTo>
                  <a:pt x="4832209" y="1064448"/>
                </a:lnTo>
                <a:lnTo>
                  <a:pt x="4822617" y="667151"/>
                </a:lnTo>
                <a:cubicBezTo>
                  <a:pt x="4831725" y="665573"/>
                  <a:pt x="4840770" y="663680"/>
                  <a:pt x="4849751" y="661471"/>
                </a:cubicBezTo>
                <a:cubicBezTo>
                  <a:pt x="4858733" y="659263"/>
                  <a:pt x="4867526" y="657117"/>
                  <a:pt x="4876129" y="655035"/>
                </a:cubicBezTo>
                <a:close/>
                <a:moveTo>
                  <a:pt x="1692997" y="381648"/>
                </a:moveTo>
                <a:cubicBezTo>
                  <a:pt x="1693481" y="381648"/>
                  <a:pt x="1693902" y="381648"/>
                  <a:pt x="1694260" y="381648"/>
                </a:cubicBezTo>
                <a:cubicBezTo>
                  <a:pt x="1694618" y="381648"/>
                  <a:pt x="1695038" y="381648"/>
                  <a:pt x="1695522" y="381648"/>
                </a:cubicBezTo>
                <a:cubicBezTo>
                  <a:pt x="1700676" y="381785"/>
                  <a:pt x="1707419" y="382913"/>
                  <a:pt x="1715752" y="385032"/>
                </a:cubicBezTo>
                <a:cubicBezTo>
                  <a:pt x="1724085" y="387151"/>
                  <a:pt x="1732361" y="389439"/>
                  <a:pt x="1740582" y="391894"/>
                </a:cubicBezTo>
                <a:cubicBezTo>
                  <a:pt x="1748802" y="394350"/>
                  <a:pt x="1755321" y="396151"/>
                  <a:pt x="1760140" y="397298"/>
                </a:cubicBezTo>
                <a:cubicBezTo>
                  <a:pt x="1752346" y="424243"/>
                  <a:pt x="1742817" y="451630"/>
                  <a:pt x="1731554" y="479458"/>
                </a:cubicBezTo>
                <a:cubicBezTo>
                  <a:pt x="1720289" y="507287"/>
                  <a:pt x="1708615" y="531392"/>
                  <a:pt x="1696531" y="551774"/>
                </a:cubicBezTo>
                <a:lnTo>
                  <a:pt x="1651602" y="531581"/>
                </a:lnTo>
                <a:cubicBezTo>
                  <a:pt x="1657442" y="516586"/>
                  <a:pt x="1663263" y="499852"/>
                  <a:pt x="1669065" y="481379"/>
                </a:cubicBezTo>
                <a:cubicBezTo>
                  <a:pt x="1674868" y="462906"/>
                  <a:pt x="1679940" y="444826"/>
                  <a:pt x="1684284" y="427139"/>
                </a:cubicBezTo>
                <a:cubicBezTo>
                  <a:pt x="1688629" y="409451"/>
                  <a:pt x="1691533" y="394287"/>
                  <a:pt x="1692997" y="381648"/>
                </a:cubicBezTo>
                <a:close/>
                <a:moveTo>
                  <a:pt x="6307774" y="375590"/>
                </a:moveTo>
                <a:cubicBezTo>
                  <a:pt x="6310824" y="375590"/>
                  <a:pt x="6313811" y="375969"/>
                  <a:pt x="6316735" y="376726"/>
                </a:cubicBezTo>
                <a:cubicBezTo>
                  <a:pt x="6319658" y="377483"/>
                  <a:pt x="6322393" y="378619"/>
                  <a:pt x="6324938" y="380134"/>
                </a:cubicBezTo>
                <a:cubicBezTo>
                  <a:pt x="6332511" y="384698"/>
                  <a:pt x="6338189" y="390083"/>
                  <a:pt x="6341976" y="396288"/>
                </a:cubicBezTo>
                <a:cubicBezTo>
                  <a:pt x="6345762" y="402493"/>
                  <a:pt x="6347655" y="409393"/>
                  <a:pt x="6347655" y="416986"/>
                </a:cubicBezTo>
                <a:cubicBezTo>
                  <a:pt x="6347677" y="419542"/>
                  <a:pt x="6347508" y="422255"/>
                  <a:pt x="6347150" y="425126"/>
                </a:cubicBezTo>
                <a:cubicBezTo>
                  <a:pt x="6346793" y="427997"/>
                  <a:pt x="6346120" y="430837"/>
                  <a:pt x="6345131" y="433645"/>
                </a:cubicBezTo>
                <a:cubicBezTo>
                  <a:pt x="6341913" y="442690"/>
                  <a:pt x="6336864" y="449337"/>
                  <a:pt x="6329986" y="453586"/>
                </a:cubicBezTo>
                <a:cubicBezTo>
                  <a:pt x="6323108" y="457835"/>
                  <a:pt x="6315535" y="459938"/>
                  <a:pt x="6307269" y="459896"/>
                </a:cubicBezTo>
                <a:cubicBezTo>
                  <a:pt x="6299276" y="459843"/>
                  <a:pt x="6291788" y="458056"/>
                  <a:pt x="6284804" y="454532"/>
                </a:cubicBezTo>
                <a:cubicBezTo>
                  <a:pt x="6277821" y="451009"/>
                  <a:pt x="6272352" y="446066"/>
                  <a:pt x="6268398" y="439703"/>
                </a:cubicBezTo>
                <a:cubicBezTo>
                  <a:pt x="6266378" y="436190"/>
                  <a:pt x="6264864" y="432867"/>
                  <a:pt x="6263854" y="429733"/>
                </a:cubicBezTo>
                <a:cubicBezTo>
                  <a:pt x="6262845" y="426599"/>
                  <a:pt x="6262340" y="423528"/>
                  <a:pt x="6262340" y="420520"/>
                </a:cubicBezTo>
                <a:cubicBezTo>
                  <a:pt x="6262456" y="415019"/>
                  <a:pt x="6263739" y="409740"/>
                  <a:pt x="6266189" y="404681"/>
                </a:cubicBezTo>
                <a:cubicBezTo>
                  <a:pt x="6268640" y="399622"/>
                  <a:pt x="6271564" y="394469"/>
                  <a:pt x="6274960" y="389221"/>
                </a:cubicBezTo>
                <a:cubicBezTo>
                  <a:pt x="6275192" y="388968"/>
                  <a:pt x="6275360" y="388716"/>
                  <a:pt x="6275465" y="388463"/>
                </a:cubicBezTo>
                <a:cubicBezTo>
                  <a:pt x="6275570" y="388211"/>
                  <a:pt x="6275738" y="387958"/>
                  <a:pt x="6275970" y="387706"/>
                </a:cubicBezTo>
                <a:cubicBezTo>
                  <a:pt x="6279851" y="384109"/>
                  <a:pt x="6284583" y="381206"/>
                  <a:pt x="6290168" y="378998"/>
                </a:cubicBezTo>
                <a:cubicBezTo>
                  <a:pt x="6295753" y="376789"/>
                  <a:pt x="6301621" y="375653"/>
                  <a:pt x="6307774" y="375590"/>
                </a:cubicBezTo>
                <a:close/>
                <a:moveTo>
                  <a:pt x="3566050" y="336719"/>
                </a:moveTo>
                <a:cubicBezTo>
                  <a:pt x="3557005" y="336750"/>
                  <a:pt x="3550359" y="337192"/>
                  <a:pt x="3546110" y="338044"/>
                </a:cubicBezTo>
                <a:cubicBezTo>
                  <a:pt x="3541861" y="338896"/>
                  <a:pt x="3538243" y="339969"/>
                  <a:pt x="3535256" y="341262"/>
                </a:cubicBezTo>
                <a:cubicBezTo>
                  <a:pt x="3530902" y="342945"/>
                  <a:pt x="3526232" y="345890"/>
                  <a:pt x="3521247" y="350097"/>
                </a:cubicBezTo>
                <a:cubicBezTo>
                  <a:pt x="3516262" y="354303"/>
                  <a:pt x="3512854" y="360277"/>
                  <a:pt x="3511024" y="368018"/>
                </a:cubicBezTo>
                <a:cubicBezTo>
                  <a:pt x="3510477" y="379503"/>
                  <a:pt x="3511950" y="387706"/>
                  <a:pt x="3515441" y="392628"/>
                </a:cubicBezTo>
                <a:cubicBezTo>
                  <a:pt x="3518933" y="397550"/>
                  <a:pt x="3526211" y="399948"/>
                  <a:pt x="3537275" y="399822"/>
                </a:cubicBezTo>
                <a:cubicBezTo>
                  <a:pt x="3546328" y="398800"/>
                  <a:pt x="3553576" y="396861"/>
                  <a:pt x="3559020" y="394007"/>
                </a:cubicBezTo>
                <a:cubicBezTo>
                  <a:pt x="3564464" y="391153"/>
                  <a:pt x="3568310" y="385437"/>
                  <a:pt x="3570556" y="376862"/>
                </a:cubicBezTo>
                <a:cubicBezTo>
                  <a:pt x="3572803" y="368286"/>
                  <a:pt x="3573657" y="354905"/>
                  <a:pt x="3573118" y="336719"/>
                </a:cubicBezTo>
                <a:close/>
                <a:moveTo>
                  <a:pt x="1384826" y="336719"/>
                </a:moveTo>
                <a:cubicBezTo>
                  <a:pt x="1375781" y="336750"/>
                  <a:pt x="1369134" y="337192"/>
                  <a:pt x="1364885" y="338044"/>
                </a:cubicBezTo>
                <a:cubicBezTo>
                  <a:pt x="1360636" y="338896"/>
                  <a:pt x="1357019" y="339969"/>
                  <a:pt x="1354031" y="341262"/>
                </a:cubicBezTo>
                <a:cubicBezTo>
                  <a:pt x="1349678" y="342945"/>
                  <a:pt x="1345008" y="345890"/>
                  <a:pt x="1340022" y="350097"/>
                </a:cubicBezTo>
                <a:cubicBezTo>
                  <a:pt x="1335037" y="354303"/>
                  <a:pt x="1331630" y="360277"/>
                  <a:pt x="1329799" y="368018"/>
                </a:cubicBezTo>
                <a:cubicBezTo>
                  <a:pt x="1329253" y="379503"/>
                  <a:pt x="1330725" y="387706"/>
                  <a:pt x="1334217" y="392628"/>
                </a:cubicBezTo>
                <a:cubicBezTo>
                  <a:pt x="1337709" y="397550"/>
                  <a:pt x="1344987" y="399948"/>
                  <a:pt x="1356050" y="399822"/>
                </a:cubicBezTo>
                <a:cubicBezTo>
                  <a:pt x="1365103" y="398800"/>
                  <a:pt x="1372352" y="396861"/>
                  <a:pt x="1377796" y="394007"/>
                </a:cubicBezTo>
                <a:cubicBezTo>
                  <a:pt x="1383240" y="391153"/>
                  <a:pt x="1387085" y="385437"/>
                  <a:pt x="1389332" y="376862"/>
                </a:cubicBezTo>
                <a:cubicBezTo>
                  <a:pt x="1391578" y="368286"/>
                  <a:pt x="1392432" y="354905"/>
                  <a:pt x="1391893" y="336719"/>
                </a:cubicBezTo>
                <a:close/>
                <a:moveTo>
                  <a:pt x="2011323" y="217580"/>
                </a:moveTo>
                <a:cubicBezTo>
                  <a:pt x="2006338" y="217633"/>
                  <a:pt x="2001416" y="218790"/>
                  <a:pt x="1996557" y="221051"/>
                </a:cubicBezTo>
                <a:cubicBezTo>
                  <a:pt x="1991698" y="223312"/>
                  <a:pt x="1988038" y="226362"/>
                  <a:pt x="1985577" y="230201"/>
                </a:cubicBezTo>
                <a:cubicBezTo>
                  <a:pt x="1986786" y="259375"/>
                  <a:pt x="1987270" y="285837"/>
                  <a:pt x="1987028" y="309584"/>
                </a:cubicBezTo>
                <a:cubicBezTo>
                  <a:pt x="1986786" y="333332"/>
                  <a:pt x="1987649" y="354998"/>
                  <a:pt x="1989615" y="374581"/>
                </a:cubicBezTo>
                <a:cubicBezTo>
                  <a:pt x="1993255" y="375411"/>
                  <a:pt x="1997461" y="376274"/>
                  <a:pt x="2002236" y="377168"/>
                </a:cubicBezTo>
                <a:cubicBezTo>
                  <a:pt x="2007011" y="378062"/>
                  <a:pt x="2011723" y="378546"/>
                  <a:pt x="2016372" y="378619"/>
                </a:cubicBezTo>
                <a:cubicBezTo>
                  <a:pt x="2021283" y="378714"/>
                  <a:pt x="2025469" y="377894"/>
                  <a:pt x="2028930" y="376158"/>
                </a:cubicBezTo>
                <a:cubicBezTo>
                  <a:pt x="2032389" y="374423"/>
                  <a:pt x="2034429" y="371205"/>
                  <a:pt x="2035050" y="366503"/>
                </a:cubicBezTo>
                <a:cubicBezTo>
                  <a:pt x="2035474" y="362396"/>
                  <a:pt x="2035804" y="352100"/>
                  <a:pt x="2036040" y="335616"/>
                </a:cubicBezTo>
                <a:cubicBezTo>
                  <a:pt x="2036278" y="319131"/>
                  <a:pt x="2035897" y="300907"/>
                  <a:pt x="2034900" y="280945"/>
                </a:cubicBezTo>
                <a:cubicBezTo>
                  <a:pt x="2033904" y="260983"/>
                  <a:pt x="2031765" y="243731"/>
                  <a:pt x="2028487" y="229191"/>
                </a:cubicBezTo>
                <a:cubicBezTo>
                  <a:pt x="2027393" y="225173"/>
                  <a:pt x="2025290" y="222229"/>
                  <a:pt x="2022177" y="220357"/>
                </a:cubicBezTo>
                <a:cubicBezTo>
                  <a:pt x="2019063" y="218485"/>
                  <a:pt x="2015446" y="217559"/>
                  <a:pt x="2011323" y="217580"/>
                </a:cubicBezTo>
                <a:close/>
                <a:moveTo>
                  <a:pt x="5343054" y="204455"/>
                </a:moveTo>
                <a:cubicBezTo>
                  <a:pt x="5335975" y="204465"/>
                  <a:pt x="5329813" y="206463"/>
                  <a:pt x="5324564" y="210449"/>
                </a:cubicBezTo>
                <a:cubicBezTo>
                  <a:pt x="5319316" y="214435"/>
                  <a:pt x="5316561" y="220346"/>
                  <a:pt x="5316298" y="228181"/>
                </a:cubicBezTo>
                <a:cubicBezTo>
                  <a:pt x="5316280" y="242725"/>
                  <a:pt x="5316285" y="259513"/>
                  <a:pt x="5316313" y="278546"/>
                </a:cubicBezTo>
                <a:cubicBezTo>
                  <a:pt x="5316342" y="297578"/>
                  <a:pt x="5316506" y="316401"/>
                  <a:pt x="5316802" y="335015"/>
                </a:cubicBezTo>
                <a:cubicBezTo>
                  <a:pt x="5317100" y="353629"/>
                  <a:pt x="5317642" y="369581"/>
                  <a:pt x="5318427" y="382871"/>
                </a:cubicBezTo>
                <a:cubicBezTo>
                  <a:pt x="5319214" y="396161"/>
                  <a:pt x="5320355" y="404335"/>
                  <a:pt x="5321851" y="407394"/>
                </a:cubicBezTo>
                <a:cubicBezTo>
                  <a:pt x="5323733" y="410444"/>
                  <a:pt x="5326784" y="412800"/>
                  <a:pt x="5331001" y="414462"/>
                </a:cubicBezTo>
                <a:cubicBezTo>
                  <a:pt x="5335218" y="416124"/>
                  <a:pt x="5339909" y="416965"/>
                  <a:pt x="5345073" y="416986"/>
                </a:cubicBezTo>
                <a:cubicBezTo>
                  <a:pt x="5350836" y="417028"/>
                  <a:pt x="5356095" y="415808"/>
                  <a:pt x="5360848" y="413326"/>
                </a:cubicBezTo>
                <a:cubicBezTo>
                  <a:pt x="5365602" y="410844"/>
                  <a:pt x="5368589" y="406847"/>
                  <a:pt x="5369809" y="401336"/>
                </a:cubicBezTo>
                <a:cubicBezTo>
                  <a:pt x="5370577" y="397087"/>
                  <a:pt x="5371187" y="389431"/>
                  <a:pt x="5371639" y="378367"/>
                </a:cubicBezTo>
                <a:cubicBezTo>
                  <a:pt x="5372091" y="367303"/>
                  <a:pt x="5372323" y="354093"/>
                  <a:pt x="5372333" y="338738"/>
                </a:cubicBezTo>
                <a:cubicBezTo>
                  <a:pt x="5372333" y="320985"/>
                  <a:pt x="5372081" y="302222"/>
                  <a:pt x="5371576" y="282450"/>
                </a:cubicBezTo>
                <a:cubicBezTo>
                  <a:pt x="5371071" y="262678"/>
                  <a:pt x="5370314" y="243915"/>
                  <a:pt x="5369304" y="226162"/>
                </a:cubicBezTo>
                <a:cubicBezTo>
                  <a:pt x="5368779" y="218853"/>
                  <a:pt x="5365918" y="213405"/>
                  <a:pt x="5360722" y="209818"/>
                </a:cubicBezTo>
                <a:cubicBezTo>
                  <a:pt x="5355527" y="206232"/>
                  <a:pt x="5349637" y="204444"/>
                  <a:pt x="5343054" y="204455"/>
                </a:cubicBezTo>
                <a:close/>
                <a:moveTo>
                  <a:pt x="4276254" y="204455"/>
                </a:moveTo>
                <a:cubicBezTo>
                  <a:pt x="4269175" y="204465"/>
                  <a:pt x="4263012" y="206463"/>
                  <a:pt x="4257764" y="210449"/>
                </a:cubicBezTo>
                <a:cubicBezTo>
                  <a:pt x="4252516" y="214435"/>
                  <a:pt x="4249761" y="220346"/>
                  <a:pt x="4249498" y="228181"/>
                </a:cubicBezTo>
                <a:cubicBezTo>
                  <a:pt x="4249479" y="242725"/>
                  <a:pt x="4249485" y="259513"/>
                  <a:pt x="4249514" y="278546"/>
                </a:cubicBezTo>
                <a:cubicBezTo>
                  <a:pt x="4249542" y="297578"/>
                  <a:pt x="4249705" y="316401"/>
                  <a:pt x="4250003" y="335015"/>
                </a:cubicBezTo>
                <a:cubicBezTo>
                  <a:pt x="4250299" y="353629"/>
                  <a:pt x="4250841" y="369581"/>
                  <a:pt x="4251627" y="382871"/>
                </a:cubicBezTo>
                <a:cubicBezTo>
                  <a:pt x="4252413" y="396161"/>
                  <a:pt x="4253555" y="404335"/>
                  <a:pt x="4255051" y="407394"/>
                </a:cubicBezTo>
                <a:cubicBezTo>
                  <a:pt x="4256933" y="410444"/>
                  <a:pt x="4259983" y="412800"/>
                  <a:pt x="4264201" y="414462"/>
                </a:cubicBezTo>
                <a:cubicBezTo>
                  <a:pt x="4268418" y="416124"/>
                  <a:pt x="4273109" y="416965"/>
                  <a:pt x="4278273" y="416986"/>
                </a:cubicBezTo>
                <a:cubicBezTo>
                  <a:pt x="4284036" y="417028"/>
                  <a:pt x="4289295" y="415808"/>
                  <a:pt x="4294049" y="413326"/>
                </a:cubicBezTo>
                <a:cubicBezTo>
                  <a:pt x="4298802" y="410844"/>
                  <a:pt x="4301789" y="406847"/>
                  <a:pt x="4303009" y="401336"/>
                </a:cubicBezTo>
                <a:cubicBezTo>
                  <a:pt x="4303777" y="397087"/>
                  <a:pt x="4304387" y="389431"/>
                  <a:pt x="4304839" y="378367"/>
                </a:cubicBezTo>
                <a:cubicBezTo>
                  <a:pt x="4305291" y="367303"/>
                  <a:pt x="4305523" y="354093"/>
                  <a:pt x="4305533" y="338738"/>
                </a:cubicBezTo>
                <a:cubicBezTo>
                  <a:pt x="4305533" y="320985"/>
                  <a:pt x="4305281" y="302222"/>
                  <a:pt x="4304776" y="282450"/>
                </a:cubicBezTo>
                <a:cubicBezTo>
                  <a:pt x="4304271" y="262678"/>
                  <a:pt x="4303514" y="243915"/>
                  <a:pt x="4302505" y="226162"/>
                </a:cubicBezTo>
                <a:cubicBezTo>
                  <a:pt x="4301978" y="218853"/>
                  <a:pt x="4299118" y="213405"/>
                  <a:pt x="4293923" y="209818"/>
                </a:cubicBezTo>
                <a:cubicBezTo>
                  <a:pt x="4288727" y="206232"/>
                  <a:pt x="4282837" y="204444"/>
                  <a:pt x="4276254" y="204455"/>
                </a:cubicBezTo>
                <a:close/>
                <a:moveTo>
                  <a:pt x="3018953" y="204455"/>
                </a:moveTo>
                <a:cubicBezTo>
                  <a:pt x="3011875" y="204465"/>
                  <a:pt x="3005712" y="206463"/>
                  <a:pt x="3000464" y="210449"/>
                </a:cubicBezTo>
                <a:cubicBezTo>
                  <a:pt x="2995216" y="214435"/>
                  <a:pt x="2992461" y="220346"/>
                  <a:pt x="2992198" y="228181"/>
                </a:cubicBezTo>
                <a:cubicBezTo>
                  <a:pt x="2992179" y="242725"/>
                  <a:pt x="2992184" y="259513"/>
                  <a:pt x="2992213" y="278546"/>
                </a:cubicBezTo>
                <a:cubicBezTo>
                  <a:pt x="2992242" y="297578"/>
                  <a:pt x="2992405" y="316401"/>
                  <a:pt x="2992702" y="335015"/>
                </a:cubicBezTo>
                <a:cubicBezTo>
                  <a:pt x="2993000" y="353629"/>
                  <a:pt x="2993541" y="369581"/>
                  <a:pt x="2994327" y="382871"/>
                </a:cubicBezTo>
                <a:cubicBezTo>
                  <a:pt x="2995114" y="396161"/>
                  <a:pt x="2996255" y="404335"/>
                  <a:pt x="2997751" y="407394"/>
                </a:cubicBezTo>
                <a:cubicBezTo>
                  <a:pt x="2999633" y="410444"/>
                  <a:pt x="3002683" y="412800"/>
                  <a:pt x="3006901" y="414462"/>
                </a:cubicBezTo>
                <a:cubicBezTo>
                  <a:pt x="3011118" y="416124"/>
                  <a:pt x="3015809" y="416965"/>
                  <a:pt x="3020972" y="416986"/>
                </a:cubicBezTo>
                <a:cubicBezTo>
                  <a:pt x="3026736" y="417028"/>
                  <a:pt x="3031995" y="415808"/>
                  <a:pt x="3036748" y="413326"/>
                </a:cubicBezTo>
                <a:cubicBezTo>
                  <a:pt x="3041502" y="410844"/>
                  <a:pt x="3044489" y="406847"/>
                  <a:pt x="3045709" y="401336"/>
                </a:cubicBezTo>
                <a:cubicBezTo>
                  <a:pt x="3046477" y="397087"/>
                  <a:pt x="3047087" y="389431"/>
                  <a:pt x="3047539" y="378367"/>
                </a:cubicBezTo>
                <a:cubicBezTo>
                  <a:pt x="3047991" y="367303"/>
                  <a:pt x="3048223" y="354093"/>
                  <a:pt x="3048233" y="338738"/>
                </a:cubicBezTo>
                <a:cubicBezTo>
                  <a:pt x="3048233" y="320985"/>
                  <a:pt x="3047981" y="302222"/>
                  <a:pt x="3047476" y="282450"/>
                </a:cubicBezTo>
                <a:cubicBezTo>
                  <a:pt x="3046971" y="262678"/>
                  <a:pt x="3046214" y="243915"/>
                  <a:pt x="3045204" y="226162"/>
                </a:cubicBezTo>
                <a:cubicBezTo>
                  <a:pt x="3044678" y="218853"/>
                  <a:pt x="3041818" y="213405"/>
                  <a:pt x="3036622" y="209818"/>
                </a:cubicBezTo>
                <a:cubicBezTo>
                  <a:pt x="3031427" y="206232"/>
                  <a:pt x="3025537" y="204444"/>
                  <a:pt x="3018953" y="204455"/>
                </a:cubicBezTo>
                <a:close/>
                <a:moveTo>
                  <a:pt x="1184601" y="197892"/>
                </a:moveTo>
                <a:cubicBezTo>
                  <a:pt x="1174426" y="198238"/>
                  <a:pt x="1167570" y="201753"/>
                  <a:pt x="1164034" y="208437"/>
                </a:cubicBezTo>
                <a:cubicBezTo>
                  <a:pt x="1160497" y="215121"/>
                  <a:pt x="1158727" y="222899"/>
                  <a:pt x="1158724" y="231771"/>
                </a:cubicBezTo>
                <a:cubicBezTo>
                  <a:pt x="1158721" y="240643"/>
                  <a:pt x="1158932" y="248533"/>
                  <a:pt x="1159360" y="255442"/>
                </a:cubicBezTo>
                <a:cubicBezTo>
                  <a:pt x="1166501" y="256336"/>
                  <a:pt x="1174430" y="256693"/>
                  <a:pt x="1183150" y="256515"/>
                </a:cubicBezTo>
                <a:cubicBezTo>
                  <a:pt x="1191868" y="256336"/>
                  <a:pt x="1200934" y="256315"/>
                  <a:pt x="1210347" y="256452"/>
                </a:cubicBezTo>
                <a:lnTo>
                  <a:pt x="1210851" y="219599"/>
                </a:lnTo>
                <a:cubicBezTo>
                  <a:pt x="1210609" y="212732"/>
                  <a:pt x="1207938" y="207410"/>
                  <a:pt x="1202837" y="203634"/>
                </a:cubicBezTo>
                <a:cubicBezTo>
                  <a:pt x="1197736" y="199859"/>
                  <a:pt x="1191658" y="197944"/>
                  <a:pt x="1184601" y="197892"/>
                </a:cubicBezTo>
                <a:close/>
                <a:moveTo>
                  <a:pt x="6015728" y="159020"/>
                </a:moveTo>
                <a:cubicBezTo>
                  <a:pt x="6021323" y="204118"/>
                  <a:pt x="6024899" y="251866"/>
                  <a:pt x="6026455" y="302264"/>
                </a:cubicBezTo>
                <a:cubicBezTo>
                  <a:pt x="6028012" y="352663"/>
                  <a:pt x="6028811" y="403187"/>
                  <a:pt x="6028854" y="453838"/>
                </a:cubicBezTo>
                <a:cubicBezTo>
                  <a:pt x="6024078" y="454080"/>
                  <a:pt x="6019241" y="454227"/>
                  <a:pt x="6014340" y="454280"/>
                </a:cubicBezTo>
                <a:cubicBezTo>
                  <a:pt x="6009438" y="454332"/>
                  <a:pt x="6004349" y="454353"/>
                  <a:pt x="5999069" y="454343"/>
                </a:cubicBezTo>
                <a:cubicBezTo>
                  <a:pt x="5993747" y="454332"/>
                  <a:pt x="5988362" y="454353"/>
                  <a:pt x="5982914" y="454406"/>
                </a:cubicBezTo>
                <a:cubicBezTo>
                  <a:pt x="5977467" y="454459"/>
                  <a:pt x="5972081" y="454606"/>
                  <a:pt x="5966760" y="454848"/>
                </a:cubicBezTo>
                <a:cubicBezTo>
                  <a:pt x="5964762" y="411559"/>
                  <a:pt x="5963331" y="367639"/>
                  <a:pt x="5962469" y="323088"/>
                </a:cubicBezTo>
                <a:cubicBezTo>
                  <a:pt x="5961606" y="278538"/>
                  <a:pt x="5961186" y="235628"/>
                  <a:pt x="5961207" y="194358"/>
                </a:cubicBezTo>
                <a:cubicBezTo>
                  <a:pt x="5961207" y="188773"/>
                  <a:pt x="5961207" y="183157"/>
                  <a:pt x="5961207" y="177510"/>
                </a:cubicBezTo>
                <a:cubicBezTo>
                  <a:pt x="5961207" y="171862"/>
                  <a:pt x="5961207" y="166372"/>
                  <a:pt x="5961207" y="161040"/>
                </a:cubicBezTo>
                <a:cubicBezTo>
                  <a:pt x="5970609" y="160735"/>
                  <a:pt x="5979949" y="160335"/>
                  <a:pt x="5989225" y="159841"/>
                </a:cubicBezTo>
                <a:cubicBezTo>
                  <a:pt x="5998501" y="159346"/>
                  <a:pt x="6007336" y="159073"/>
                  <a:pt x="6015728" y="159020"/>
                </a:cubicBezTo>
                <a:close/>
                <a:moveTo>
                  <a:pt x="827061" y="157506"/>
                </a:moveTo>
                <a:lnTo>
                  <a:pt x="829585" y="194358"/>
                </a:lnTo>
                <a:cubicBezTo>
                  <a:pt x="837620" y="188374"/>
                  <a:pt x="847674" y="181664"/>
                  <a:pt x="859748" y="174228"/>
                </a:cubicBezTo>
                <a:cubicBezTo>
                  <a:pt x="871822" y="166793"/>
                  <a:pt x="884653" y="162733"/>
                  <a:pt x="898241" y="162049"/>
                </a:cubicBezTo>
                <a:cubicBezTo>
                  <a:pt x="903300" y="162007"/>
                  <a:pt x="908327" y="162849"/>
                  <a:pt x="913323" y="164573"/>
                </a:cubicBezTo>
                <a:cubicBezTo>
                  <a:pt x="918318" y="166298"/>
                  <a:pt x="923219" y="169159"/>
                  <a:pt x="928026" y="173155"/>
                </a:cubicBezTo>
                <a:cubicBezTo>
                  <a:pt x="932296" y="177930"/>
                  <a:pt x="935619" y="181380"/>
                  <a:pt x="937996" y="183504"/>
                </a:cubicBezTo>
                <a:cubicBezTo>
                  <a:pt x="940373" y="185629"/>
                  <a:pt x="943444" y="185040"/>
                  <a:pt x="947210" y="181737"/>
                </a:cubicBezTo>
                <a:cubicBezTo>
                  <a:pt x="954361" y="175396"/>
                  <a:pt x="962396" y="170537"/>
                  <a:pt x="971314" y="167161"/>
                </a:cubicBezTo>
                <a:cubicBezTo>
                  <a:pt x="980233" y="163785"/>
                  <a:pt x="989530" y="162081"/>
                  <a:pt x="999206" y="162049"/>
                </a:cubicBezTo>
                <a:cubicBezTo>
                  <a:pt x="1003245" y="162133"/>
                  <a:pt x="1007283" y="162470"/>
                  <a:pt x="1011322" y="163059"/>
                </a:cubicBezTo>
                <a:cubicBezTo>
                  <a:pt x="1020104" y="163448"/>
                  <a:pt x="1027150" y="166835"/>
                  <a:pt x="1032461" y="173219"/>
                </a:cubicBezTo>
                <a:cubicBezTo>
                  <a:pt x="1037773" y="179602"/>
                  <a:pt x="1041664" y="186649"/>
                  <a:pt x="1044135" y="194358"/>
                </a:cubicBezTo>
                <a:cubicBezTo>
                  <a:pt x="1049520" y="218705"/>
                  <a:pt x="1053012" y="244220"/>
                  <a:pt x="1054611" y="270902"/>
                </a:cubicBezTo>
                <a:cubicBezTo>
                  <a:pt x="1056209" y="297584"/>
                  <a:pt x="1056924" y="324740"/>
                  <a:pt x="1056756" y="352368"/>
                </a:cubicBezTo>
                <a:cubicBezTo>
                  <a:pt x="1056756" y="369532"/>
                  <a:pt x="1056756" y="386696"/>
                  <a:pt x="1056756" y="403860"/>
                </a:cubicBezTo>
                <a:cubicBezTo>
                  <a:pt x="1056672" y="421025"/>
                  <a:pt x="1056840" y="437684"/>
                  <a:pt x="1057261" y="453838"/>
                </a:cubicBezTo>
                <a:cubicBezTo>
                  <a:pt x="1051866" y="453796"/>
                  <a:pt x="1045745" y="453628"/>
                  <a:pt x="1038898" y="453333"/>
                </a:cubicBezTo>
                <a:cubicBezTo>
                  <a:pt x="1032051" y="453039"/>
                  <a:pt x="1025047" y="452871"/>
                  <a:pt x="1017885" y="452828"/>
                </a:cubicBezTo>
                <a:cubicBezTo>
                  <a:pt x="1014341" y="452807"/>
                  <a:pt x="1010828" y="452850"/>
                  <a:pt x="1007346" y="452955"/>
                </a:cubicBezTo>
                <a:cubicBezTo>
                  <a:pt x="1003865" y="453060"/>
                  <a:pt x="1000479" y="453354"/>
                  <a:pt x="997187" y="453838"/>
                </a:cubicBezTo>
                <a:cubicBezTo>
                  <a:pt x="995501" y="430130"/>
                  <a:pt x="995059" y="405693"/>
                  <a:pt x="995859" y="380526"/>
                </a:cubicBezTo>
                <a:cubicBezTo>
                  <a:pt x="996660" y="355360"/>
                  <a:pt x="996704" y="330362"/>
                  <a:pt x="995990" y="305532"/>
                </a:cubicBezTo>
                <a:cubicBezTo>
                  <a:pt x="995276" y="280702"/>
                  <a:pt x="991806" y="256938"/>
                  <a:pt x="985576" y="234239"/>
                </a:cubicBezTo>
                <a:cubicBezTo>
                  <a:pt x="983251" y="230748"/>
                  <a:pt x="980580" y="228266"/>
                  <a:pt x="977562" y="226793"/>
                </a:cubicBezTo>
                <a:cubicBezTo>
                  <a:pt x="974544" y="225321"/>
                  <a:pt x="971493" y="224606"/>
                  <a:pt x="968412" y="224648"/>
                </a:cubicBezTo>
                <a:cubicBezTo>
                  <a:pt x="964594" y="224711"/>
                  <a:pt x="960871" y="225468"/>
                  <a:pt x="957242" y="226919"/>
                </a:cubicBezTo>
                <a:cubicBezTo>
                  <a:pt x="953614" y="228371"/>
                  <a:pt x="950269" y="230138"/>
                  <a:pt x="947210" y="232220"/>
                </a:cubicBezTo>
                <a:lnTo>
                  <a:pt x="942161" y="241307"/>
                </a:lnTo>
                <a:cubicBezTo>
                  <a:pt x="943234" y="276823"/>
                  <a:pt x="944874" y="312561"/>
                  <a:pt x="947083" y="348519"/>
                </a:cubicBezTo>
                <a:cubicBezTo>
                  <a:pt x="949291" y="384477"/>
                  <a:pt x="950175" y="419584"/>
                  <a:pt x="949734" y="453838"/>
                </a:cubicBezTo>
                <a:cubicBezTo>
                  <a:pt x="945106" y="454259"/>
                  <a:pt x="939721" y="454427"/>
                  <a:pt x="933579" y="454343"/>
                </a:cubicBezTo>
                <a:cubicBezTo>
                  <a:pt x="925575" y="454322"/>
                  <a:pt x="917098" y="454112"/>
                  <a:pt x="908148" y="453712"/>
                </a:cubicBezTo>
                <a:cubicBezTo>
                  <a:pt x="899198" y="453312"/>
                  <a:pt x="890847" y="452850"/>
                  <a:pt x="883096" y="452324"/>
                </a:cubicBezTo>
                <a:cubicBezTo>
                  <a:pt x="880983" y="417722"/>
                  <a:pt x="880288" y="381922"/>
                  <a:pt x="881014" y="344922"/>
                </a:cubicBezTo>
                <a:cubicBezTo>
                  <a:pt x="881740" y="307923"/>
                  <a:pt x="879910" y="271365"/>
                  <a:pt x="875524" y="235249"/>
                </a:cubicBezTo>
                <a:cubicBezTo>
                  <a:pt x="873957" y="232988"/>
                  <a:pt x="871917" y="231326"/>
                  <a:pt x="869403" y="230264"/>
                </a:cubicBezTo>
                <a:cubicBezTo>
                  <a:pt x="866890" y="229202"/>
                  <a:pt x="864218" y="228676"/>
                  <a:pt x="861389" y="228686"/>
                </a:cubicBezTo>
                <a:cubicBezTo>
                  <a:pt x="859107" y="228707"/>
                  <a:pt x="856982" y="229044"/>
                  <a:pt x="855016" y="229696"/>
                </a:cubicBezTo>
                <a:cubicBezTo>
                  <a:pt x="853049" y="230348"/>
                  <a:pt x="851303" y="231189"/>
                  <a:pt x="849778" y="232220"/>
                </a:cubicBezTo>
                <a:cubicBezTo>
                  <a:pt x="845266" y="233903"/>
                  <a:pt x="841165" y="236469"/>
                  <a:pt x="837473" y="239919"/>
                </a:cubicBezTo>
                <a:cubicBezTo>
                  <a:pt x="833781" y="243368"/>
                  <a:pt x="830311" y="248206"/>
                  <a:pt x="827061" y="254432"/>
                </a:cubicBezTo>
                <a:lnTo>
                  <a:pt x="827061" y="454343"/>
                </a:lnTo>
                <a:lnTo>
                  <a:pt x="766987" y="453838"/>
                </a:lnTo>
                <a:cubicBezTo>
                  <a:pt x="765956" y="419426"/>
                  <a:pt x="765114" y="383247"/>
                  <a:pt x="764463" y="345301"/>
                </a:cubicBezTo>
                <a:cubicBezTo>
                  <a:pt x="763810" y="307355"/>
                  <a:pt x="763474" y="269661"/>
                  <a:pt x="763453" y="232220"/>
                </a:cubicBezTo>
                <a:cubicBezTo>
                  <a:pt x="763442" y="219578"/>
                  <a:pt x="763464" y="207126"/>
                  <a:pt x="763516" y="194863"/>
                </a:cubicBezTo>
                <a:cubicBezTo>
                  <a:pt x="763569" y="182600"/>
                  <a:pt x="763716" y="170652"/>
                  <a:pt x="763958" y="159020"/>
                </a:cubicBezTo>
                <a:cubicBezTo>
                  <a:pt x="768281" y="158778"/>
                  <a:pt x="773013" y="158631"/>
                  <a:pt x="778156" y="158579"/>
                </a:cubicBezTo>
                <a:cubicBezTo>
                  <a:pt x="783299" y="158526"/>
                  <a:pt x="788662" y="158505"/>
                  <a:pt x="794247" y="158516"/>
                </a:cubicBezTo>
                <a:cubicBezTo>
                  <a:pt x="799811" y="158537"/>
                  <a:pt x="805343" y="158494"/>
                  <a:pt x="810844" y="158389"/>
                </a:cubicBezTo>
                <a:cubicBezTo>
                  <a:pt x="816344" y="158284"/>
                  <a:pt x="821750" y="157990"/>
                  <a:pt x="827061" y="157506"/>
                </a:cubicBezTo>
                <a:close/>
                <a:moveTo>
                  <a:pt x="5342044" y="157001"/>
                </a:moveTo>
                <a:cubicBezTo>
                  <a:pt x="5352576" y="156917"/>
                  <a:pt x="5363371" y="157590"/>
                  <a:pt x="5374427" y="159020"/>
                </a:cubicBezTo>
                <a:cubicBezTo>
                  <a:pt x="5385484" y="160451"/>
                  <a:pt x="5395194" y="163143"/>
                  <a:pt x="5403558" y="167098"/>
                </a:cubicBezTo>
                <a:cubicBezTo>
                  <a:pt x="5411921" y="171052"/>
                  <a:pt x="5417331" y="176773"/>
                  <a:pt x="5419787" y="184262"/>
                </a:cubicBezTo>
                <a:cubicBezTo>
                  <a:pt x="5423363" y="197366"/>
                  <a:pt x="5425424" y="209145"/>
                  <a:pt x="5425971" y="219599"/>
                </a:cubicBezTo>
                <a:cubicBezTo>
                  <a:pt x="5426518" y="230053"/>
                  <a:pt x="5426812" y="242338"/>
                  <a:pt x="5426854" y="256452"/>
                </a:cubicBezTo>
                <a:cubicBezTo>
                  <a:pt x="5427019" y="264597"/>
                  <a:pt x="5427138" y="273547"/>
                  <a:pt x="5427209" y="283301"/>
                </a:cubicBezTo>
                <a:cubicBezTo>
                  <a:pt x="5427281" y="293054"/>
                  <a:pt x="5427325" y="305220"/>
                  <a:pt x="5427340" y="319798"/>
                </a:cubicBezTo>
                <a:cubicBezTo>
                  <a:pt x="5427356" y="334375"/>
                  <a:pt x="5427362" y="352973"/>
                  <a:pt x="5427359" y="375590"/>
                </a:cubicBezTo>
                <a:cubicBezTo>
                  <a:pt x="5427422" y="388547"/>
                  <a:pt x="5427170" y="399612"/>
                  <a:pt x="5426602" y="408783"/>
                </a:cubicBezTo>
                <a:cubicBezTo>
                  <a:pt x="5426034" y="417954"/>
                  <a:pt x="5424772" y="424727"/>
                  <a:pt x="5422816" y="429102"/>
                </a:cubicBezTo>
                <a:cubicBezTo>
                  <a:pt x="5416884" y="441102"/>
                  <a:pt x="5407040" y="448906"/>
                  <a:pt x="5393284" y="452513"/>
                </a:cubicBezTo>
                <a:cubicBezTo>
                  <a:pt x="5379527" y="456120"/>
                  <a:pt x="5362615" y="457740"/>
                  <a:pt x="5342548" y="457372"/>
                </a:cubicBezTo>
                <a:cubicBezTo>
                  <a:pt x="5333197" y="457546"/>
                  <a:pt x="5322565" y="456861"/>
                  <a:pt x="5310651" y="455315"/>
                </a:cubicBezTo>
                <a:cubicBezTo>
                  <a:pt x="5298738" y="453770"/>
                  <a:pt x="5288143" y="450317"/>
                  <a:pt x="5278866" y="444957"/>
                </a:cubicBezTo>
                <a:cubicBezTo>
                  <a:pt x="5269589" y="439597"/>
                  <a:pt x="5264229" y="431283"/>
                  <a:pt x="5262786" y="420015"/>
                </a:cubicBezTo>
                <a:cubicBezTo>
                  <a:pt x="5261093" y="401273"/>
                  <a:pt x="5260062" y="382342"/>
                  <a:pt x="5259694" y="363222"/>
                </a:cubicBezTo>
                <a:cubicBezTo>
                  <a:pt x="5259326" y="344102"/>
                  <a:pt x="5259179" y="325171"/>
                  <a:pt x="5259252" y="306429"/>
                </a:cubicBezTo>
                <a:cubicBezTo>
                  <a:pt x="5258969" y="289759"/>
                  <a:pt x="5258653" y="274131"/>
                  <a:pt x="5258306" y="259544"/>
                </a:cubicBezTo>
                <a:cubicBezTo>
                  <a:pt x="5257959" y="244956"/>
                  <a:pt x="5257769" y="229959"/>
                  <a:pt x="5257738" y="214551"/>
                </a:cubicBezTo>
                <a:cubicBezTo>
                  <a:pt x="5257738" y="209587"/>
                  <a:pt x="5257738" y="204370"/>
                  <a:pt x="5257738" y="198902"/>
                </a:cubicBezTo>
                <a:cubicBezTo>
                  <a:pt x="5258453" y="183662"/>
                  <a:pt x="5264343" y="173250"/>
                  <a:pt x="5275407" y="167665"/>
                </a:cubicBezTo>
                <a:cubicBezTo>
                  <a:pt x="5286471" y="162081"/>
                  <a:pt x="5299933" y="158863"/>
                  <a:pt x="5315793" y="158011"/>
                </a:cubicBezTo>
                <a:cubicBezTo>
                  <a:pt x="5319127" y="157748"/>
                  <a:pt x="5323061" y="157516"/>
                  <a:pt x="5327593" y="157317"/>
                </a:cubicBezTo>
                <a:cubicBezTo>
                  <a:pt x="5332126" y="157117"/>
                  <a:pt x="5336943" y="157012"/>
                  <a:pt x="5342044" y="157001"/>
                </a:cubicBezTo>
                <a:close/>
                <a:moveTo>
                  <a:pt x="4275244" y="157001"/>
                </a:moveTo>
                <a:cubicBezTo>
                  <a:pt x="4285777" y="156917"/>
                  <a:pt x="4296571" y="157590"/>
                  <a:pt x="4307627" y="159020"/>
                </a:cubicBezTo>
                <a:cubicBezTo>
                  <a:pt x="4318684" y="160451"/>
                  <a:pt x="4328394" y="163143"/>
                  <a:pt x="4336758" y="167098"/>
                </a:cubicBezTo>
                <a:cubicBezTo>
                  <a:pt x="4345122" y="171052"/>
                  <a:pt x="4350531" y="176773"/>
                  <a:pt x="4352987" y="184262"/>
                </a:cubicBezTo>
                <a:cubicBezTo>
                  <a:pt x="4356563" y="197366"/>
                  <a:pt x="4358624" y="209145"/>
                  <a:pt x="4359171" y="219599"/>
                </a:cubicBezTo>
                <a:cubicBezTo>
                  <a:pt x="4359718" y="230053"/>
                  <a:pt x="4360012" y="242338"/>
                  <a:pt x="4360055" y="256452"/>
                </a:cubicBezTo>
                <a:cubicBezTo>
                  <a:pt x="4360220" y="264597"/>
                  <a:pt x="4360338" y="273547"/>
                  <a:pt x="4360409" y="283301"/>
                </a:cubicBezTo>
                <a:cubicBezTo>
                  <a:pt x="4360482" y="293054"/>
                  <a:pt x="4360525" y="305220"/>
                  <a:pt x="4360541" y="319798"/>
                </a:cubicBezTo>
                <a:cubicBezTo>
                  <a:pt x="4360556" y="334375"/>
                  <a:pt x="4360562" y="352973"/>
                  <a:pt x="4360559" y="375590"/>
                </a:cubicBezTo>
                <a:cubicBezTo>
                  <a:pt x="4360623" y="388547"/>
                  <a:pt x="4360370" y="399612"/>
                  <a:pt x="4359802" y="408783"/>
                </a:cubicBezTo>
                <a:cubicBezTo>
                  <a:pt x="4359234" y="417954"/>
                  <a:pt x="4357972" y="424727"/>
                  <a:pt x="4356016" y="429102"/>
                </a:cubicBezTo>
                <a:cubicBezTo>
                  <a:pt x="4350084" y="441102"/>
                  <a:pt x="4340240" y="448906"/>
                  <a:pt x="4326484" y="452513"/>
                </a:cubicBezTo>
                <a:cubicBezTo>
                  <a:pt x="4312727" y="456120"/>
                  <a:pt x="4295815" y="457740"/>
                  <a:pt x="4275749" y="457372"/>
                </a:cubicBezTo>
                <a:cubicBezTo>
                  <a:pt x="4266397" y="457546"/>
                  <a:pt x="4255764" y="456861"/>
                  <a:pt x="4243851" y="455315"/>
                </a:cubicBezTo>
                <a:cubicBezTo>
                  <a:pt x="4231938" y="453770"/>
                  <a:pt x="4221343" y="450317"/>
                  <a:pt x="4212066" y="444957"/>
                </a:cubicBezTo>
                <a:cubicBezTo>
                  <a:pt x="4202789" y="439597"/>
                  <a:pt x="4197429" y="431283"/>
                  <a:pt x="4195986" y="420015"/>
                </a:cubicBezTo>
                <a:cubicBezTo>
                  <a:pt x="4194293" y="401273"/>
                  <a:pt x="4193262" y="382342"/>
                  <a:pt x="4192894" y="363222"/>
                </a:cubicBezTo>
                <a:cubicBezTo>
                  <a:pt x="4192526" y="344102"/>
                  <a:pt x="4192379" y="325171"/>
                  <a:pt x="4192453" y="306429"/>
                </a:cubicBezTo>
                <a:cubicBezTo>
                  <a:pt x="4192169" y="289759"/>
                  <a:pt x="4191853" y="274131"/>
                  <a:pt x="4191506" y="259544"/>
                </a:cubicBezTo>
                <a:cubicBezTo>
                  <a:pt x="4191159" y="244956"/>
                  <a:pt x="4190970" y="229959"/>
                  <a:pt x="4190938" y="214551"/>
                </a:cubicBezTo>
                <a:cubicBezTo>
                  <a:pt x="4190938" y="209587"/>
                  <a:pt x="4190938" y="204370"/>
                  <a:pt x="4190938" y="198902"/>
                </a:cubicBezTo>
                <a:cubicBezTo>
                  <a:pt x="4191653" y="183662"/>
                  <a:pt x="4197543" y="173250"/>
                  <a:pt x="4208607" y="167665"/>
                </a:cubicBezTo>
                <a:cubicBezTo>
                  <a:pt x="4219671" y="162081"/>
                  <a:pt x="4233133" y="158863"/>
                  <a:pt x="4248993" y="158011"/>
                </a:cubicBezTo>
                <a:cubicBezTo>
                  <a:pt x="4252327" y="157748"/>
                  <a:pt x="4256260" y="157516"/>
                  <a:pt x="4260793" y="157317"/>
                </a:cubicBezTo>
                <a:cubicBezTo>
                  <a:pt x="4265326" y="157117"/>
                  <a:pt x="4270143" y="157012"/>
                  <a:pt x="4275244" y="157001"/>
                </a:cubicBezTo>
                <a:close/>
                <a:moveTo>
                  <a:pt x="3017944" y="157001"/>
                </a:moveTo>
                <a:cubicBezTo>
                  <a:pt x="3028476" y="156917"/>
                  <a:pt x="3039271" y="157590"/>
                  <a:pt x="3050327" y="159020"/>
                </a:cubicBezTo>
                <a:cubicBezTo>
                  <a:pt x="3061383" y="160451"/>
                  <a:pt x="3071094" y="163143"/>
                  <a:pt x="3079458" y="167098"/>
                </a:cubicBezTo>
                <a:cubicBezTo>
                  <a:pt x="3087821" y="171052"/>
                  <a:pt x="3093231" y="176773"/>
                  <a:pt x="3095687" y="184262"/>
                </a:cubicBezTo>
                <a:cubicBezTo>
                  <a:pt x="3099262" y="197366"/>
                  <a:pt x="3101324" y="209145"/>
                  <a:pt x="3101871" y="219599"/>
                </a:cubicBezTo>
                <a:cubicBezTo>
                  <a:pt x="3102418" y="230053"/>
                  <a:pt x="3102712" y="242338"/>
                  <a:pt x="3102754" y="256452"/>
                </a:cubicBezTo>
                <a:cubicBezTo>
                  <a:pt x="3102919" y="264597"/>
                  <a:pt x="3103038" y="273547"/>
                  <a:pt x="3103110" y="283301"/>
                </a:cubicBezTo>
                <a:cubicBezTo>
                  <a:pt x="3103181" y="293054"/>
                  <a:pt x="3103225" y="305220"/>
                  <a:pt x="3103240" y="319798"/>
                </a:cubicBezTo>
                <a:cubicBezTo>
                  <a:pt x="3103256" y="334375"/>
                  <a:pt x="3103262" y="352973"/>
                  <a:pt x="3103259" y="375590"/>
                </a:cubicBezTo>
                <a:cubicBezTo>
                  <a:pt x="3103322" y="388547"/>
                  <a:pt x="3103070" y="399612"/>
                  <a:pt x="3102502" y="408783"/>
                </a:cubicBezTo>
                <a:cubicBezTo>
                  <a:pt x="3101934" y="417954"/>
                  <a:pt x="3100672" y="424727"/>
                  <a:pt x="3098716" y="429102"/>
                </a:cubicBezTo>
                <a:cubicBezTo>
                  <a:pt x="3092784" y="441102"/>
                  <a:pt x="3082940" y="448906"/>
                  <a:pt x="3069183" y="452513"/>
                </a:cubicBezTo>
                <a:cubicBezTo>
                  <a:pt x="3055427" y="456120"/>
                  <a:pt x="3038515" y="457740"/>
                  <a:pt x="3018449" y="457372"/>
                </a:cubicBezTo>
                <a:cubicBezTo>
                  <a:pt x="3009097" y="457546"/>
                  <a:pt x="2998464" y="456861"/>
                  <a:pt x="2986551" y="455315"/>
                </a:cubicBezTo>
                <a:cubicBezTo>
                  <a:pt x="2974638" y="453770"/>
                  <a:pt x="2964043" y="450317"/>
                  <a:pt x="2954766" y="444957"/>
                </a:cubicBezTo>
                <a:cubicBezTo>
                  <a:pt x="2945489" y="439597"/>
                  <a:pt x="2940129" y="431283"/>
                  <a:pt x="2938686" y="420015"/>
                </a:cubicBezTo>
                <a:cubicBezTo>
                  <a:pt x="2936993" y="401273"/>
                  <a:pt x="2935962" y="382342"/>
                  <a:pt x="2935594" y="363222"/>
                </a:cubicBezTo>
                <a:cubicBezTo>
                  <a:pt x="2935226" y="344102"/>
                  <a:pt x="2935079" y="325171"/>
                  <a:pt x="2935152" y="306429"/>
                </a:cubicBezTo>
                <a:cubicBezTo>
                  <a:pt x="2934868" y="289759"/>
                  <a:pt x="2934553" y="274131"/>
                  <a:pt x="2934206" y="259544"/>
                </a:cubicBezTo>
                <a:cubicBezTo>
                  <a:pt x="2933859" y="244956"/>
                  <a:pt x="2933669" y="229959"/>
                  <a:pt x="2933638" y="214551"/>
                </a:cubicBezTo>
                <a:cubicBezTo>
                  <a:pt x="2933638" y="209587"/>
                  <a:pt x="2933638" y="204370"/>
                  <a:pt x="2933638" y="198902"/>
                </a:cubicBezTo>
                <a:cubicBezTo>
                  <a:pt x="2934353" y="183662"/>
                  <a:pt x="2940243" y="173250"/>
                  <a:pt x="2951307" y="167665"/>
                </a:cubicBezTo>
                <a:cubicBezTo>
                  <a:pt x="2962371" y="162081"/>
                  <a:pt x="2975833" y="158863"/>
                  <a:pt x="2991693" y="158011"/>
                </a:cubicBezTo>
                <a:cubicBezTo>
                  <a:pt x="2995027" y="157748"/>
                  <a:pt x="2998960" y="157516"/>
                  <a:pt x="3003493" y="157317"/>
                </a:cubicBezTo>
                <a:cubicBezTo>
                  <a:pt x="3008026" y="157117"/>
                  <a:pt x="3012843" y="157012"/>
                  <a:pt x="3017944" y="157001"/>
                </a:cubicBezTo>
                <a:close/>
                <a:moveTo>
                  <a:pt x="1189144" y="156496"/>
                </a:moveTo>
                <a:cubicBezTo>
                  <a:pt x="1200187" y="156328"/>
                  <a:pt x="1210410" y="157674"/>
                  <a:pt x="1219813" y="160535"/>
                </a:cubicBezTo>
                <a:cubicBezTo>
                  <a:pt x="1229215" y="163395"/>
                  <a:pt x="1236661" y="168780"/>
                  <a:pt x="1242151" y="176689"/>
                </a:cubicBezTo>
                <a:cubicBezTo>
                  <a:pt x="1247577" y="185156"/>
                  <a:pt x="1251237" y="195105"/>
                  <a:pt x="1253131" y="206537"/>
                </a:cubicBezTo>
                <a:cubicBezTo>
                  <a:pt x="1255024" y="217969"/>
                  <a:pt x="1255907" y="230064"/>
                  <a:pt x="1255781" y="242821"/>
                </a:cubicBezTo>
                <a:cubicBezTo>
                  <a:pt x="1255718" y="252718"/>
                  <a:pt x="1255465" y="262583"/>
                  <a:pt x="1255024" y="272417"/>
                </a:cubicBezTo>
                <a:cubicBezTo>
                  <a:pt x="1254582" y="282250"/>
                  <a:pt x="1254329" y="291737"/>
                  <a:pt x="1254266" y="300876"/>
                </a:cubicBezTo>
                <a:lnTo>
                  <a:pt x="1253257" y="311982"/>
                </a:lnTo>
                <a:cubicBezTo>
                  <a:pt x="1238259" y="312382"/>
                  <a:pt x="1222315" y="312592"/>
                  <a:pt x="1205425" y="312613"/>
                </a:cubicBezTo>
                <a:cubicBezTo>
                  <a:pt x="1188534" y="312634"/>
                  <a:pt x="1172842" y="313097"/>
                  <a:pt x="1158350" y="314002"/>
                </a:cubicBezTo>
                <a:cubicBezTo>
                  <a:pt x="1158851" y="321699"/>
                  <a:pt x="1159082" y="330817"/>
                  <a:pt x="1159041" y="341356"/>
                </a:cubicBezTo>
                <a:cubicBezTo>
                  <a:pt x="1159001" y="351895"/>
                  <a:pt x="1159718" y="362097"/>
                  <a:pt x="1161192" y="371963"/>
                </a:cubicBezTo>
                <a:cubicBezTo>
                  <a:pt x="1162666" y="381829"/>
                  <a:pt x="1165925" y="389601"/>
                  <a:pt x="1170970" y="395278"/>
                </a:cubicBezTo>
                <a:cubicBezTo>
                  <a:pt x="1181961" y="399885"/>
                  <a:pt x="1193551" y="402535"/>
                  <a:pt x="1205740" y="403229"/>
                </a:cubicBezTo>
                <a:cubicBezTo>
                  <a:pt x="1217930" y="403924"/>
                  <a:pt x="1229898" y="403797"/>
                  <a:pt x="1241646" y="402851"/>
                </a:cubicBezTo>
                <a:lnTo>
                  <a:pt x="1242151" y="459391"/>
                </a:lnTo>
                <a:cubicBezTo>
                  <a:pt x="1236051" y="459917"/>
                  <a:pt x="1229699" y="460380"/>
                  <a:pt x="1223094" y="460780"/>
                </a:cubicBezTo>
                <a:cubicBezTo>
                  <a:pt x="1216489" y="461179"/>
                  <a:pt x="1209884" y="461390"/>
                  <a:pt x="1203279" y="461411"/>
                </a:cubicBezTo>
                <a:cubicBezTo>
                  <a:pt x="1188640" y="461537"/>
                  <a:pt x="1175009" y="460275"/>
                  <a:pt x="1162388" y="457624"/>
                </a:cubicBezTo>
                <a:cubicBezTo>
                  <a:pt x="1149768" y="454974"/>
                  <a:pt x="1139672" y="450178"/>
                  <a:pt x="1132099" y="443237"/>
                </a:cubicBezTo>
                <a:cubicBezTo>
                  <a:pt x="1120319" y="430690"/>
                  <a:pt x="1112579" y="413252"/>
                  <a:pt x="1108877" y="390924"/>
                </a:cubicBezTo>
                <a:cubicBezTo>
                  <a:pt x="1105175" y="368596"/>
                  <a:pt x="1103492" y="345480"/>
                  <a:pt x="1103829" y="321574"/>
                </a:cubicBezTo>
                <a:cubicBezTo>
                  <a:pt x="1103850" y="316778"/>
                  <a:pt x="1103934" y="312109"/>
                  <a:pt x="1104081" y="307565"/>
                </a:cubicBezTo>
                <a:cubicBezTo>
                  <a:pt x="1104228" y="303022"/>
                  <a:pt x="1104313" y="298604"/>
                  <a:pt x="1104334" y="294313"/>
                </a:cubicBezTo>
                <a:cubicBezTo>
                  <a:pt x="1104334" y="288981"/>
                  <a:pt x="1104334" y="283365"/>
                  <a:pt x="1104334" y="277465"/>
                </a:cubicBezTo>
                <a:cubicBezTo>
                  <a:pt x="1104334" y="271565"/>
                  <a:pt x="1104334" y="265570"/>
                  <a:pt x="1104334" y="259481"/>
                </a:cubicBezTo>
                <a:cubicBezTo>
                  <a:pt x="1103713" y="237184"/>
                  <a:pt x="1105585" y="216528"/>
                  <a:pt x="1109949" y="197513"/>
                </a:cubicBezTo>
                <a:cubicBezTo>
                  <a:pt x="1114314" y="178498"/>
                  <a:pt x="1124895" y="166172"/>
                  <a:pt x="1141691" y="160535"/>
                </a:cubicBezTo>
                <a:cubicBezTo>
                  <a:pt x="1148842" y="159704"/>
                  <a:pt x="1156499" y="158842"/>
                  <a:pt x="1164661" y="157948"/>
                </a:cubicBezTo>
                <a:cubicBezTo>
                  <a:pt x="1172821" y="157054"/>
                  <a:pt x="1180983" y="156570"/>
                  <a:pt x="1189144" y="156496"/>
                </a:cubicBezTo>
                <a:close/>
                <a:moveTo>
                  <a:pt x="4583673" y="154982"/>
                </a:moveTo>
                <a:lnTo>
                  <a:pt x="4591245" y="154982"/>
                </a:lnTo>
                <a:cubicBezTo>
                  <a:pt x="4591750" y="174649"/>
                  <a:pt x="4592128" y="194253"/>
                  <a:pt x="4592381" y="213794"/>
                </a:cubicBezTo>
                <a:cubicBezTo>
                  <a:pt x="4592633" y="233335"/>
                  <a:pt x="4592760" y="252939"/>
                  <a:pt x="4592760" y="272606"/>
                </a:cubicBezTo>
                <a:cubicBezTo>
                  <a:pt x="4592728" y="302822"/>
                  <a:pt x="4592539" y="333385"/>
                  <a:pt x="4592192" y="364295"/>
                </a:cubicBezTo>
                <a:cubicBezTo>
                  <a:pt x="4591845" y="395205"/>
                  <a:pt x="4591529" y="426904"/>
                  <a:pt x="4591245" y="459391"/>
                </a:cubicBezTo>
                <a:cubicBezTo>
                  <a:pt x="4582621" y="460054"/>
                  <a:pt x="4573871" y="460369"/>
                  <a:pt x="4564994" y="460338"/>
                </a:cubicBezTo>
                <a:cubicBezTo>
                  <a:pt x="4556118" y="460306"/>
                  <a:pt x="4547367" y="460496"/>
                  <a:pt x="4538743" y="460906"/>
                </a:cubicBezTo>
                <a:lnTo>
                  <a:pt x="4534705" y="426578"/>
                </a:lnTo>
                <a:cubicBezTo>
                  <a:pt x="4527174" y="431352"/>
                  <a:pt x="4518382" y="435685"/>
                  <a:pt x="4508328" y="439577"/>
                </a:cubicBezTo>
                <a:cubicBezTo>
                  <a:pt x="4498273" y="443468"/>
                  <a:pt x="4488219" y="445530"/>
                  <a:pt x="4478164" y="445761"/>
                </a:cubicBezTo>
                <a:cubicBezTo>
                  <a:pt x="4472065" y="445792"/>
                  <a:pt x="4466343" y="444720"/>
                  <a:pt x="4461000" y="442543"/>
                </a:cubicBezTo>
                <a:cubicBezTo>
                  <a:pt x="4455658" y="440366"/>
                  <a:pt x="4450946" y="436895"/>
                  <a:pt x="4446865" y="432131"/>
                </a:cubicBezTo>
                <a:cubicBezTo>
                  <a:pt x="4443152" y="429407"/>
                  <a:pt x="4439851" y="425894"/>
                  <a:pt x="4436958" y="421592"/>
                </a:cubicBezTo>
                <a:cubicBezTo>
                  <a:pt x="4434066" y="417291"/>
                  <a:pt x="4431142" y="411885"/>
                  <a:pt x="4428187" y="405375"/>
                </a:cubicBezTo>
                <a:cubicBezTo>
                  <a:pt x="4424905" y="391966"/>
                  <a:pt x="4422255" y="378146"/>
                  <a:pt x="4420236" y="363916"/>
                </a:cubicBezTo>
                <a:cubicBezTo>
                  <a:pt x="4418216" y="349686"/>
                  <a:pt x="4416828" y="335236"/>
                  <a:pt x="4416071" y="320564"/>
                </a:cubicBezTo>
                <a:cubicBezTo>
                  <a:pt x="4414714" y="294997"/>
                  <a:pt x="4414020" y="268767"/>
                  <a:pt x="4413988" y="241875"/>
                </a:cubicBezTo>
                <a:cubicBezTo>
                  <a:pt x="4413957" y="214982"/>
                  <a:pt x="4413641" y="186354"/>
                  <a:pt x="4413042" y="155991"/>
                </a:cubicBezTo>
                <a:lnTo>
                  <a:pt x="4473621" y="157001"/>
                </a:lnTo>
                <a:cubicBezTo>
                  <a:pt x="4474725" y="193380"/>
                  <a:pt x="4475041" y="229286"/>
                  <a:pt x="4474568" y="264718"/>
                </a:cubicBezTo>
                <a:cubicBezTo>
                  <a:pt x="4474094" y="300150"/>
                  <a:pt x="4476808" y="334920"/>
                  <a:pt x="4482708" y="369028"/>
                </a:cubicBezTo>
                <a:cubicBezTo>
                  <a:pt x="4484233" y="376021"/>
                  <a:pt x="4488124" y="381091"/>
                  <a:pt x="4494382" y="384235"/>
                </a:cubicBezTo>
                <a:cubicBezTo>
                  <a:pt x="4500639" y="387380"/>
                  <a:pt x="4507686" y="389042"/>
                  <a:pt x="4515522" y="389221"/>
                </a:cubicBezTo>
                <a:cubicBezTo>
                  <a:pt x="4523462" y="389210"/>
                  <a:pt x="4529162" y="386833"/>
                  <a:pt x="4532622" y="382090"/>
                </a:cubicBezTo>
                <a:cubicBezTo>
                  <a:pt x="4536083" y="377347"/>
                  <a:pt x="4538123" y="373329"/>
                  <a:pt x="4538743" y="370037"/>
                </a:cubicBezTo>
                <a:lnTo>
                  <a:pt x="4533190" y="158011"/>
                </a:lnTo>
                <a:cubicBezTo>
                  <a:pt x="4542046" y="157443"/>
                  <a:pt x="4550712" y="156812"/>
                  <a:pt x="4559189" y="156118"/>
                </a:cubicBezTo>
                <a:cubicBezTo>
                  <a:pt x="4567666" y="155423"/>
                  <a:pt x="4575827" y="155045"/>
                  <a:pt x="4583673" y="154982"/>
                </a:cubicBezTo>
                <a:close/>
                <a:moveTo>
                  <a:pt x="2307198" y="154982"/>
                </a:moveTo>
                <a:lnTo>
                  <a:pt x="2314771" y="154982"/>
                </a:lnTo>
                <a:cubicBezTo>
                  <a:pt x="2315275" y="174649"/>
                  <a:pt x="2315654" y="194253"/>
                  <a:pt x="2315906" y="213794"/>
                </a:cubicBezTo>
                <a:cubicBezTo>
                  <a:pt x="2316159" y="233335"/>
                  <a:pt x="2316285" y="252939"/>
                  <a:pt x="2316285" y="272606"/>
                </a:cubicBezTo>
                <a:cubicBezTo>
                  <a:pt x="2316253" y="302822"/>
                  <a:pt x="2316064" y="333385"/>
                  <a:pt x="2315717" y="364295"/>
                </a:cubicBezTo>
                <a:cubicBezTo>
                  <a:pt x="2315370" y="395205"/>
                  <a:pt x="2315054" y="426904"/>
                  <a:pt x="2314771" y="459391"/>
                </a:cubicBezTo>
                <a:cubicBezTo>
                  <a:pt x="2306146" y="460054"/>
                  <a:pt x="2297396" y="460369"/>
                  <a:pt x="2288520" y="460338"/>
                </a:cubicBezTo>
                <a:cubicBezTo>
                  <a:pt x="2279643" y="460306"/>
                  <a:pt x="2270893" y="460496"/>
                  <a:pt x="2262269" y="460906"/>
                </a:cubicBezTo>
                <a:lnTo>
                  <a:pt x="2258230" y="426578"/>
                </a:lnTo>
                <a:cubicBezTo>
                  <a:pt x="2250700" y="431352"/>
                  <a:pt x="2241908" y="435685"/>
                  <a:pt x="2231853" y="439577"/>
                </a:cubicBezTo>
                <a:cubicBezTo>
                  <a:pt x="2221799" y="443468"/>
                  <a:pt x="2211744" y="445530"/>
                  <a:pt x="2201690" y="445761"/>
                </a:cubicBezTo>
                <a:cubicBezTo>
                  <a:pt x="2195590" y="445792"/>
                  <a:pt x="2189868" y="444720"/>
                  <a:pt x="2184526" y="442543"/>
                </a:cubicBezTo>
                <a:cubicBezTo>
                  <a:pt x="2179183" y="440366"/>
                  <a:pt x="2174471" y="436895"/>
                  <a:pt x="2170390" y="432131"/>
                </a:cubicBezTo>
                <a:cubicBezTo>
                  <a:pt x="2166678" y="429407"/>
                  <a:pt x="2163376" y="425894"/>
                  <a:pt x="2160484" y="421592"/>
                </a:cubicBezTo>
                <a:cubicBezTo>
                  <a:pt x="2157591" y="417291"/>
                  <a:pt x="2154668" y="411885"/>
                  <a:pt x="2151712" y="405375"/>
                </a:cubicBezTo>
                <a:cubicBezTo>
                  <a:pt x="2148431" y="391966"/>
                  <a:pt x="2145780" y="378146"/>
                  <a:pt x="2143761" y="363916"/>
                </a:cubicBezTo>
                <a:cubicBezTo>
                  <a:pt x="2141742" y="349686"/>
                  <a:pt x="2140353" y="335236"/>
                  <a:pt x="2139596" y="320564"/>
                </a:cubicBezTo>
                <a:cubicBezTo>
                  <a:pt x="2138239" y="294997"/>
                  <a:pt x="2137545" y="268767"/>
                  <a:pt x="2137514" y="241875"/>
                </a:cubicBezTo>
                <a:cubicBezTo>
                  <a:pt x="2137483" y="214982"/>
                  <a:pt x="2137167" y="186354"/>
                  <a:pt x="2136568" y="155991"/>
                </a:cubicBezTo>
                <a:lnTo>
                  <a:pt x="2197147" y="157001"/>
                </a:lnTo>
                <a:cubicBezTo>
                  <a:pt x="2198251" y="193380"/>
                  <a:pt x="2198566" y="229286"/>
                  <a:pt x="2198093" y="264718"/>
                </a:cubicBezTo>
                <a:cubicBezTo>
                  <a:pt x="2197620" y="300150"/>
                  <a:pt x="2200333" y="334920"/>
                  <a:pt x="2206233" y="369028"/>
                </a:cubicBezTo>
                <a:cubicBezTo>
                  <a:pt x="2207758" y="376021"/>
                  <a:pt x="2211649" y="381091"/>
                  <a:pt x="2217907" y="384235"/>
                </a:cubicBezTo>
                <a:cubicBezTo>
                  <a:pt x="2224165" y="387380"/>
                  <a:pt x="2231212" y="389042"/>
                  <a:pt x="2239047" y="389221"/>
                </a:cubicBezTo>
                <a:cubicBezTo>
                  <a:pt x="2246987" y="389210"/>
                  <a:pt x="2252687" y="386833"/>
                  <a:pt x="2256148" y="382090"/>
                </a:cubicBezTo>
                <a:cubicBezTo>
                  <a:pt x="2259608" y="377347"/>
                  <a:pt x="2261648" y="373329"/>
                  <a:pt x="2262269" y="370037"/>
                </a:cubicBezTo>
                <a:lnTo>
                  <a:pt x="2256716" y="158011"/>
                </a:lnTo>
                <a:cubicBezTo>
                  <a:pt x="2265571" y="157443"/>
                  <a:pt x="2274237" y="156812"/>
                  <a:pt x="2282714" y="156118"/>
                </a:cubicBezTo>
                <a:cubicBezTo>
                  <a:pt x="2291191" y="155423"/>
                  <a:pt x="2299353" y="155045"/>
                  <a:pt x="2307198" y="154982"/>
                </a:cubicBezTo>
                <a:close/>
                <a:moveTo>
                  <a:pt x="3518597" y="150943"/>
                </a:moveTo>
                <a:cubicBezTo>
                  <a:pt x="3536960" y="150901"/>
                  <a:pt x="3554502" y="152247"/>
                  <a:pt x="3571225" y="154982"/>
                </a:cubicBezTo>
                <a:cubicBezTo>
                  <a:pt x="3587947" y="157716"/>
                  <a:pt x="3599684" y="162091"/>
                  <a:pt x="3606436" y="168107"/>
                </a:cubicBezTo>
                <a:cubicBezTo>
                  <a:pt x="3609960" y="171746"/>
                  <a:pt x="3612883" y="175574"/>
                  <a:pt x="3615207" y="179592"/>
                </a:cubicBezTo>
                <a:cubicBezTo>
                  <a:pt x="3617532" y="183610"/>
                  <a:pt x="3619320" y="187185"/>
                  <a:pt x="3620571" y="190319"/>
                </a:cubicBezTo>
                <a:cubicBezTo>
                  <a:pt x="3622643" y="196022"/>
                  <a:pt x="3624084" y="208564"/>
                  <a:pt x="3624894" y="227945"/>
                </a:cubicBezTo>
                <a:cubicBezTo>
                  <a:pt x="3625704" y="247325"/>
                  <a:pt x="3626324" y="270374"/>
                  <a:pt x="3626755" y="297090"/>
                </a:cubicBezTo>
                <a:cubicBezTo>
                  <a:pt x="3627187" y="323806"/>
                  <a:pt x="3627870" y="351019"/>
                  <a:pt x="3628806" y="378730"/>
                </a:cubicBezTo>
                <a:cubicBezTo>
                  <a:pt x="3629743" y="406440"/>
                  <a:pt x="3631372" y="431476"/>
                  <a:pt x="3633697" y="453838"/>
                </a:cubicBezTo>
                <a:cubicBezTo>
                  <a:pt x="3626493" y="453859"/>
                  <a:pt x="3618058" y="453943"/>
                  <a:pt x="3608392" y="454091"/>
                </a:cubicBezTo>
                <a:cubicBezTo>
                  <a:pt x="3598727" y="454238"/>
                  <a:pt x="3590166" y="454322"/>
                  <a:pt x="3582709" y="454343"/>
                </a:cubicBezTo>
                <a:cubicBezTo>
                  <a:pt x="3579134" y="454353"/>
                  <a:pt x="3576315" y="454332"/>
                  <a:pt x="3574254" y="454280"/>
                </a:cubicBezTo>
                <a:cubicBezTo>
                  <a:pt x="3572192" y="454227"/>
                  <a:pt x="3571141" y="454080"/>
                  <a:pt x="3571099" y="453838"/>
                </a:cubicBezTo>
                <a:lnTo>
                  <a:pt x="3572108" y="422539"/>
                </a:lnTo>
                <a:cubicBezTo>
                  <a:pt x="3564410" y="426851"/>
                  <a:pt x="3555323" y="430974"/>
                  <a:pt x="3544847" y="434907"/>
                </a:cubicBezTo>
                <a:cubicBezTo>
                  <a:pt x="3534373" y="438841"/>
                  <a:pt x="3523266" y="440944"/>
                  <a:pt x="3511529" y="441218"/>
                </a:cubicBezTo>
                <a:cubicBezTo>
                  <a:pt x="3502527" y="441133"/>
                  <a:pt x="3493776" y="439282"/>
                  <a:pt x="3485278" y="435664"/>
                </a:cubicBezTo>
                <a:cubicBezTo>
                  <a:pt x="3478011" y="430111"/>
                  <a:pt x="3472731" y="422287"/>
                  <a:pt x="3469439" y="412190"/>
                </a:cubicBezTo>
                <a:cubicBezTo>
                  <a:pt x="3466148" y="402094"/>
                  <a:pt x="3464528" y="391240"/>
                  <a:pt x="3464580" y="379629"/>
                </a:cubicBezTo>
                <a:cubicBezTo>
                  <a:pt x="3464622" y="369396"/>
                  <a:pt x="3465674" y="359699"/>
                  <a:pt x="3467736" y="350538"/>
                </a:cubicBezTo>
                <a:cubicBezTo>
                  <a:pt x="3469797" y="341378"/>
                  <a:pt x="3472616" y="333574"/>
                  <a:pt x="3476191" y="327127"/>
                </a:cubicBezTo>
                <a:cubicBezTo>
                  <a:pt x="3481078" y="319305"/>
                  <a:pt x="3489030" y="313241"/>
                  <a:pt x="3500049" y="308935"/>
                </a:cubicBezTo>
                <a:cubicBezTo>
                  <a:pt x="3511068" y="304628"/>
                  <a:pt x="3523096" y="301555"/>
                  <a:pt x="3536135" y="299717"/>
                </a:cubicBezTo>
                <a:cubicBezTo>
                  <a:pt x="3549173" y="297878"/>
                  <a:pt x="3561164" y="296750"/>
                  <a:pt x="3572108" y="296333"/>
                </a:cubicBezTo>
                <a:cubicBezTo>
                  <a:pt x="3571881" y="288648"/>
                  <a:pt x="3571719" y="279057"/>
                  <a:pt x="3571622" y="267558"/>
                </a:cubicBezTo>
                <a:cubicBezTo>
                  <a:pt x="3571526" y="256059"/>
                  <a:pt x="3570840" y="245345"/>
                  <a:pt x="3569565" y="235417"/>
                </a:cubicBezTo>
                <a:cubicBezTo>
                  <a:pt x="3568291" y="225489"/>
                  <a:pt x="3565773" y="219038"/>
                  <a:pt x="3562012" y="216066"/>
                </a:cubicBezTo>
                <a:cubicBezTo>
                  <a:pt x="3556970" y="213105"/>
                  <a:pt x="3549777" y="211061"/>
                  <a:pt x="3540435" y="209933"/>
                </a:cubicBezTo>
                <a:cubicBezTo>
                  <a:pt x="3531093" y="208805"/>
                  <a:pt x="3521582" y="208182"/>
                  <a:pt x="3511903" y="208063"/>
                </a:cubicBezTo>
                <a:cubicBezTo>
                  <a:pt x="3502224" y="207945"/>
                  <a:pt x="3494359" y="207920"/>
                  <a:pt x="3488307" y="207988"/>
                </a:cubicBezTo>
                <a:cubicBezTo>
                  <a:pt x="3487887" y="197808"/>
                  <a:pt x="3487718" y="187375"/>
                  <a:pt x="3487802" y="176689"/>
                </a:cubicBezTo>
                <a:cubicBezTo>
                  <a:pt x="3487718" y="169117"/>
                  <a:pt x="3487887" y="161040"/>
                  <a:pt x="3488307" y="152458"/>
                </a:cubicBezTo>
                <a:cubicBezTo>
                  <a:pt x="3497394" y="151448"/>
                  <a:pt x="3507490" y="150943"/>
                  <a:pt x="3518597" y="150943"/>
                </a:cubicBezTo>
                <a:close/>
                <a:moveTo>
                  <a:pt x="1337372" y="150943"/>
                </a:moveTo>
                <a:cubicBezTo>
                  <a:pt x="1355735" y="150901"/>
                  <a:pt x="1373278" y="152247"/>
                  <a:pt x="1390000" y="154982"/>
                </a:cubicBezTo>
                <a:cubicBezTo>
                  <a:pt x="1406723" y="157716"/>
                  <a:pt x="1418460" y="162091"/>
                  <a:pt x="1425212" y="168107"/>
                </a:cubicBezTo>
                <a:cubicBezTo>
                  <a:pt x="1428735" y="171746"/>
                  <a:pt x="1431658" y="175574"/>
                  <a:pt x="1433983" y="179592"/>
                </a:cubicBezTo>
                <a:cubicBezTo>
                  <a:pt x="1436308" y="183610"/>
                  <a:pt x="1438095" y="187185"/>
                  <a:pt x="1439347" y="190319"/>
                </a:cubicBezTo>
                <a:cubicBezTo>
                  <a:pt x="1441419" y="196022"/>
                  <a:pt x="1442859" y="208564"/>
                  <a:pt x="1443670" y="227945"/>
                </a:cubicBezTo>
                <a:cubicBezTo>
                  <a:pt x="1444479" y="247325"/>
                  <a:pt x="1445100" y="270374"/>
                  <a:pt x="1445530" y="297090"/>
                </a:cubicBezTo>
                <a:cubicBezTo>
                  <a:pt x="1445962" y="323806"/>
                  <a:pt x="1446646" y="351019"/>
                  <a:pt x="1447582" y="378730"/>
                </a:cubicBezTo>
                <a:cubicBezTo>
                  <a:pt x="1448518" y="406440"/>
                  <a:pt x="1450148" y="431476"/>
                  <a:pt x="1452472" y="453838"/>
                </a:cubicBezTo>
                <a:cubicBezTo>
                  <a:pt x="1445268" y="453859"/>
                  <a:pt x="1436834" y="453943"/>
                  <a:pt x="1427168" y="454091"/>
                </a:cubicBezTo>
                <a:cubicBezTo>
                  <a:pt x="1417503" y="454238"/>
                  <a:pt x="1408942" y="454322"/>
                  <a:pt x="1401485" y="454343"/>
                </a:cubicBezTo>
                <a:cubicBezTo>
                  <a:pt x="1397909" y="454353"/>
                  <a:pt x="1395091" y="454332"/>
                  <a:pt x="1393029" y="454280"/>
                </a:cubicBezTo>
                <a:cubicBezTo>
                  <a:pt x="1390968" y="454227"/>
                  <a:pt x="1389916" y="454080"/>
                  <a:pt x="1389874" y="453838"/>
                </a:cubicBezTo>
                <a:lnTo>
                  <a:pt x="1390883" y="422539"/>
                </a:lnTo>
                <a:cubicBezTo>
                  <a:pt x="1383185" y="426851"/>
                  <a:pt x="1374098" y="430974"/>
                  <a:pt x="1363623" y="434907"/>
                </a:cubicBezTo>
                <a:cubicBezTo>
                  <a:pt x="1353148" y="438841"/>
                  <a:pt x="1342041" y="440944"/>
                  <a:pt x="1330305" y="441218"/>
                </a:cubicBezTo>
                <a:cubicBezTo>
                  <a:pt x="1321302" y="441133"/>
                  <a:pt x="1312552" y="439282"/>
                  <a:pt x="1304054" y="435664"/>
                </a:cubicBezTo>
                <a:cubicBezTo>
                  <a:pt x="1296787" y="430111"/>
                  <a:pt x="1291507" y="422287"/>
                  <a:pt x="1288214" y="412190"/>
                </a:cubicBezTo>
                <a:cubicBezTo>
                  <a:pt x="1284923" y="402094"/>
                  <a:pt x="1283303" y="391240"/>
                  <a:pt x="1283356" y="379629"/>
                </a:cubicBezTo>
                <a:cubicBezTo>
                  <a:pt x="1283398" y="369396"/>
                  <a:pt x="1284450" y="359699"/>
                  <a:pt x="1286511" y="350538"/>
                </a:cubicBezTo>
                <a:cubicBezTo>
                  <a:pt x="1288572" y="341378"/>
                  <a:pt x="1291392" y="333574"/>
                  <a:pt x="1294967" y="327127"/>
                </a:cubicBezTo>
                <a:cubicBezTo>
                  <a:pt x="1299853" y="319305"/>
                  <a:pt x="1307805" y="313241"/>
                  <a:pt x="1318824" y="308935"/>
                </a:cubicBezTo>
                <a:cubicBezTo>
                  <a:pt x="1329844" y="304628"/>
                  <a:pt x="1341872" y="301555"/>
                  <a:pt x="1354910" y="299717"/>
                </a:cubicBezTo>
                <a:cubicBezTo>
                  <a:pt x="1367948" y="297878"/>
                  <a:pt x="1379940" y="296750"/>
                  <a:pt x="1390883" y="296333"/>
                </a:cubicBezTo>
                <a:cubicBezTo>
                  <a:pt x="1390656" y="288648"/>
                  <a:pt x="1390494" y="279057"/>
                  <a:pt x="1390398" y="267558"/>
                </a:cubicBezTo>
                <a:cubicBezTo>
                  <a:pt x="1390301" y="256059"/>
                  <a:pt x="1389615" y="245345"/>
                  <a:pt x="1388341" y="235417"/>
                </a:cubicBezTo>
                <a:cubicBezTo>
                  <a:pt x="1387067" y="225489"/>
                  <a:pt x="1384549" y="219038"/>
                  <a:pt x="1380787" y="216066"/>
                </a:cubicBezTo>
                <a:cubicBezTo>
                  <a:pt x="1375745" y="213105"/>
                  <a:pt x="1368553" y="211061"/>
                  <a:pt x="1359210" y="209933"/>
                </a:cubicBezTo>
                <a:cubicBezTo>
                  <a:pt x="1349868" y="208805"/>
                  <a:pt x="1340357" y="208182"/>
                  <a:pt x="1330678" y="208063"/>
                </a:cubicBezTo>
                <a:cubicBezTo>
                  <a:pt x="1320999" y="207945"/>
                  <a:pt x="1313135" y="207920"/>
                  <a:pt x="1307083" y="207988"/>
                </a:cubicBezTo>
                <a:cubicBezTo>
                  <a:pt x="1306662" y="197808"/>
                  <a:pt x="1306494" y="187375"/>
                  <a:pt x="1306578" y="176689"/>
                </a:cubicBezTo>
                <a:cubicBezTo>
                  <a:pt x="1306494" y="169117"/>
                  <a:pt x="1306662" y="161040"/>
                  <a:pt x="1307083" y="152458"/>
                </a:cubicBezTo>
                <a:cubicBezTo>
                  <a:pt x="1316170" y="151448"/>
                  <a:pt x="1326266" y="150943"/>
                  <a:pt x="1337372" y="150943"/>
                </a:cubicBezTo>
                <a:close/>
                <a:moveTo>
                  <a:pt x="5074201" y="149429"/>
                </a:moveTo>
                <a:cubicBezTo>
                  <a:pt x="5073990" y="155760"/>
                  <a:pt x="5074032" y="161776"/>
                  <a:pt x="5074327" y="167476"/>
                </a:cubicBezTo>
                <a:cubicBezTo>
                  <a:pt x="5074622" y="173176"/>
                  <a:pt x="5074916" y="178435"/>
                  <a:pt x="5075211" y="183252"/>
                </a:cubicBezTo>
                <a:cubicBezTo>
                  <a:pt x="5085359" y="177825"/>
                  <a:pt x="5096108" y="172524"/>
                  <a:pt x="5107456" y="167350"/>
                </a:cubicBezTo>
                <a:cubicBezTo>
                  <a:pt x="5118804" y="162175"/>
                  <a:pt x="5130436" y="159399"/>
                  <a:pt x="5142352" y="159020"/>
                </a:cubicBezTo>
                <a:cubicBezTo>
                  <a:pt x="5146917" y="158999"/>
                  <a:pt x="5151544" y="159546"/>
                  <a:pt x="5156235" y="160661"/>
                </a:cubicBezTo>
                <a:cubicBezTo>
                  <a:pt x="5160925" y="161776"/>
                  <a:pt x="5165553" y="163585"/>
                  <a:pt x="5170118" y="166088"/>
                </a:cubicBezTo>
                <a:cubicBezTo>
                  <a:pt x="5181634" y="177720"/>
                  <a:pt x="5189143" y="191560"/>
                  <a:pt x="5192645" y="207610"/>
                </a:cubicBezTo>
                <a:cubicBezTo>
                  <a:pt x="5196148" y="223659"/>
                  <a:pt x="5197725" y="240276"/>
                  <a:pt x="5197378" y="257461"/>
                </a:cubicBezTo>
                <a:cubicBezTo>
                  <a:pt x="5197357" y="264045"/>
                  <a:pt x="5197273" y="270566"/>
                  <a:pt x="5197126" y="277023"/>
                </a:cubicBezTo>
                <a:cubicBezTo>
                  <a:pt x="5196978" y="283481"/>
                  <a:pt x="5196894" y="289749"/>
                  <a:pt x="5196874" y="295828"/>
                </a:cubicBezTo>
                <a:cubicBezTo>
                  <a:pt x="5196936" y="312508"/>
                  <a:pt x="5197189" y="330009"/>
                  <a:pt x="5197630" y="348330"/>
                </a:cubicBezTo>
                <a:cubicBezTo>
                  <a:pt x="5198072" y="366651"/>
                  <a:pt x="5198325" y="385666"/>
                  <a:pt x="5198388" y="405375"/>
                </a:cubicBezTo>
                <a:cubicBezTo>
                  <a:pt x="5198304" y="421025"/>
                  <a:pt x="5197967" y="437179"/>
                  <a:pt x="5197378" y="453838"/>
                </a:cubicBezTo>
                <a:lnTo>
                  <a:pt x="5139324" y="454343"/>
                </a:lnTo>
                <a:cubicBezTo>
                  <a:pt x="5140070" y="413768"/>
                  <a:pt x="5140091" y="375275"/>
                  <a:pt x="5139386" y="338864"/>
                </a:cubicBezTo>
                <a:cubicBezTo>
                  <a:pt x="5138682" y="302454"/>
                  <a:pt x="5137314" y="266233"/>
                  <a:pt x="5135285" y="230201"/>
                </a:cubicBezTo>
                <a:cubicBezTo>
                  <a:pt x="5132740" y="225720"/>
                  <a:pt x="5129753" y="222565"/>
                  <a:pt x="5126324" y="220735"/>
                </a:cubicBezTo>
                <a:cubicBezTo>
                  <a:pt x="5122895" y="218905"/>
                  <a:pt x="5119151" y="218022"/>
                  <a:pt x="5115092" y="218085"/>
                </a:cubicBezTo>
                <a:cubicBezTo>
                  <a:pt x="5107856" y="218379"/>
                  <a:pt x="5100494" y="220315"/>
                  <a:pt x="5093005" y="223890"/>
                </a:cubicBezTo>
                <a:cubicBezTo>
                  <a:pt x="5085517" y="227466"/>
                  <a:pt x="5078913" y="230916"/>
                  <a:pt x="5073192" y="234239"/>
                </a:cubicBezTo>
                <a:cubicBezTo>
                  <a:pt x="5072560" y="268767"/>
                  <a:pt x="5072560" y="304715"/>
                  <a:pt x="5073192" y="342082"/>
                </a:cubicBezTo>
                <a:cubicBezTo>
                  <a:pt x="5073822" y="379450"/>
                  <a:pt x="5074327" y="417038"/>
                  <a:pt x="5074706" y="454848"/>
                </a:cubicBezTo>
                <a:cubicBezTo>
                  <a:pt x="5067133" y="455437"/>
                  <a:pt x="5060066" y="455773"/>
                  <a:pt x="5053503" y="455857"/>
                </a:cubicBezTo>
                <a:cubicBezTo>
                  <a:pt x="5047056" y="455815"/>
                  <a:pt x="5040767" y="455647"/>
                  <a:pt x="5034635" y="455353"/>
                </a:cubicBezTo>
                <a:cubicBezTo>
                  <a:pt x="5028504" y="455058"/>
                  <a:pt x="5021836" y="454890"/>
                  <a:pt x="5014632" y="454848"/>
                </a:cubicBezTo>
                <a:lnTo>
                  <a:pt x="5016651" y="151448"/>
                </a:lnTo>
                <a:cubicBezTo>
                  <a:pt x="5027473" y="151395"/>
                  <a:pt x="5037254" y="151122"/>
                  <a:pt x="5045994" y="150628"/>
                </a:cubicBezTo>
                <a:cubicBezTo>
                  <a:pt x="5054734" y="150133"/>
                  <a:pt x="5064136" y="149734"/>
                  <a:pt x="5074201" y="149429"/>
                </a:cubicBezTo>
                <a:close/>
                <a:moveTo>
                  <a:pt x="2750101" y="149429"/>
                </a:moveTo>
                <a:cubicBezTo>
                  <a:pt x="2749890" y="155760"/>
                  <a:pt x="2749932" y="161776"/>
                  <a:pt x="2750227" y="167476"/>
                </a:cubicBezTo>
                <a:cubicBezTo>
                  <a:pt x="2750522" y="173176"/>
                  <a:pt x="2750816" y="178435"/>
                  <a:pt x="2751110" y="183252"/>
                </a:cubicBezTo>
                <a:cubicBezTo>
                  <a:pt x="2761259" y="177825"/>
                  <a:pt x="2772008" y="172524"/>
                  <a:pt x="2783356" y="167350"/>
                </a:cubicBezTo>
                <a:cubicBezTo>
                  <a:pt x="2794704" y="162175"/>
                  <a:pt x="2806336" y="159399"/>
                  <a:pt x="2818252" y="159020"/>
                </a:cubicBezTo>
                <a:cubicBezTo>
                  <a:pt x="2822817" y="158999"/>
                  <a:pt x="2827444" y="159546"/>
                  <a:pt x="2832135" y="160661"/>
                </a:cubicBezTo>
                <a:cubicBezTo>
                  <a:pt x="2836825" y="161776"/>
                  <a:pt x="2841453" y="163585"/>
                  <a:pt x="2846017" y="166088"/>
                </a:cubicBezTo>
                <a:cubicBezTo>
                  <a:pt x="2857534" y="177720"/>
                  <a:pt x="2865043" y="191560"/>
                  <a:pt x="2868545" y="207610"/>
                </a:cubicBezTo>
                <a:cubicBezTo>
                  <a:pt x="2872048" y="223659"/>
                  <a:pt x="2873625" y="240276"/>
                  <a:pt x="2873278" y="257461"/>
                </a:cubicBezTo>
                <a:cubicBezTo>
                  <a:pt x="2873257" y="264045"/>
                  <a:pt x="2873173" y="270566"/>
                  <a:pt x="2873026" y="277023"/>
                </a:cubicBezTo>
                <a:cubicBezTo>
                  <a:pt x="2872878" y="283481"/>
                  <a:pt x="2872794" y="289749"/>
                  <a:pt x="2872773" y="295828"/>
                </a:cubicBezTo>
                <a:cubicBezTo>
                  <a:pt x="2872836" y="312508"/>
                  <a:pt x="2873089" y="330009"/>
                  <a:pt x="2873530" y="348330"/>
                </a:cubicBezTo>
                <a:cubicBezTo>
                  <a:pt x="2873972" y="366651"/>
                  <a:pt x="2874224" y="385666"/>
                  <a:pt x="2874288" y="405375"/>
                </a:cubicBezTo>
                <a:cubicBezTo>
                  <a:pt x="2874204" y="421025"/>
                  <a:pt x="2873867" y="437179"/>
                  <a:pt x="2873278" y="453838"/>
                </a:cubicBezTo>
                <a:lnTo>
                  <a:pt x="2815223" y="454343"/>
                </a:lnTo>
                <a:cubicBezTo>
                  <a:pt x="2815970" y="413768"/>
                  <a:pt x="2815991" y="375275"/>
                  <a:pt x="2815286" y="338864"/>
                </a:cubicBezTo>
                <a:cubicBezTo>
                  <a:pt x="2814582" y="302454"/>
                  <a:pt x="2813215" y="266233"/>
                  <a:pt x="2811184" y="230201"/>
                </a:cubicBezTo>
                <a:cubicBezTo>
                  <a:pt x="2808640" y="225720"/>
                  <a:pt x="2805652" y="222565"/>
                  <a:pt x="2802224" y="220735"/>
                </a:cubicBezTo>
                <a:cubicBezTo>
                  <a:pt x="2798795" y="218905"/>
                  <a:pt x="2795051" y="218022"/>
                  <a:pt x="2790991" y="218085"/>
                </a:cubicBezTo>
                <a:cubicBezTo>
                  <a:pt x="2783756" y="218379"/>
                  <a:pt x="2776394" y="220315"/>
                  <a:pt x="2768905" y="223890"/>
                </a:cubicBezTo>
                <a:cubicBezTo>
                  <a:pt x="2761417" y="227466"/>
                  <a:pt x="2754813" y="230916"/>
                  <a:pt x="2749091" y="234239"/>
                </a:cubicBezTo>
                <a:cubicBezTo>
                  <a:pt x="2748460" y="268767"/>
                  <a:pt x="2748460" y="304715"/>
                  <a:pt x="2749091" y="342082"/>
                </a:cubicBezTo>
                <a:cubicBezTo>
                  <a:pt x="2749722" y="379450"/>
                  <a:pt x="2750227" y="417038"/>
                  <a:pt x="2750606" y="454848"/>
                </a:cubicBezTo>
                <a:cubicBezTo>
                  <a:pt x="2743033" y="455437"/>
                  <a:pt x="2735965" y="455773"/>
                  <a:pt x="2729403" y="455857"/>
                </a:cubicBezTo>
                <a:cubicBezTo>
                  <a:pt x="2722956" y="455815"/>
                  <a:pt x="2716667" y="455647"/>
                  <a:pt x="2710535" y="455353"/>
                </a:cubicBezTo>
                <a:cubicBezTo>
                  <a:pt x="2704403" y="455058"/>
                  <a:pt x="2697736" y="454890"/>
                  <a:pt x="2690531" y="454848"/>
                </a:cubicBezTo>
                <a:lnTo>
                  <a:pt x="2692551" y="151448"/>
                </a:lnTo>
                <a:cubicBezTo>
                  <a:pt x="2703373" y="151395"/>
                  <a:pt x="2713154" y="151122"/>
                  <a:pt x="2721894" y="150628"/>
                </a:cubicBezTo>
                <a:cubicBezTo>
                  <a:pt x="2730633" y="150133"/>
                  <a:pt x="2740036" y="149734"/>
                  <a:pt x="2750101" y="149429"/>
                </a:cubicBezTo>
                <a:close/>
                <a:moveTo>
                  <a:pt x="3763989" y="147914"/>
                </a:moveTo>
                <a:lnTo>
                  <a:pt x="3780649" y="203950"/>
                </a:lnTo>
                <a:cubicBezTo>
                  <a:pt x="3767197" y="207694"/>
                  <a:pt x="3757500" y="211564"/>
                  <a:pt x="3751558" y="215561"/>
                </a:cubicBezTo>
                <a:cubicBezTo>
                  <a:pt x="3745616" y="219557"/>
                  <a:pt x="3742355" y="226961"/>
                  <a:pt x="3741777" y="237773"/>
                </a:cubicBezTo>
                <a:cubicBezTo>
                  <a:pt x="3741777" y="239792"/>
                  <a:pt x="3741777" y="241812"/>
                  <a:pt x="3741777" y="243831"/>
                </a:cubicBezTo>
                <a:cubicBezTo>
                  <a:pt x="3742011" y="257318"/>
                  <a:pt x="3744348" y="268767"/>
                  <a:pt x="3748789" y="278178"/>
                </a:cubicBezTo>
                <a:cubicBezTo>
                  <a:pt x="3753229" y="287589"/>
                  <a:pt x="3758371" y="296831"/>
                  <a:pt x="3764214" y="305906"/>
                </a:cubicBezTo>
                <a:cubicBezTo>
                  <a:pt x="3770057" y="314980"/>
                  <a:pt x="3775198" y="325756"/>
                  <a:pt x="3779639" y="338233"/>
                </a:cubicBezTo>
                <a:cubicBezTo>
                  <a:pt x="3782142" y="345827"/>
                  <a:pt x="3783951" y="353231"/>
                  <a:pt x="3785066" y="360446"/>
                </a:cubicBezTo>
                <a:cubicBezTo>
                  <a:pt x="3786180" y="367660"/>
                  <a:pt x="3786727" y="374560"/>
                  <a:pt x="3786707" y="381143"/>
                </a:cubicBezTo>
                <a:cubicBezTo>
                  <a:pt x="3786622" y="393638"/>
                  <a:pt x="3785024" y="404618"/>
                  <a:pt x="3781911" y="414083"/>
                </a:cubicBezTo>
                <a:cubicBezTo>
                  <a:pt x="3778797" y="423549"/>
                  <a:pt x="3774675" y="430742"/>
                  <a:pt x="3769542" y="435664"/>
                </a:cubicBezTo>
                <a:cubicBezTo>
                  <a:pt x="3759807" y="444698"/>
                  <a:pt x="3748764" y="451030"/>
                  <a:pt x="3736411" y="454661"/>
                </a:cubicBezTo>
                <a:cubicBezTo>
                  <a:pt x="3724058" y="458291"/>
                  <a:pt x="3712267" y="460547"/>
                  <a:pt x="3701036" y="461429"/>
                </a:cubicBezTo>
                <a:cubicBezTo>
                  <a:pt x="3689805" y="462311"/>
                  <a:pt x="3681005" y="463146"/>
                  <a:pt x="3674636" y="463935"/>
                </a:cubicBezTo>
                <a:lnTo>
                  <a:pt x="3666558" y="406889"/>
                </a:lnTo>
                <a:cubicBezTo>
                  <a:pt x="3674439" y="405687"/>
                  <a:pt x="3682909" y="404783"/>
                  <a:pt x="3691968" y="404178"/>
                </a:cubicBezTo>
                <a:cubicBezTo>
                  <a:pt x="3701026" y="403574"/>
                  <a:pt x="3708823" y="401399"/>
                  <a:pt x="3715358" y="397653"/>
                </a:cubicBezTo>
                <a:cubicBezTo>
                  <a:pt x="3721893" y="393907"/>
                  <a:pt x="3725314" y="386721"/>
                  <a:pt x="3725623" y="376095"/>
                </a:cubicBezTo>
                <a:cubicBezTo>
                  <a:pt x="3725644" y="374339"/>
                  <a:pt x="3725602" y="372551"/>
                  <a:pt x="3725497" y="370731"/>
                </a:cubicBezTo>
                <a:cubicBezTo>
                  <a:pt x="3725391" y="368912"/>
                  <a:pt x="3725097" y="366998"/>
                  <a:pt x="3724613" y="364989"/>
                </a:cubicBezTo>
                <a:cubicBezTo>
                  <a:pt x="3721939" y="353568"/>
                  <a:pt x="3717246" y="342699"/>
                  <a:pt x="3710534" y="332381"/>
                </a:cubicBezTo>
                <a:cubicBezTo>
                  <a:pt x="3703822" y="322063"/>
                  <a:pt x="3696997" y="310147"/>
                  <a:pt x="3690060" y="296632"/>
                </a:cubicBezTo>
                <a:cubicBezTo>
                  <a:pt x="3683124" y="283117"/>
                  <a:pt x="3677982" y="265853"/>
                  <a:pt x="3674636" y="244841"/>
                </a:cubicBezTo>
                <a:cubicBezTo>
                  <a:pt x="3674393" y="243810"/>
                  <a:pt x="3674246" y="242716"/>
                  <a:pt x="3674194" y="241559"/>
                </a:cubicBezTo>
                <a:cubicBezTo>
                  <a:pt x="3674141" y="240402"/>
                  <a:pt x="3674120" y="239309"/>
                  <a:pt x="3674131" y="238278"/>
                </a:cubicBezTo>
                <a:cubicBezTo>
                  <a:pt x="3674246" y="227203"/>
                  <a:pt x="3677170" y="215403"/>
                  <a:pt x="3682902" y="202877"/>
                </a:cubicBezTo>
                <a:cubicBezTo>
                  <a:pt x="3688634" y="190351"/>
                  <a:pt x="3696480" y="179939"/>
                  <a:pt x="3706439" y="171641"/>
                </a:cubicBezTo>
                <a:cubicBezTo>
                  <a:pt x="3715274" y="164847"/>
                  <a:pt x="3724108" y="159883"/>
                  <a:pt x="3732943" y="156749"/>
                </a:cubicBezTo>
                <a:cubicBezTo>
                  <a:pt x="3741777" y="153615"/>
                  <a:pt x="3752126" y="150670"/>
                  <a:pt x="3763989" y="147914"/>
                </a:cubicBezTo>
                <a:close/>
                <a:moveTo>
                  <a:pt x="563590" y="147914"/>
                </a:moveTo>
                <a:lnTo>
                  <a:pt x="580249" y="203950"/>
                </a:lnTo>
                <a:cubicBezTo>
                  <a:pt x="566797" y="207694"/>
                  <a:pt x="557100" y="211564"/>
                  <a:pt x="551159" y="215561"/>
                </a:cubicBezTo>
                <a:cubicBezTo>
                  <a:pt x="545216" y="219557"/>
                  <a:pt x="541956" y="226961"/>
                  <a:pt x="541377" y="237773"/>
                </a:cubicBezTo>
                <a:cubicBezTo>
                  <a:pt x="541377" y="239792"/>
                  <a:pt x="541377" y="241812"/>
                  <a:pt x="541377" y="243831"/>
                </a:cubicBezTo>
                <a:cubicBezTo>
                  <a:pt x="541612" y="257318"/>
                  <a:pt x="543948" y="268767"/>
                  <a:pt x="548389" y="278178"/>
                </a:cubicBezTo>
                <a:cubicBezTo>
                  <a:pt x="552829" y="287589"/>
                  <a:pt x="557971" y="296831"/>
                  <a:pt x="563814" y="305906"/>
                </a:cubicBezTo>
                <a:cubicBezTo>
                  <a:pt x="569657" y="314980"/>
                  <a:pt x="574799" y="325756"/>
                  <a:pt x="579240" y="338233"/>
                </a:cubicBezTo>
                <a:cubicBezTo>
                  <a:pt x="581743" y="345827"/>
                  <a:pt x="583551" y="353231"/>
                  <a:pt x="584666" y="360446"/>
                </a:cubicBezTo>
                <a:cubicBezTo>
                  <a:pt x="585781" y="367660"/>
                  <a:pt x="586328" y="374560"/>
                  <a:pt x="586307" y="381143"/>
                </a:cubicBezTo>
                <a:cubicBezTo>
                  <a:pt x="586223" y="393638"/>
                  <a:pt x="584625" y="404618"/>
                  <a:pt x="581511" y="414083"/>
                </a:cubicBezTo>
                <a:cubicBezTo>
                  <a:pt x="578398" y="423549"/>
                  <a:pt x="574276" y="430742"/>
                  <a:pt x="569143" y="435664"/>
                </a:cubicBezTo>
                <a:cubicBezTo>
                  <a:pt x="559408" y="444698"/>
                  <a:pt x="548364" y="451030"/>
                  <a:pt x="536012" y="454661"/>
                </a:cubicBezTo>
                <a:cubicBezTo>
                  <a:pt x="523659" y="458291"/>
                  <a:pt x="511867" y="460547"/>
                  <a:pt x="500636" y="461429"/>
                </a:cubicBezTo>
                <a:cubicBezTo>
                  <a:pt x="489406" y="462311"/>
                  <a:pt x="480605" y="463146"/>
                  <a:pt x="474236" y="463935"/>
                </a:cubicBezTo>
                <a:lnTo>
                  <a:pt x="466159" y="406889"/>
                </a:lnTo>
                <a:cubicBezTo>
                  <a:pt x="474039" y="405687"/>
                  <a:pt x="482510" y="404783"/>
                  <a:pt x="491568" y="404178"/>
                </a:cubicBezTo>
                <a:cubicBezTo>
                  <a:pt x="500627" y="403574"/>
                  <a:pt x="508424" y="401399"/>
                  <a:pt x="514958" y="397653"/>
                </a:cubicBezTo>
                <a:cubicBezTo>
                  <a:pt x="521493" y="393907"/>
                  <a:pt x="524914" y="386721"/>
                  <a:pt x="525223" y="376095"/>
                </a:cubicBezTo>
                <a:cubicBezTo>
                  <a:pt x="525244" y="374339"/>
                  <a:pt x="525202" y="372551"/>
                  <a:pt x="525097" y="370731"/>
                </a:cubicBezTo>
                <a:cubicBezTo>
                  <a:pt x="524991" y="368912"/>
                  <a:pt x="524697" y="366998"/>
                  <a:pt x="524214" y="364989"/>
                </a:cubicBezTo>
                <a:cubicBezTo>
                  <a:pt x="521540" y="353568"/>
                  <a:pt x="516847" y="342699"/>
                  <a:pt x="510134" y="332381"/>
                </a:cubicBezTo>
                <a:cubicBezTo>
                  <a:pt x="503422" y="322063"/>
                  <a:pt x="496598" y="310147"/>
                  <a:pt x="489661" y="296632"/>
                </a:cubicBezTo>
                <a:cubicBezTo>
                  <a:pt x="482724" y="283117"/>
                  <a:pt x="477583" y="265853"/>
                  <a:pt x="474236" y="244841"/>
                </a:cubicBezTo>
                <a:cubicBezTo>
                  <a:pt x="473994" y="243810"/>
                  <a:pt x="473847" y="242716"/>
                  <a:pt x="473794" y="241559"/>
                </a:cubicBezTo>
                <a:cubicBezTo>
                  <a:pt x="473741" y="240402"/>
                  <a:pt x="473720" y="239309"/>
                  <a:pt x="473731" y="238278"/>
                </a:cubicBezTo>
                <a:cubicBezTo>
                  <a:pt x="473847" y="227203"/>
                  <a:pt x="476771" y="215403"/>
                  <a:pt x="482503" y="202877"/>
                </a:cubicBezTo>
                <a:cubicBezTo>
                  <a:pt x="488234" y="190351"/>
                  <a:pt x="496080" y="179939"/>
                  <a:pt x="506040" y="171641"/>
                </a:cubicBezTo>
                <a:cubicBezTo>
                  <a:pt x="514874" y="164847"/>
                  <a:pt x="523709" y="159883"/>
                  <a:pt x="532543" y="156749"/>
                </a:cubicBezTo>
                <a:cubicBezTo>
                  <a:pt x="541377" y="153615"/>
                  <a:pt x="551726" y="150670"/>
                  <a:pt x="563590" y="147914"/>
                </a:cubicBezTo>
                <a:close/>
                <a:moveTo>
                  <a:pt x="5508750" y="146400"/>
                </a:moveTo>
                <a:cubicBezTo>
                  <a:pt x="5515176" y="174407"/>
                  <a:pt x="5521507" y="202698"/>
                  <a:pt x="5527745" y="231273"/>
                </a:cubicBezTo>
                <a:cubicBezTo>
                  <a:pt x="5533981" y="259849"/>
                  <a:pt x="5540943" y="287256"/>
                  <a:pt x="5548632" y="313497"/>
                </a:cubicBezTo>
                <a:lnTo>
                  <a:pt x="5596085" y="148924"/>
                </a:lnTo>
                <a:cubicBezTo>
                  <a:pt x="5602880" y="148892"/>
                  <a:pt x="5610620" y="148955"/>
                  <a:pt x="5619307" y="149113"/>
                </a:cubicBezTo>
                <a:cubicBezTo>
                  <a:pt x="5627994" y="149271"/>
                  <a:pt x="5636240" y="149713"/>
                  <a:pt x="5644043" y="150438"/>
                </a:cubicBezTo>
                <a:cubicBezTo>
                  <a:pt x="5654750" y="178067"/>
                  <a:pt x="5663626" y="206358"/>
                  <a:pt x="5670673" y="235312"/>
                </a:cubicBezTo>
                <a:cubicBezTo>
                  <a:pt x="5677720" y="264266"/>
                  <a:pt x="5685334" y="293188"/>
                  <a:pt x="5693516" y="322079"/>
                </a:cubicBezTo>
                <a:cubicBezTo>
                  <a:pt x="5700258" y="292568"/>
                  <a:pt x="5706589" y="263498"/>
                  <a:pt x="5712510" y="234870"/>
                </a:cubicBezTo>
                <a:cubicBezTo>
                  <a:pt x="5718432" y="206243"/>
                  <a:pt x="5725898" y="177930"/>
                  <a:pt x="5734912" y="149933"/>
                </a:cubicBezTo>
                <a:lnTo>
                  <a:pt x="5778327" y="161544"/>
                </a:lnTo>
                <a:cubicBezTo>
                  <a:pt x="5769115" y="194620"/>
                  <a:pt x="5761400" y="228368"/>
                  <a:pt x="5755180" y="262790"/>
                </a:cubicBezTo>
                <a:cubicBezTo>
                  <a:pt x="5748960" y="297212"/>
                  <a:pt x="5742965" y="330736"/>
                  <a:pt x="5737193" y="363362"/>
                </a:cubicBezTo>
                <a:cubicBezTo>
                  <a:pt x="5731422" y="395989"/>
                  <a:pt x="5724604" y="426148"/>
                  <a:pt x="5716738" y="453838"/>
                </a:cubicBezTo>
                <a:cubicBezTo>
                  <a:pt x="5712405" y="453817"/>
                  <a:pt x="5707694" y="453733"/>
                  <a:pt x="5702603" y="453586"/>
                </a:cubicBezTo>
                <a:cubicBezTo>
                  <a:pt x="5697513" y="453438"/>
                  <a:pt x="5692297" y="453354"/>
                  <a:pt x="5686953" y="453333"/>
                </a:cubicBezTo>
                <a:cubicBezTo>
                  <a:pt x="5681317" y="453249"/>
                  <a:pt x="5675931" y="453417"/>
                  <a:pt x="5670799" y="453838"/>
                </a:cubicBezTo>
                <a:cubicBezTo>
                  <a:pt x="5664153" y="426020"/>
                  <a:pt x="5657379" y="395331"/>
                  <a:pt x="5650480" y="361771"/>
                </a:cubicBezTo>
                <a:cubicBezTo>
                  <a:pt x="5643581" y="328210"/>
                  <a:pt x="5635546" y="293609"/>
                  <a:pt x="5626375" y="257966"/>
                </a:cubicBezTo>
                <a:cubicBezTo>
                  <a:pt x="5615153" y="290401"/>
                  <a:pt x="5605919" y="323215"/>
                  <a:pt x="5598672" y="356407"/>
                </a:cubicBezTo>
                <a:cubicBezTo>
                  <a:pt x="5591426" y="389599"/>
                  <a:pt x="5582318" y="422413"/>
                  <a:pt x="5571348" y="454848"/>
                </a:cubicBezTo>
                <a:cubicBezTo>
                  <a:pt x="5564618" y="454806"/>
                  <a:pt x="5557129" y="454637"/>
                  <a:pt x="5548884" y="454343"/>
                </a:cubicBezTo>
                <a:cubicBezTo>
                  <a:pt x="5540639" y="454048"/>
                  <a:pt x="5532645" y="453880"/>
                  <a:pt x="5524905" y="453838"/>
                </a:cubicBezTo>
                <a:cubicBezTo>
                  <a:pt x="5512421" y="403166"/>
                  <a:pt x="5500410" y="354198"/>
                  <a:pt x="5488873" y="306934"/>
                </a:cubicBezTo>
                <a:cubicBezTo>
                  <a:pt x="5477336" y="259670"/>
                  <a:pt x="5465451" y="210702"/>
                  <a:pt x="5453220" y="160030"/>
                </a:cubicBezTo>
                <a:cubicBezTo>
                  <a:pt x="5462317" y="157064"/>
                  <a:pt x="5471509" y="154540"/>
                  <a:pt x="5480796" y="152458"/>
                </a:cubicBezTo>
                <a:cubicBezTo>
                  <a:pt x="5490082" y="150375"/>
                  <a:pt x="5499400" y="148356"/>
                  <a:pt x="5508750" y="146400"/>
                </a:cubicBezTo>
                <a:close/>
                <a:moveTo>
                  <a:pt x="4002791" y="144380"/>
                </a:moveTo>
                <a:cubicBezTo>
                  <a:pt x="4014044" y="171346"/>
                  <a:pt x="4023215" y="198313"/>
                  <a:pt x="4030304" y="225279"/>
                </a:cubicBezTo>
                <a:cubicBezTo>
                  <a:pt x="4037392" y="252245"/>
                  <a:pt x="4046059" y="279463"/>
                  <a:pt x="4056302" y="306934"/>
                </a:cubicBezTo>
                <a:cubicBezTo>
                  <a:pt x="4065400" y="282871"/>
                  <a:pt x="4074718" y="256536"/>
                  <a:pt x="4084257" y="227929"/>
                </a:cubicBezTo>
                <a:cubicBezTo>
                  <a:pt x="4093796" y="199322"/>
                  <a:pt x="4103493" y="171978"/>
                  <a:pt x="4113348" y="145895"/>
                </a:cubicBezTo>
                <a:cubicBezTo>
                  <a:pt x="4121835" y="149628"/>
                  <a:pt x="4129849" y="151879"/>
                  <a:pt x="4137390" y="152647"/>
                </a:cubicBezTo>
                <a:cubicBezTo>
                  <a:pt x="4144930" y="153415"/>
                  <a:pt x="4152566" y="156044"/>
                  <a:pt x="4160296" y="160535"/>
                </a:cubicBezTo>
                <a:cubicBezTo>
                  <a:pt x="4147548" y="203585"/>
                  <a:pt x="4134229" y="247785"/>
                  <a:pt x="4120340" y="293136"/>
                </a:cubicBezTo>
                <a:cubicBezTo>
                  <a:pt x="4106451" y="338486"/>
                  <a:pt x="4092759" y="383135"/>
                  <a:pt x="4079262" y="427082"/>
                </a:cubicBezTo>
                <a:cubicBezTo>
                  <a:pt x="4065766" y="471030"/>
                  <a:pt x="4053233" y="512426"/>
                  <a:pt x="4041662" y="551269"/>
                </a:cubicBezTo>
                <a:cubicBezTo>
                  <a:pt x="4032702" y="548609"/>
                  <a:pt x="4024372" y="546232"/>
                  <a:pt x="4016673" y="544139"/>
                </a:cubicBezTo>
                <a:cubicBezTo>
                  <a:pt x="4008975" y="542046"/>
                  <a:pt x="4001150" y="539543"/>
                  <a:pt x="3993199" y="536629"/>
                </a:cubicBezTo>
                <a:cubicBezTo>
                  <a:pt x="3994987" y="518182"/>
                  <a:pt x="3999615" y="496138"/>
                  <a:pt x="4007082" y="470497"/>
                </a:cubicBezTo>
                <a:cubicBezTo>
                  <a:pt x="4014549" y="444856"/>
                  <a:pt x="4020186" y="420288"/>
                  <a:pt x="4023993" y="396793"/>
                </a:cubicBezTo>
                <a:cubicBezTo>
                  <a:pt x="4015517" y="362202"/>
                  <a:pt x="4006219" y="329031"/>
                  <a:pt x="3996102" y="297279"/>
                </a:cubicBezTo>
                <a:cubicBezTo>
                  <a:pt x="3985984" y="265528"/>
                  <a:pt x="3975930" y="232230"/>
                  <a:pt x="3965938" y="197387"/>
                </a:cubicBezTo>
                <a:cubicBezTo>
                  <a:pt x="3963583" y="188700"/>
                  <a:pt x="3961605" y="181590"/>
                  <a:pt x="3960007" y="176058"/>
                </a:cubicBezTo>
                <a:cubicBezTo>
                  <a:pt x="3958408" y="170526"/>
                  <a:pt x="3956178" y="164174"/>
                  <a:pt x="3953318" y="157001"/>
                </a:cubicBezTo>
                <a:cubicBezTo>
                  <a:pt x="3961437" y="156097"/>
                  <a:pt x="3969304" y="154372"/>
                  <a:pt x="3976918" y="151827"/>
                </a:cubicBezTo>
                <a:cubicBezTo>
                  <a:pt x="3984533" y="149281"/>
                  <a:pt x="3993157" y="146799"/>
                  <a:pt x="4002791" y="144380"/>
                </a:cubicBezTo>
                <a:close/>
                <a:moveTo>
                  <a:pt x="6104082" y="68657"/>
                </a:moveTo>
                <a:lnTo>
                  <a:pt x="6163651" y="69666"/>
                </a:lnTo>
                <a:lnTo>
                  <a:pt x="6163651" y="150943"/>
                </a:lnTo>
                <a:cubicBezTo>
                  <a:pt x="6163969" y="151277"/>
                  <a:pt x="6167260" y="151507"/>
                  <a:pt x="6173523" y="151635"/>
                </a:cubicBezTo>
                <a:cubicBezTo>
                  <a:pt x="6179787" y="151763"/>
                  <a:pt x="6187117" y="151806"/>
                  <a:pt x="6195511" y="151766"/>
                </a:cubicBezTo>
                <a:cubicBezTo>
                  <a:pt x="6203907" y="151725"/>
                  <a:pt x="6211460" y="151619"/>
                  <a:pt x="6218172" y="151448"/>
                </a:cubicBezTo>
                <a:cubicBezTo>
                  <a:pt x="6219056" y="159262"/>
                  <a:pt x="6219561" y="168749"/>
                  <a:pt x="6219687" y="179907"/>
                </a:cubicBezTo>
                <a:cubicBezTo>
                  <a:pt x="6219813" y="191066"/>
                  <a:pt x="6220318" y="200931"/>
                  <a:pt x="6221201" y="209503"/>
                </a:cubicBezTo>
                <a:cubicBezTo>
                  <a:pt x="6212882" y="209030"/>
                  <a:pt x="6203648" y="208840"/>
                  <a:pt x="6193499" y="208935"/>
                </a:cubicBezTo>
                <a:cubicBezTo>
                  <a:pt x="6183350" y="209030"/>
                  <a:pt x="6173737" y="209219"/>
                  <a:pt x="6164661" y="209503"/>
                </a:cubicBezTo>
                <a:lnTo>
                  <a:pt x="6164661" y="224648"/>
                </a:lnTo>
                <a:lnTo>
                  <a:pt x="6167690" y="373571"/>
                </a:lnTo>
                <a:cubicBezTo>
                  <a:pt x="6170280" y="387154"/>
                  <a:pt x="6174467" y="396223"/>
                  <a:pt x="6180254" y="400775"/>
                </a:cubicBezTo>
                <a:cubicBezTo>
                  <a:pt x="6186041" y="405328"/>
                  <a:pt x="6193034" y="407665"/>
                  <a:pt x="6201233" y="407787"/>
                </a:cubicBezTo>
                <a:cubicBezTo>
                  <a:pt x="6209431" y="407908"/>
                  <a:pt x="6218444" y="408114"/>
                  <a:pt x="6228269" y="408404"/>
                </a:cubicBezTo>
                <a:lnTo>
                  <a:pt x="6226754" y="460906"/>
                </a:lnTo>
                <a:cubicBezTo>
                  <a:pt x="6220928" y="462178"/>
                  <a:pt x="6215039" y="463167"/>
                  <a:pt x="6209086" y="463872"/>
                </a:cubicBezTo>
                <a:cubicBezTo>
                  <a:pt x="6203132" y="464576"/>
                  <a:pt x="6197243" y="464934"/>
                  <a:pt x="6191417" y="464944"/>
                </a:cubicBezTo>
                <a:cubicBezTo>
                  <a:pt x="6180258" y="464976"/>
                  <a:pt x="6169257" y="463651"/>
                  <a:pt x="6158414" y="460969"/>
                </a:cubicBezTo>
                <a:cubicBezTo>
                  <a:pt x="6147570" y="458287"/>
                  <a:pt x="6137201" y="454059"/>
                  <a:pt x="6127304" y="448285"/>
                </a:cubicBezTo>
                <a:cubicBezTo>
                  <a:pt x="6122518" y="444194"/>
                  <a:pt x="6119090" y="439882"/>
                  <a:pt x="6117018" y="435349"/>
                </a:cubicBezTo>
                <a:cubicBezTo>
                  <a:pt x="6114946" y="430816"/>
                  <a:pt x="6112654" y="426378"/>
                  <a:pt x="6110140" y="422034"/>
                </a:cubicBezTo>
                <a:cubicBezTo>
                  <a:pt x="6106217" y="388137"/>
                  <a:pt x="6104093" y="353325"/>
                  <a:pt x="6103766" y="317598"/>
                </a:cubicBezTo>
                <a:cubicBezTo>
                  <a:pt x="6103440" y="281872"/>
                  <a:pt x="6102704" y="247186"/>
                  <a:pt x="6101558" y="213541"/>
                </a:cubicBezTo>
                <a:cubicBezTo>
                  <a:pt x="6095847" y="213562"/>
                  <a:pt x="6090483" y="213520"/>
                  <a:pt x="6085466" y="213415"/>
                </a:cubicBezTo>
                <a:cubicBezTo>
                  <a:pt x="6080450" y="213310"/>
                  <a:pt x="6075212" y="213016"/>
                  <a:pt x="6069754" y="212532"/>
                </a:cubicBezTo>
                <a:cubicBezTo>
                  <a:pt x="6069744" y="202246"/>
                  <a:pt x="6069638" y="192402"/>
                  <a:pt x="6069438" y="183000"/>
                </a:cubicBezTo>
                <a:cubicBezTo>
                  <a:pt x="6069239" y="173597"/>
                  <a:pt x="6069007" y="164258"/>
                  <a:pt x="6068744" y="154982"/>
                </a:cubicBezTo>
                <a:lnTo>
                  <a:pt x="6105091" y="154477"/>
                </a:lnTo>
                <a:close/>
                <a:moveTo>
                  <a:pt x="3170382" y="68657"/>
                </a:moveTo>
                <a:lnTo>
                  <a:pt x="3229951" y="69666"/>
                </a:lnTo>
                <a:lnTo>
                  <a:pt x="3229951" y="150943"/>
                </a:lnTo>
                <a:cubicBezTo>
                  <a:pt x="3230269" y="151277"/>
                  <a:pt x="3233560" y="151507"/>
                  <a:pt x="3239823" y="151635"/>
                </a:cubicBezTo>
                <a:cubicBezTo>
                  <a:pt x="3246087" y="151763"/>
                  <a:pt x="3253416" y="151806"/>
                  <a:pt x="3261811" y="151766"/>
                </a:cubicBezTo>
                <a:cubicBezTo>
                  <a:pt x="3270206" y="151725"/>
                  <a:pt x="3277760" y="151619"/>
                  <a:pt x="3284472" y="151448"/>
                </a:cubicBezTo>
                <a:cubicBezTo>
                  <a:pt x="3285356" y="159262"/>
                  <a:pt x="3285860" y="168749"/>
                  <a:pt x="3285987" y="179907"/>
                </a:cubicBezTo>
                <a:cubicBezTo>
                  <a:pt x="3286113" y="191066"/>
                  <a:pt x="3286618" y="200931"/>
                  <a:pt x="3287501" y="209503"/>
                </a:cubicBezTo>
                <a:cubicBezTo>
                  <a:pt x="3279182" y="209030"/>
                  <a:pt x="3269948" y="208840"/>
                  <a:pt x="3259799" y="208935"/>
                </a:cubicBezTo>
                <a:cubicBezTo>
                  <a:pt x="3249650" y="209030"/>
                  <a:pt x="3240037" y="209219"/>
                  <a:pt x="3230961" y="209503"/>
                </a:cubicBezTo>
                <a:lnTo>
                  <a:pt x="3230961" y="224648"/>
                </a:lnTo>
                <a:lnTo>
                  <a:pt x="3233990" y="373571"/>
                </a:lnTo>
                <a:cubicBezTo>
                  <a:pt x="3236579" y="387154"/>
                  <a:pt x="3240768" y="396223"/>
                  <a:pt x="3246554" y="400775"/>
                </a:cubicBezTo>
                <a:cubicBezTo>
                  <a:pt x="3252341" y="405328"/>
                  <a:pt x="3259334" y="407665"/>
                  <a:pt x="3267532" y="407787"/>
                </a:cubicBezTo>
                <a:cubicBezTo>
                  <a:pt x="3275731" y="407908"/>
                  <a:pt x="3284743" y="408114"/>
                  <a:pt x="3294569" y="408404"/>
                </a:cubicBezTo>
                <a:lnTo>
                  <a:pt x="3293054" y="460906"/>
                </a:lnTo>
                <a:cubicBezTo>
                  <a:pt x="3287228" y="462178"/>
                  <a:pt x="3281338" y="463167"/>
                  <a:pt x="3275385" y="463872"/>
                </a:cubicBezTo>
                <a:cubicBezTo>
                  <a:pt x="3269433" y="464576"/>
                  <a:pt x="3263543" y="464934"/>
                  <a:pt x="3257716" y="464944"/>
                </a:cubicBezTo>
                <a:cubicBezTo>
                  <a:pt x="3246558" y="464976"/>
                  <a:pt x="3235557" y="463651"/>
                  <a:pt x="3224714" y="460969"/>
                </a:cubicBezTo>
                <a:cubicBezTo>
                  <a:pt x="3213870" y="458287"/>
                  <a:pt x="3203500" y="454059"/>
                  <a:pt x="3193604" y="448285"/>
                </a:cubicBezTo>
                <a:cubicBezTo>
                  <a:pt x="3188819" y="444194"/>
                  <a:pt x="3185390" y="439882"/>
                  <a:pt x="3183318" y="435349"/>
                </a:cubicBezTo>
                <a:cubicBezTo>
                  <a:pt x="3181246" y="430816"/>
                  <a:pt x="3178953" y="426378"/>
                  <a:pt x="3176440" y="422034"/>
                </a:cubicBezTo>
                <a:cubicBezTo>
                  <a:pt x="3172517" y="388137"/>
                  <a:pt x="3170392" y="353325"/>
                  <a:pt x="3170066" y="317598"/>
                </a:cubicBezTo>
                <a:cubicBezTo>
                  <a:pt x="3169740" y="281872"/>
                  <a:pt x="3169004" y="247186"/>
                  <a:pt x="3167858" y="213541"/>
                </a:cubicBezTo>
                <a:cubicBezTo>
                  <a:pt x="3162147" y="213562"/>
                  <a:pt x="3156783" y="213520"/>
                  <a:pt x="3151766" y="213415"/>
                </a:cubicBezTo>
                <a:cubicBezTo>
                  <a:pt x="3146750" y="213310"/>
                  <a:pt x="3141512" y="213016"/>
                  <a:pt x="3136054" y="212532"/>
                </a:cubicBezTo>
                <a:cubicBezTo>
                  <a:pt x="3136043" y="202246"/>
                  <a:pt x="3135938" y="192402"/>
                  <a:pt x="3135738" y="183000"/>
                </a:cubicBezTo>
                <a:cubicBezTo>
                  <a:pt x="3135538" y="173597"/>
                  <a:pt x="3135307" y="164258"/>
                  <a:pt x="3135044" y="154982"/>
                </a:cubicBezTo>
                <a:lnTo>
                  <a:pt x="3171392" y="154477"/>
                </a:lnTo>
                <a:close/>
                <a:moveTo>
                  <a:pt x="2389332" y="68657"/>
                </a:moveTo>
                <a:lnTo>
                  <a:pt x="2448901" y="69666"/>
                </a:lnTo>
                <a:lnTo>
                  <a:pt x="2448901" y="150943"/>
                </a:lnTo>
                <a:cubicBezTo>
                  <a:pt x="2449219" y="151277"/>
                  <a:pt x="2452510" y="151507"/>
                  <a:pt x="2458773" y="151635"/>
                </a:cubicBezTo>
                <a:cubicBezTo>
                  <a:pt x="2465037" y="151763"/>
                  <a:pt x="2472366" y="151806"/>
                  <a:pt x="2480762" y="151766"/>
                </a:cubicBezTo>
                <a:cubicBezTo>
                  <a:pt x="2489156" y="151725"/>
                  <a:pt x="2496710" y="151619"/>
                  <a:pt x="2503422" y="151448"/>
                </a:cubicBezTo>
                <a:cubicBezTo>
                  <a:pt x="2504305" y="159262"/>
                  <a:pt x="2504810" y="168749"/>
                  <a:pt x="2504937" y="179907"/>
                </a:cubicBezTo>
                <a:cubicBezTo>
                  <a:pt x="2505063" y="191066"/>
                  <a:pt x="2505568" y="200931"/>
                  <a:pt x="2506451" y="209503"/>
                </a:cubicBezTo>
                <a:cubicBezTo>
                  <a:pt x="2498132" y="209030"/>
                  <a:pt x="2488898" y="208840"/>
                  <a:pt x="2478749" y="208935"/>
                </a:cubicBezTo>
                <a:cubicBezTo>
                  <a:pt x="2468600" y="209030"/>
                  <a:pt x="2458987" y="209219"/>
                  <a:pt x="2449911" y="209503"/>
                </a:cubicBezTo>
                <a:lnTo>
                  <a:pt x="2449911" y="224648"/>
                </a:lnTo>
                <a:lnTo>
                  <a:pt x="2452940" y="373571"/>
                </a:lnTo>
                <a:cubicBezTo>
                  <a:pt x="2455530" y="387154"/>
                  <a:pt x="2459718" y="396223"/>
                  <a:pt x="2465505" y="400775"/>
                </a:cubicBezTo>
                <a:cubicBezTo>
                  <a:pt x="2471291" y="405328"/>
                  <a:pt x="2478284" y="407665"/>
                  <a:pt x="2486482" y="407787"/>
                </a:cubicBezTo>
                <a:cubicBezTo>
                  <a:pt x="2494681" y="407908"/>
                  <a:pt x="2503693" y="408114"/>
                  <a:pt x="2513519" y="408404"/>
                </a:cubicBezTo>
                <a:lnTo>
                  <a:pt x="2512004" y="460906"/>
                </a:lnTo>
                <a:cubicBezTo>
                  <a:pt x="2506178" y="462178"/>
                  <a:pt x="2500288" y="463167"/>
                  <a:pt x="2494335" y="463872"/>
                </a:cubicBezTo>
                <a:cubicBezTo>
                  <a:pt x="2488383" y="464576"/>
                  <a:pt x="2482493" y="464934"/>
                  <a:pt x="2476667" y="464944"/>
                </a:cubicBezTo>
                <a:cubicBezTo>
                  <a:pt x="2465508" y="464976"/>
                  <a:pt x="2454507" y="463651"/>
                  <a:pt x="2443664" y="460969"/>
                </a:cubicBezTo>
                <a:cubicBezTo>
                  <a:pt x="2432821" y="458287"/>
                  <a:pt x="2422451" y="454059"/>
                  <a:pt x="2412554" y="448285"/>
                </a:cubicBezTo>
                <a:cubicBezTo>
                  <a:pt x="2407769" y="444194"/>
                  <a:pt x="2404340" y="439882"/>
                  <a:pt x="2402268" y="435349"/>
                </a:cubicBezTo>
                <a:cubicBezTo>
                  <a:pt x="2400196" y="430816"/>
                  <a:pt x="2397904" y="426378"/>
                  <a:pt x="2395390" y="422034"/>
                </a:cubicBezTo>
                <a:cubicBezTo>
                  <a:pt x="2391467" y="388137"/>
                  <a:pt x="2389342" y="353325"/>
                  <a:pt x="2389016" y="317598"/>
                </a:cubicBezTo>
                <a:cubicBezTo>
                  <a:pt x="2388690" y="281872"/>
                  <a:pt x="2387954" y="247186"/>
                  <a:pt x="2386808" y="213541"/>
                </a:cubicBezTo>
                <a:cubicBezTo>
                  <a:pt x="2381097" y="213562"/>
                  <a:pt x="2375733" y="213520"/>
                  <a:pt x="2370717" y="213415"/>
                </a:cubicBezTo>
                <a:cubicBezTo>
                  <a:pt x="2365700" y="213310"/>
                  <a:pt x="2360462" y="213016"/>
                  <a:pt x="2355004" y="212532"/>
                </a:cubicBezTo>
                <a:cubicBezTo>
                  <a:pt x="2354993" y="202246"/>
                  <a:pt x="2354888" y="192402"/>
                  <a:pt x="2354688" y="183000"/>
                </a:cubicBezTo>
                <a:cubicBezTo>
                  <a:pt x="2354489" y="173597"/>
                  <a:pt x="2354257" y="164258"/>
                  <a:pt x="2353994" y="154982"/>
                </a:cubicBezTo>
                <a:lnTo>
                  <a:pt x="2390342" y="154477"/>
                </a:lnTo>
                <a:close/>
                <a:moveTo>
                  <a:pt x="1513032" y="68657"/>
                </a:moveTo>
                <a:lnTo>
                  <a:pt x="1572601" y="69666"/>
                </a:lnTo>
                <a:lnTo>
                  <a:pt x="1572601" y="150943"/>
                </a:lnTo>
                <a:cubicBezTo>
                  <a:pt x="1572920" y="151277"/>
                  <a:pt x="1576211" y="151507"/>
                  <a:pt x="1582474" y="151635"/>
                </a:cubicBezTo>
                <a:cubicBezTo>
                  <a:pt x="1588737" y="151763"/>
                  <a:pt x="1596066" y="151806"/>
                  <a:pt x="1604462" y="151766"/>
                </a:cubicBezTo>
                <a:cubicBezTo>
                  <a:pt x="1612857" y="151725"/>
                  <a:pt x="1620410" y="151619"/>
                  <a:pt x="1627123" y="151448"/>
                </a:cubicBezTo>
                <a:cubicBezTo>
                  <a:pt x="1628006" y="159262"/>
                  <a:pt x="1628511" y="168749"/>
                  <a:pt x="1628637" y="179907"/>
                </a:cubicBezTo>
                <a:cubicBezTo>
                  <a:pt x="1628763" y="191066"/>
                  <a:pt x="1629268" y="200931"/>
                  <a:pt x="1630151" y="209503"/>
                </a:cubicBezTo>
                <a:cubicBezTo>
                  <a:pt x="1621832" y="209030"/>
                  <a:pt x="1612598" y="208840"/>
                  <a:pt x="1602450" y="208935"/>
                </a:cubicBezTo>
                <a:cubicBezTo>
                  <a:pt x="1592301" y="209030"/>
                  <a:pt x="1582688" y="209219"/>
                  <a:pt x="1573611" y="209503"/>
                </a:cubicBezTo>
                <a:lnTo>
                  <a:pt x="1573611" y="224648"/>
                </a:lnTo>
                <a:lnTo>
                  <a:pt x="1576640" y="373571"/>
                </a:lnTo>
                <a:cubicBezTo>
                  <a:pt x="1579230" y="387154"/>
                  <a:pt x="1583418" y="396223"/>
                  <a:pt x="1589205" y="400775"/>
                </a:cubicBezTo>
                <a:cubicBezTo>
                  <a:pt x="1594991" y="405328"/>
                  <a:pt x="1601984" y="407665"/>
                  <a:pt x="1610183" y="407787"/>
                </a:cubicBezTo>
                <a:cubicBezTo>
                  <a:pt x="1618382" y="407908"/>
                  <a:pt x="1627394" y="408114"/>
                  <a:pt x="1637219" y="408404"/>
                </a:cubicBezTo>
                <a:lnTo>
                  <a:pt x="1635705" y="460906"/>
                </a:lnTo>
                <a:cubicBezTo>
                  <a:pt x="1629878" y="462178"/>
                  <a:pt x="1623988" y="463167"/>
                  <a:pt x="1618036" y="463872"/>
                </a:cubicBezTo>
                <a:cubicBezTo>
                  <a:pt x="1612083" y="464576"/>
                  <a:pt x="1606194" y="464934"/>
                  <a:pt x="1600367" y="464944"/>
                </a:cubicBezTo>
                <a:cubicBezTo>
                  <a:pt x="1589208" y="464976"/>
                  <a:pt x="1578207" y="463651"/>
                  <a:pt x="1567364" y="460969"/>
                </a:cubicBezTo>
                <a:cubicBezTo>
                  <a:pt x="1556521" y="458287"/>
                  <a:pt x="1546151" y="454059"/>
                  <a:pt x="1536255" y="448285"/>
                </a:cubicBezTo>
                <a:cubicBezTo>
                  <a:pt x="1531469" y="444194"/>
                  <a:pt x="1528040" y="439882"/>
                  <a:pt x="1525968" y="435349"/>
                </a:cubicBezTo>
                <a:cubicBezTo>
                  <a:pt x="1523896" y="430816"/>
                  <a:pt x="1521604" y="426378"/>
                  <a:pt x="1519090" y="422034"/>
                </a:cubicBezTo>
                <a:cubicBezTo>
                  <a:pt x="1515167" y="388137"/>
                  <a:pt x="1513043" y="353325"/>
                  <a:pt x="1512717" y="317598"/>
                </a:cubicBezTo>
                <a:cubicBezTo>
                  <a:pt x="1512390" y="281872"/>
                  <a:pt x="1511654" y="247186"/>
                  <a:pt x="1510508" y="213541"/>
                </a:cubicBezTo>
                <a:cubicBezTo>
                  <a:pt x="1504798" y="213562"/>
                  <a:pt x="1499433" y="213520"/>
                  <a:pt x="1494417" y="213415"/>
                </a:cubicBezTo>
                <a:cubicBezTo>
                  <a:pt x="1489400" y="213310"/>
                  <a:pt x="1484162" y="213016"/>
                  <a:pt x="1478705" y="212532"/>
                </a:cubicBezTo>
                <a:cubicBezTo>
                  <a:pt x="1478693" y="202246"/>
                  <a:pt x="1478588" y="192402"/>
                  <a:pt x="1478388" y="183000"/>
                </a:cubicBezTo>
                <a:cubicBezTo>
                  <a:pt x="1478189" y="173597"/>
                  <a:pt x="1477958" y="164258"/>
                  <a:pt x="1477695" y="154982"/>
                </a:cubicBezTo>
                <a:lnTo>
                  <a:pt x="1514042" y="154477"/>
                </a:lnTo>
                <a:close/>
                <a:moveTo>
                  <a:pt x="217632" y="68657"/>
                </a:moveTo>
                <a:lnTo>
                  <a:pt x="277202" y="69666"/>
                </a:lnTo>
                <a:lnTo>
                  <a:pt x="277202" y="150943"/>
                </a:lnTo>
                <a:cubicBezTo>
                  <a:pt x="277519" y="151277"/>
                  <a:pt x="280810" y="151507"/>
                  <a:pt x="287074" y="151635"/>
                </a:cubicBezTo>
                <a:cubicBezTo>
                  <a:pt x="293338" y="151763"/>
                  <a:pt x="300666" y="151806"/>
                  <a:pt x="309062" y="151766"/>
                </a:cubicBezTo>
                <a:cubicBezTo>
                  <a:pt x="317457" y="151725"/>
                  <a:pt x="325011" y="151619"/>
                  <a:pt x="331723" y="151448"/>
                </a:cubicBezTo>
                <a:cubicBezTo>
                  <a:pt x="332607" y="159262"/>
                  <a:pt x="333111" y="168749"/>
                  <a:pt x="333238" y="179907"/>
                </a:cubicBezTo>
                <a:cubicBezTo>
                  <a:pt x="333363" y="191066"/>
                  <a:pt x="333868" y="200931"/>
                  <a:pt x="334752" y="209503"/>
                </a:cubicBezTo>
                <a:cubicBezTo>
                  <a:pt x="326432" y="209030"/>
                  <a:pt x="317199" y="208840"/>
                  <a:pt x="307049" y="208935"/>
                </a:cubicBezTo>
                <a:cubicBezTo>
                  <a:pt x="296900" y="209030"/>
                  <a:pt x="287288" y="209219"/>
                  <a:pt x="278211" y="209503"/>
                </a:cubicBezTo>
                <a:lnTo>
                  <a:pt x="278211" y="224648"/>
                </a:lnTo>
                <a:lnTo>
                  <a:pt x="281240" y="373571"/>
                </a:lnTo>
                <a:cubicBezTo>
                  <a:pt x="283829" y="387154"/>
                  <a:pt x="288018" y="396223"/>
                  <a:pt x="293805" y="400775"/>
                </a:cubicBezTo>
                <a:cubicBezTo>
                  <a:pt x="299592" y="405328"/>
                  <a:pt x="306584" y="407665"/>
                  <a:pt x="314783" y="407787"/>
                </a:cubicBezTo>
                <a:cubicBezTo>
                  <a:pt x="322982" y="407908"/>
                  <a:pt x="331994" y="408114"/>
                  <a:pt x="341819" y="408404"/>
                </a:cubicBezTo>
                <a:lnTo>
                  <a:pt x="340305" y="460906"/>
                </a:lnTo>
                <a:cubicBezTo>
                  <a:pt x="334478" y="462178"/>
                  <a:pt x="328589" y="463167"/>
                  <a:pt x="322636" y="463872"/>
                </a:cubicBezTo>
                <a:cubicBezTo>
                  <a:pt x="316683" y="464576"/>
                  <a:pt x="310794" y="464934"/>
                  <a:pt x="304967" y="464944"/>
                </a:cubicBezTo>
                <a:cubicBezTo>
                  <a:pt x="293808" y="464976"/>
                  <a:pt x="282807" y="463651"/>
                  <a:pt x="271964" y="460969"/>
                </a:cubicBezTo>
                <a:cubicBezTo>
                  <a:pt x="261121" y="458287"/>
                  <a:pt x="250751" y="454059"/>
                  <a:pt x="240854" y="448285"/>
                </a:cubicBezTo>
                <a:cubicBezTo>
                  <a:pt x="236069" y="444194"/>
                  <a:pt x="232640" y="439882"/>
                  <a:pt x="230569" y="435349"/>
                </a:cubicBezTo>
                <a:cubicBezTo>
                  <a:pt x="228496" y="430816"/>
                  <a:pt x="226203" y="426378"/>
                  <a:pt x="223690" y="422034"/>
                </a:cubicBezTo>
                <a:cubicBezTo>
                  <a:pt x="219767" y="388137"/>
                  <a:pt x="217642" y="353325"/>
                  <a:pt x="217317" y="317598"/>
                </a:cubicBezTo>
                <a:cubicBezTo>
                  <a:pt x="216991" y="281872"/>
                  <a:pt x="216255" y="247186"/>
                  <a:pt x="215108" y="213541"/>
                </a:cubicBezTo>
                <a:cubicBezTo>
                  <a:pt x="209397" y="213562"/>
                  <a:pt x="204034" y="213520"/>
                  <a:pt x="199017" y="213415"/>
                </a:cubicBezTo>
                <a:cubicBezTo>
                  <a:pt x="194001" y="213310"/>
                  <a:pt x="188763" y="213016"/>
                  <a:pt x="183304" y="212532"/>
                </a:cubicBezTo>
                <a:cubicBezTo>
                  <a:pt x="183294" y="202246"/>
                  <a:pt x="183189" y="192402"/>
                  <a:pt x="182989" y="183000"/>
                </a:cubicBezTo>
                <a:cubicBezTo>
                  <a:pt x="182789" y="173597"/>
                  <a:pt x="182558" y="164258"/>
                  <a:pt x="182295" y="154982"/>
                </a:cubicBezTo>
                <a:lnTo>
                  <a:pt x="218642" y="154477"/>
                </a:lnTo>
                <a:close/>
                <a:moveTo>
                  <a:pt x="86302" y="51997"/>
                </a:moveTo>
                <a:cubicBezTo>
                  <a:pt x="92402" y="52061"/>
                  <a:pt x="100142" y="52313"/>
                  <a:pt x="109524" y="52755"/>
                </a:cubicBezTo>
                <a:cubicBezTo>
                  <a:pt x="118905" y="53196"/>
                  <a:pt x="128160" y="53449"/>
                  <a:pt x="137289" y="53512"/>
                </a:cubicBezTo>
                <a:cubicBezTo>
                  <a:pt x="139561" y="53491"/>
                  <a:pt x="141706" y="53407"/>
                  <a:pt x="143726" y="53259"/>
                </a:cubicBezTo>
                <a:cubicBezTo>
                  <a:pt x="145745" y="53112"/>
                  <a:pt x="147638" y="53028"/>
                  <a:pt x="149405" y="53007"/>
                </a:cubicBezTo>
                <a:cubicBezTo>
                  <a:pt x="150152" y="88503"/>
                  <a:pt x="150677" y="125165"/>
                  <a:pt x="150983" y="162996"/>
                </a:cubicBezTo>
                <a:cubicBezTo>
                  <a:pt x="151288" y="200826"/>
                  <a:pt x="151435" y="238877"/>
                  <a:pt x="151424" y="277149"/>
                </a:cubicBezTo>
                <a:cubicBezTo>
                  <a:pt x="151424" y="307260"/>
                  <a:pt x="151424" y="337150"/>
                  <a:pt x="151424" y="366819"/>
                </a:cubicBezTo>
                <a:cubicBezTo>
                  <a:pt x="151424" y="396488"/>
                  <a:pt x="151424" y="425494"/>
                  <a:pt x="151424" y="453838"/>
                </a:cubicBezTo>
                <a:lnTo>
                  <a:pt x="80749" y="453838"/>
                </a:lnTo>
                <a:lnTo>
                  <a:pt x="81254" y="426578"/>
                </a:lnTo>
                <a:lnTo>
                  <a:pt x="78730" y="53007"/>
                </a:lnTo>
                <a:cubicBezTo>
                  <a:pt x="79045" y="52523"/>
                  <a:pt x="79928" y="52229"/>
                  <a:pt x="81380" y="52124"/>
                </a:cubicBezTo>
                <a:cubicBezTo>
                  <a:pt x="82831" y="52018"/>
                  <a:pt x="84472" y="51976"/>
                  <a:pt x="86302" y="51997"/>
                </a:cubicBezTo>
                <a:close/>
                <a:moveTo>
                  <a:pt x="1970937" y="50483"/>
                </a:moveTo>
                <a:cubicBezTo>
                  <a:pt x="1972977" y="50483"/>
                  <a:pt x="1974576" y="50483"/>
                  <a:pt x="1975733" y="50483"/>
                </a:cubicBezTo>
                <a:cubicBezTo>
                  <a:pt x="1976890" y="50483"/>
                  <a:pt x="1977478" y="50483"/>
                  <a:pt x="1977500" y="50483"/>
                </a:cubicBezTo>
                <a:lnTo>
                  <a:pt x="1978510" y="66133"/>
                </a:lnTo>
                <a:cubicBezTo>
                  <a:pt x="1979793" y="88787"/>
                  <a:pt x="1980382" y="109358"/>
                  <a:pt x="1980276" y="127847"/>
                </a:cubicBezTo>
                <a:cubicBezTo>
                  <a:pt x="1980171" y="146337"/>
                  <a:pt x="1980760" y="161608"/>
                  <a:pt x="1982043" y="173660"/>
                </a:cubicBezTo>
                <a:cubicBezTo>
                  <a:pt x="1989111" y="170263"/>
                  <a:pt x="1995421" y="167844"/>
                  <a:pt x="2000974" y="166403"/>
                </a:cubicBezTo>
                <a:cubicBezTo>
                  <a:pt x="2006528" y="164963"/>
                  <a:pt x="2012838" y="163679"/>
                  <a:pt x="2019905" y="162554"/>
                </a:cubicBezTo>
                <a:cubicBezTo>
                  <a:pt x="2023449" y="162028"/>
                  <a:pt x="2026963" y="161566"/>
                  <a:pt x="2030444" y="161166"/>
                </a:cubicBezTo>
                <a:cubicBezTo>
                  <a:pt x="2033924" y="160766"/>
                  <a:pt x="2037311" y="160556"/>
                  <a:pt x="2040603" y="160535"/>
                </a:cubicBezTo>
                <a:cubicBezTo>
                  <a:pt x="2045682" y="160451"/>
                  <a:pt x="2050668" y="161124"/>
                  <a:pt x="2055558" y="162554"/>
                </a:cubicBezTo>
                <a:cubicBezTo>
                  <a:pt x="2060449" y="163984"/>
                  <a:pt x="2065055" y="166677"/>
                  <a:pt x="2069378" y="170631"/>
                </a:cubicBezTo>
                <a:cubicBezTo>
                  <a:pt x="2076477" y="183494"/>
                  <a:pt x="2081084" y="196388"/>
                  <a:pt x="2083198" y="209314"/>
                </a:cubicBezTo>
                <a:cubicBezTo>
                  <a:pt x="2085312" y="222239"/>
                  <a:pt x="2086258" y="235259"/>
                  <a:pt x="2086037" y="248374"/>
                </a:cubicBezTo>
                <a:cubicBezTo>
                  <a:pt x="2086037" y="249456"/>
                  <a:pt x="2086037" y="251276"/>
                  <a:pt x="2086037" y="253834"/>
                </a:cubicBezTo>
                <a:cubicBezTo>
                  <a:pt x="2086037" y="256392"/>
                  <a:pt x="2086037" y="261279"/>
                  <a:pt x="2086037" y="268493"/>
                </a:cubicBezTo>
                <a:cubicBezTo>
                  <a:pt x="2086037" y="275707"/>
                  <a:pt x="2086037" y="286838"/>
                  <a:pt x="2086037" y="301886"/>
                </a:cubicBezTo>
                <a:cubicBezTo>
                  <a:pt x="2086247" y="323425"/>
                  <a:pt x="2085575" y="344964"/>
                  <a:pt x="2084018" y="366503"/>
                </a:cubicBezTo>
                <a:cubicBezTo>
                  <a:pt x="2082462" y="388043"/>
                  <a:pt x="2078759" y="407563"/>
                  <a:pt x="2072912" y="425063"/>
                </a:cubicBezTo>
                <a:cubicBezTo>
                  <a:pt x="2067527" y="430816"/>
                  <a:pt x="2061511" y="434960"/>
                  <a:pt x="2054864" y="437494"/>
                </a:cubicBezTo>
                <a:cubicBezTo>
                  <a:pt x="2048217" y="440029"/>
                  <a:pt x="2041444" y="441270"/>
                  <a:pt x="2034545" y="441218"/>
                </a:cubicBezTo>
                <a:cubicBezTo>
                  <a:pt x="2026972" y="441302"/>
                  <a:pt x="2019905" y="440124"/>
                  <a:pt x="2013342" y="437684"/>
                </a:cubicBezTo>
                <a:cubicBezTo>
                  <a:pt x="2009703" y="436443"/>
                  <a:pt x="2005623" y="434886"/>
                  <a:pt x="2001101" y="433014"/>
                </a:cubicBezTo>
                <a:cubicBezTo>
                  <a:pt x="1996578" y="431142"/>
                  <a:pt x="1992245" y="428828"/>
                  <a:pt x="1988101" y="426073"/>
                </a:cubicBezTo>
                <a:cubicBezTo>
                  <a:pt x="1988606" y="429480"/>
                  <a:pt x="1988859" y="433898"/>
                  <a:pt x="1988859" y="439324"/>
                </a:cubicBezTo>
                <a:cubicBezTo>
                  <a:pt x="1988859" y="444751"/>
                  <a:pt x="1988606" y="450431"/>
                  <a:pt x="1988101" y="456362"/>
                </a:cubicBezTo>
                <a:cubicBezTo>
                  <a:pt x="1986555" y="456604"/>
                  <a:pt x="1984725" y="456751"/>
                  <a:pt x="1982611" y="456804"/>
                </a:cubicBezTo>
                <a:cubicBezTo>
                  <a:pt x="1980497" y="456857"/>
                  <a:pt x="1978289" y="456878"/>
                  <a:pt x="1975985" y="456867"/>
                </a:cubicBezTo>
                <a:cubicBezTo>
                  <a:pt x="1970538" y="456846"/>
                  <a:pt x="1964774" y="456762"/>
                  <a:pt x="1958695" y="456615"/>
                </a:cubicBezTo>
                <a:cubicBezTo>
                  <a:pt x="1952616" y="456467"/>
                  <a:pt x="1947105" y="456383"/>
                  <a:pt x="1942162" y="456362"/>
                </a:cubicBezTo>
                <a:cubicBezTo>
                  <a:pt x="1939722" y="456362"/>
                  <a:pt x="1937535" y="456362"/>
                  <a:pt x="1935599" y="456362"/>
                </a:cubicBezTo>
                <a:cubicBezTo>
                  <a:pt x="1933976" y="416836"/>
                  <a:pt x="1932736" y="373889"/>
                  <a:pt x="1931879" y="327520"/>
                </a:cubicBezTo>
                <a:cubicBezTo>
                  <a:pt x="1931022" y="281151"/>
                  <a:pt x="1930193" y="234277"/>
                  <a:pt x="1929392" y="186898"/>
                </a:cubicBezTo>
                <a:cubicBezTo>
                  <a:pt x="1928590" y="139519"/>
                  <a:pt x="1927463" y="94552"/>
                  <a:pt x="1926007" y="51997"/>
                </a:cubicBezTo>
                <a:cubicBezTo>
                  <a:pt x="1931130" y="51493"/>
                  <a:pt x="1938302" y="51114"/>
                  <a:pt x="1947526" y="50862"/>
                </a:cubicBezTo>
                <a:cubicBezTo>
                  <a:pt x="1956749" y="50609"/>
                  <a:pt x="1964553" y="50483"/>
                  <a:pt x="1970937" y="50483"/>
                </a:cubicBezTo>
                <a:close/>
                <a:moveTo>
                  <a:pt x="5982410" y="49978"/>
                </a:moveTo>
                <a:cubicBezTo>
                  <a:pt x="5988857" y="49989"/>
                  <a:pt x="5994893" y="51356"/>
                  <a:pt x="6000520" y="54080"/>
                </a:cubicBezTo>
                <a:cubicBezTo>
                  <a:pt x="6006147" y="56804"/>
                  <a:pt x="6010543" y="60821"/>
                  <a:pt x="6013709" y="66133"/>
                </a:cubicBezTo>
                <a:cubicBezTo>
                  <a:pt x="6016738" y="71770"/>
                  <a:pt x="6018252" y="77155"/>
                  <a:pt x="6018252" y="82287"/>
                </a:cubicBezTo>
                <a:cubicBezTo>
                  <a:pt x="6018158" y="87325"/>
                  <a:pt x="6017085" y="92142"/>
                  <a:pt x="6015034" y="96738"/>
                </a:cubicBezTo>
                <a:cubicBezTo>
                  <a:pt x="6012983" y="101334"/>
                  <a:pt x="6010522" y="105772"/>
                  <a:pt x="6007651" y="110052"/>
                </a:cubicBezTo>
                <a:cubicBezTo>
                  <a:pt x="6005074" y="112597"/>
                  <a:pt x="6002024" y="114575"/>
                  <a:pt x="5998501" y="115984"/>
                </a:cubicBezTo>
                <a:cubicBezTo>
                  <a:pt x="5994978" y="117393"/>
                  <a:pt x="5991297" y="118108"/>
                  <a:pt x="5987458" y="118130"/>
                </a:cubicBezTo>
                <a:cubicBezTo>
                  <a:pt x="5984650" y="118130"/>
                  <a:pt x="5981810" y="117751"/>
                  <a:pt x="5978939" y="116994"/>
                </a:cubicBezTo>
                <a:cubicBezTo>
                  <a:pt x="5976068" y="116236"/>
                  <a:pt x="5973355" y="115101"/>
                  <a:pt x="5970799" y="113586"/>
                </a:cubicBezTo>
                <a:cubicBezTo>
                  <a:pt x="5964436" y="109747"/>
                  <a:pt x="5959493" y="105057"/>
                  <a:pt x="5955970" y="99514"/>
                </a:cubicBezTo>
                <a:cubicBezTo>
                  <a:pt x="5952446" y="93972"/>
                  <a:pt x="5950658" y="87893"/>
                  <a:pt x="5950606" y="81277"/>
                </a:cubicBezTo>
                <a:cubicBezTo>
                  <a:pt x="5950606" y="77744"/>
                  <a:pt x="5951111" y="74210"/>
                  <a:pt x="5952120" y="70676"/>
                </a:cubicBezTo>
                <a:cubicBezTo>
                  <a:pt x="5954550" y="63409"/>
                  <a:pt x="5958525" y="58129"/>
                  <a:pt x="5964046" y="54837"/>
                </a:cubicBezTo>
                <a:cubicBezTo>
                  <a:pt x="5969568" y="51545"/>
                  <a:pt x="5975689" y="49926"/>
                  <a:pt x="5982410" y="49978"/>
                </a:cubicBezTo>
                <a:close/>
                <a:moveTo>
                  <a:pt x="4828504" y="45435"/>
                </a:moveTo>
                <a:cubicBezTo>
                  <a:pt x="4830786" y="74105"/>
                  <a:pt x="4833415" y="108391"/>
                  <a:pt x="4836391" y="148293"/>
                </a:cubicBezTo>
                <a:cubicBezTo>
                  <a:pt x="4839368" y="188195"/>
                  <a:pt x="4841114" y="229801"/>
                  <a:pt x="4841629" y="273111"/>
                </a:cubicBezTo>
                <a:cubicBezTo>
                  <a:pt x="4850958" y="254296"/>
                  <a:pt x="4861075" y="235007"/>
                  <a:pt x="4871982" y="215245"/>
                </a:cubicBezTo>
                <a:cubicBezTo>
                  <a:pt x="4882887" y="195483"/>
                  <a:pt x="4894646" y="176069"/>
                  <a:pt x="4907256" y="157001"/>
                </a:cubicBezTo>
                <a:cubicBezTo>
                  <a:pt x="4914271" y="160545"/>
                  <a:pt x="4921192" y="164815"/>
                  <a:pt x="4928017" y="169811"/>
                </a:cubicBezTo>
                <a:cubicBezTo>
                  <a:pt x="4934842" y="174807"/>
                  <a:pt x="4941889" y="180465"/>
                  <a:pt x="4949157" y="186786"/>
                </a:cubicBezTo>
                <a:cubicBezTo>
                  <a:pt x="4941721" y="200384"/>
                  <a:pt x="4934380" y="215214"/>
                  <a:pt x="4927134" y="231273"/>
                </a:cubicBezTo>
                <a:cubicBezTo>
                  <a:pt x="4919888" y="247333"/>
                  <a:pt x="4911915" y="263298"/>
                  <a:pt x="4903218" y="279169"/>
                </a:cubicBezTo>
                <a:cubicBezTo>
                  <a:pt x="4912904" y="303253"/>
                  <a:pt x="4924452" y="328158"/>
                  <a:pt x="4937861" y="353883"/>
                </a:cubicBezTo>
                <a:cubicBezTo>
                  <a:pt x="4951270" y="379608"/>
                  <a:pt x="4964459" y="407037"/>
                  <a:pt x="4977427" y="436169"/>
                </a:cubicBezTo>
                <a:cubicBezTo>
                  <a:pt x="4970601" y="440040"/>
                  <a:pt x="4963176" y="444415"/>
                  <a:pt x="4955152" y="449295"/>
                </a:cubicBezTo>
                <a:cubicBezTo>
                  <a:pt x="4947127" y="454175"/>
                  <a:pt x="4938565" y="459055"/>
                  <a:pt x="4929468" y="463935"/>
                </a:cubicBezTo>
                <a:cubicBezTo>
                  <a:pt x="4916564" y="441985"/>
                  <a:pt x="4904890" y="419247"/>
                  <a:pt x="4894447" y="395720"/>
                </a:cubicBezTo>
                <a:cubicBezTo>
                  <a:pt x="4884003" y="372193"/>
                  <a:pt x="4874979" y="349329"/>
                  <a:pt x="4867375" y="327127"/>
                </a:cubicBezTo>
                <a:cubicBezTo>
                  <a:pt x="4861938" y="333826"/>
                  <a:pt x="4857541" y="339990"/>
                  <a:pt x="4854187" y="345616"/>
                </a:cubicBezTo>
                <a:cubicBezTo>
                  <a:pt x="4850832" y="351243"/>
                  <a:pt x="4846309" y="357027"/>
                  <a:pt x="4840620" y="362970"/>
                </a:cubicBezTo>
                <a:cubicBezTo>
                  <a:pt x="4840114" y="376674"/>
                  <a:pt x="4839988" y="391671"/>
                  <a:pt x="4840241" y="407962"/>
                </a:cubicBezTo>
                <a:cubicBezTo>
                  <a:pt x="4840494" y="424253"/>
                  <a:pt x="4841124" y="439882"/>
                  <a:pt x="4842134" y="454848"/>
                </a:cubicBezTo>
                <a:lnTo>
                  <a:pt x="4784584" y="454848"/>
                </a:lnTo>
                <a:lnTo>
                  <a:pt x="4774992" y="57551"/>
                </a:lnTo>
                <a:cubicBezTo>
                  <a:pt x="4784100" y="55973"/>
                  <a:pt x="4793145" y="54080"/>
                  <a:pt x="4802127" y="51871"/>
                </a:cubicBezTo>
                <a:cubicBezTo>
                  <a:pt x="4811108" y="49663"/>
                  <a:pt x="4819901" y="47517"/>
                  <a:pt x="4828504" y="45435"/>
                </a:cubicBezTo>
                <a:close/>
                <a:moveTo>
                  <a:pt x="405170" y="0"/>
                </a:moveTo>
                <a:cubicBezTo>
                  <a:pt x="405654" y="0"/>
                  <a:pt x="406074" y="0"/>
                  <a:pt x="406432" y="0"/>
                </a:cubicBezTo>
                <a:cubicBezTo>
                  <a:pt x="406790" y="0"/>
                  <a:pt x="407210" y="0"/>
                  <a:pt x="407694" y="0"/>
                </a:cubicBezTo>
                <a:cubicBezTo>
                  <a:pt x="412849" y="138"/>
                  <a:pt x="419591" y="1266"/>
                  <a:pt x="427925" y="3385"/>
                </a:cubicBezTo>
                <a:cubicBezTo>
                  <a:pt x="436257" y="5504"/>
                  <a:pt x="444534" y="7791"/>
                  <a:pt x="452755" y="10247"/>
                </a:cubicBezTo>
                <a:cubicBezTo>
                  <a:pt x="460975" y="12702"/>
                  <a:pt x="467494" y="14503"/>
                  <a:pt x="472312" y="15650"/>
                </a:cubicBezTo>
                <a:cubicBezTo>
                  <a:pt x="467235" y="33425"/>
                  <a:pt x="461514" y="52116"/>
                  <a:pt x="455148" y="71723"/>
                </a:cubicBezTo>
                <a:cubicBezTo>
                  <a:pt x="448781" y="91330"/>
                  <a:pt x="441938" y="110208"/>
                  <a:pt x="434618" y="128357"/>
                </a:cubicBezTo>
                <a:cubicBezTo>
                  <a:pt x="427298" y="146506"/>
                  <a:pt x="419669" y="162280"/>
                  <a:pt x="411733" y="175680"/>
                </a:cubicBezTo>
                <a:lnTo>
                  <a:pt x="366803" y="155487"/>
                </a:lnTo>
                <a:cubicBezTo>
                  <a:pt x="372605" y="140423"/>
                  <a:pt x="378165" y="123209"/>
                  <a:pt x="383481" y="103845"/>
                </a:cubicBezTo>
                <a:cubicBezTo>
                  <a:pt x="388797" y="84481"/>
                  <a:pt x="393385" y="65509"/>
                  <a:pt x="397243" y="46930"/>
                </a:cubicBezTo>
                <a:cubicBezTo>
                  <a:pt x="401101" y="28352"/>
                  <a:pt x="403743" y="12708"/>
                  <a:pt x="405170" y="0"/>
                </a:cubicBezTo>
                <a:close/>
              </a:path>
            </a:pathLst>
          </a:custGeom>
          <a:solidFill>
            <a:srgbClr val="00A9C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4000" b="0" i="0" u="none" strike="noStrike" dirty="0">
              <a:solidFill>
                <a:srgbClr val="00A9C1"/>
              </a:solidFill>
              <a:latin typeface="Arial" panose="020B0604020202020204" pitchFamily="34" charset="0"/>
              <a:cs typeface="PraterSansPro" panose="020B0504020101020102" pitchFamily="34" charset="0"/>
            </a:endParaRPr>
          </a:p>
        </p:txBody>
      </p:sp>
      <p:sp>
        <p:nvSpPr>
          <p:cNvPr id="13" name="TextBox 12" title="Text: Quick Quiz!">
            <a:extLst>
              <a:ext uri="{FF2B5EF4-FFF2-40B4-BE49-F238E27FC236}">
                <a16:creationId xmlns:a16="http://schemas.microsoft.com/office/drawing/2014/main" id="{BE72D4E4-C82D-4A4C-AAB5-3712F51F874E}"/>
              </a:ext>
            </a:extLst>
          </p:cNvPr>
          <p:cNvSpPr txBox="1"/>
          <p:nvPr/>
        </p:nvSpPr>
        <p:spPr>
          <a:xfrm>
            <a:off x="1156135" y="805181"/>
            <a:ext cx="2253819" cy="535001"/>
          </a:xfrm>
          <a:custGeom>
            <a:avLst/>
            <a:gdLst/>
            <a:ahLst/>
            <a:cxnLst/>
            <a:rect l="l" t="t" r="r" b="b"/>
            <a:pathLst>
              <a:path w="2253819" h="535001">
                <a:moveTo>
                  <a:pt x="2209421" y="367532"/>
                </a:moveTo>
                <a:cubicBezTo>
                  <a:pt x="2212816" y="367532"/>
                  <a:pt x="2216141" y="367953"/>
                  <a:pt x="2219396" y="368796"/>
                </a:cubicBezTo>
                <a:cubicBezTo>
                  <a:pt x="2222651" y="369639"/>
                  <a:pt x="2225695" y="370904"/>
                  <a:pt x="2228528" y="372590"/>
                </a:cubicBezTo>
                <a:cubicBezTo>
                  <a:pt x="2236958" y="377671"/>
                  <a:pt x="2243280" y="383665"/>
                  <a:pt x="2247495" y="390573"/>
                </a:cubicBezTo>
                <a:cubicBezTo>
                  <a:pt x="2251710" y="397481"/>
                  <a:pt x="2253817" y="405161"/>
                  <a:pt x="2253817" y="413614"/>
                </a:cubicBezTo>
                <a:cubicBezTo>
                  <a:pt x="2253841" y="416459"/>
                  <a:pt x="2253653" y="419480"/>
                  <a:pt x="2253255" y="422676"/>
                </a:cubicBezTo>
                <a:cubicBezTo>
                  <a:pt x="2252857" y="425872"/>
                  <a:pt x="2252108" y="429033"/>
                  <a:pt x="2251007" y="432159"/>
                </a:cubicBezTo>
                <a:cubicBezTo>
                  <a:pt x="2247425" y="442228"/>
                  <a:pt x="2241805" y="449627"/>
                  <a:pt x="2234148" y="454357"/>
                </a:cubicBezTo>
                <a:cubicBezTo>
                  <a:pt x="2226491" y="459087"/>
                  <a:pt x="2218061" y="461429"/>
                  <a:pt x="2208859" y="461382"/>
                </a:cubicBezTo>
                <a:cubicBezTo>
                  <a:pt x="2199961" y="461323"/>
                  <a:pt x="2191625" y="459333"/>
                  <a:pt x="2183851" y="455411"/>
                </a:cubicBezTo>
                <a:cubicBezTo>
                  <a:pt x="2176077" y="451489"/>
                  <a:pt x="2169989" y="445986"/>
                  <a:pt x="2165587" y="438903"/>
                </a:cubicBezTo>
                <a:cubicBezTo>
                  <a:pt x="2163339" y="434992"/>
                  <a:pt x="2161653" y="431293"/>
                  <a:pt x="2160529" y="427804"/>
                </a:cubicBezTo>
                <a:cubicBezTo>
                  <a:pt x="2159405" y="424315"/>
                  <a:pt x="2158843" y="420896"/>
                  <a:pt x="2158843" y="417548"/>
                </a:cubicBezTo>
                <a:cubicBezTo>
                  <a:pt x="2158972" y="411425"/>
                  <a:pt x="2160400" y="405547"/>
                  <a:pt x="2163128" y="399916"/>
                </a:cubicBezTo>
                <a:cubicBezTo>
                  <a:pt x="2165856" y="394284"/>
                  <a:pt x="2169111" y="388547"/>
                  <a:pt x="2172893" y="382705"/>
                </a:cubicBezTo>
                <a:cubicBezTo>
                  <a:pt x="2173150" y="382424"/>
                  <a:pt x="2173338" y="382143"/>
                  <a:pt x="2173455" y="381862"/>
                </a:cubicBezTo>
                <a:cubicBezTo>
                  <a:pt x="2173572" y="381581"/>
                  <a:pt x="2173759" y="381300"/>
                  <a:pt x="2174017" y="381019"/>
                </a:cubicBezTo>
                <a:cubicBezTo>
                  <a:pt x="2178337" y="377015"/>
                  <a:pt x="2183605" y="373784"/>
                  <a:pt x="2189822" y="371325"/>
                </a:cubicBezTo>
                <a:cubicBezTo>
                  <a:pt x="2196039" y="368867"/>
                  <a:pt x="2202572" y="367602"/>
                  <a:pt x="2209421" y="367532"/>
                </a:cubicBezTo>
                <a:close/>
                <a:moveTo>
                  <a:pt x="1869979" y="126445"/>
                </a:moveTo>
                <a:cubicBezTo>
                  <a:pt x="1876207" y="176648"/>
                  <a:pt x="1880188" y="229801"/>
                  <a:pt x="1881921" y="285905"/>
                </a:cubicBezTo>
                <a:cubicBezTo>
                  <a:pt x="1883653" y="342009"/>
                  <a:pt x="1884543" y="398253"/>
                  <a:pt x="1884590" y="454638"/>
                </a:cubicBezTo>
                <a:cubicBezTo>
                  <a:pt x="1879275" y="454907"/>
                  <a:pt x="1873889" y="455071"/>
                  <a:pt x="1868433" y="455130"/>
                </a:cubicBezTo>
                <a:cubicBezTo>
                  <a:pt x="1862978" y="455188"/>
                  <a:pt x="1857311" y="455212"/>
                  <a:pt x="1851433" y="455200"/>
                </a:cubicBezTo>
                <a:cubicBezTo>
                  <a:pt x="1845509" y="455188"/>
                  <a:pt x="1839515" y="455212"/>
                  <a:pt x="1833450" y="455270"/>
                </a:cubicBezTo>
                <a:cubicBezTo>
                  <a:pt x="1827386" y="455329"/>
                  <a:pt x="1821391" y="455493"/>
                  <a:pt x="1815467" y="455762"/>
                </a:cubicBezTo>
                <a:cubicBezTo>
                  <a:pt x="1813243" y="407573"/>
                  <a:pt x="1811650" y="358681"/>
                  <a:pt x="1810690" y="309087"/>
                </a:cubicBezTo>
                <a:cubicBezTo>
                  <a:pt x="1809730" y="259492"/>
                  <a:pt x="1809262" y="211724"/>
                  <a:pt x="1809285" y="165783"/>
                </a:cubicBezTo>
                <a:cubicBezTo>
                  <a:pt x="1809285" y="159566"/>
                  <a:pt x="1809285" y="153314"/>
                  <a:pt x="1809285" y="147027"/>
                </a:cubicBezTo>
                <a:cubicBezTo>
                  <a:pt x="1809285" y="140740"/>
                  <a:pt x="1809285" y="134628"/>
                  <a:pt x="1809285" y="128693"/>
                </a:cubicBezTo>
                <a:cubicBezTo>
                  <a:pt x="1819752" y="128353"/>
                  <a:pt x="1830149" y="127908"/>
                  <a:pt x="1840475" y="127358"/>
                </a:cubicBezTo>
                <a:cubicBezTo>
                  <a:pt x="1850801" y="126808"/>
                  <a:pt x="1860636" y="126503"/>
                  <a:pt x="1869979" y="126445"/>
                </a:cubicBezTo>
                <a:close/>
                <a:moveTo>
                  <a:pt x="612679" y="126445"/>
                </a:moveTo>
                <a:cubicBezTo>
                  <a:pt x="618907" y="176648"/>
                  <a:pt x="622888" y="229801"/>
                  <a:pt x="624621" y="285905"/>
                </a:cubicBezTo>
                <a:cubicBezTo>
                  <a:pt x="626353" y="342009"/>
                  <a:pt x="627243" y="398253"/>
                  <a:pt x="627290" y="454638"/>
                </a:cubicBezTo>
                <a:cubicBezTo>
                  <a:pt x="621975" y="454907"/>
                  <a:pt x="616589" y="455071"/>
                  <a:pt x="611133" y="455130"/>
                </a:cubicBezTo>
                <a:cubicBezTo>
                  <a:pt x="605677" y="455188"/>
                  <a:pt x="600011" y="455212"/>
                  <a:pt x="594133" y="455200"/>
                </a:cubicBezTo>
                <a:cubicBezTo>
                  <a:pt x="588209" y="455188"/>
                  <a:pt x="582215" y="455212"/>
                  <a:pt x="576150" y="455270"/>
                </a:cubicBezTo>
                <a:cubicBezTo>
                  <a:pt x="570086" y="455329"/>
                  <a:pt x="564091" y="455493"/>
                  <a:pt x="558167" y="455762"/>
                </a:cubicBezTo>
                <a:cubicBezTo>
                  <a:pt x="555942" y="407573"/>
                  <a:pt x="554350" y="358681"/>
                  <a:pt x="553390" y="309087"/>
                </a:cubicBezTo>
                <a:cubicBezTo>
                  <a:pt x="552430" y="259492"/>
                  <a:pt x="551962" y="211724"/>
                  <a:pt x="551985" y="165783"/>
                </a:cubicBezTo>
                <a:cubicBezTo>
                  <a:pt x="551985" y="159566"/>
                  <a:pt x="551985" y="153314"/>
                  <a:pt x="551985" y="147027"/>
                </a:cubicBezTo>
                <a:cubicBezTo>
                  <a:pt x="551985" y="140740"/>
                  <a:pt x="551985" y="134628"/>
                  <a:pt x="551985" y="128693"/>
                </a:cubicBezTo>
                <a:cubicBezTo>
                  <a:pt x="562452" y="128353"/>
                  <a:pt x="572849" y="127908"/>
                  <a:pt x="583175" y="127358"/>
                </a:cubicBezTo>
                <a:cubicBezTo>
                  <a:pt x="593501" y="126808"/>
                  <a:pt x="603336" y="126503"/>
                  <a:pt x="612679" y="126445"/>
                </a:cubicBezTo>
                <a:close/>
                <a:moveTo>
                  <a:pt x="786462" y="125321"/>
                </a:moveTo>
                <a:cubicBezTo>
                  <a:pt x="792550" y="125414"/>
                  <a:pt x="798357" y="125789"/>
                  <a:pt x="803883" y="126445"/>
                </a:cubicBezTo>
                <a:lnTo>
                  <a:pt x="803883" y="187138"/>
                </a:lnTo>
                <a:cubicBezTo>
                  <a:pt x="796380" y="188654"/>
                  <a:pt x="788346" y="189556"/>
                  <a:pt x="779781" y="189844"/>
                </a:cubicBezTo>
                <a:cubicBezTo>
                  <a:pt x="771216" y="190132"/>
                  <a:pt x="763307" y="191949"/>
                  <a:pt x="756053" y="195297"/>
                </a:cubicBezTo>
                <a:cubicBezTo>
                  <a:pt x="748800" y="198645"/>
                  <a:pt x="743388" y="205666"/>
                  <a:pt x="739818" y="216361"/>
                </a:cubicBezTo>
                <a:cubicBezTo>
                  <a:pt x="738448" y="220575"/>
                  <a:pt x="737535" y="225212"/>
                  <a:pt x="737079" y="230270"/>
                </a:cubicBezTo>
                <a:cubicBezTo>
                  <a:pt x="736622" y="235327"/>
                  <a:pt x="736411" y="240807"/>
                  <a:pt x="736447" y="246707"/>
                </a:cubicBezTo>
                <a:cubicBezTo>
                  <a:pt x="736727" y="264527"/>
                  <a:pt x="738413" y="283821"/>
                  <a:pt x="741504" y="304591"/>
                </a:cubicBezTo>
                <a:cubicBezTo>
                  <a:pt x="744595" y="325360"/>
                  <a:pt x="747405" y="345217"/>
                  <a:pt x="749934" y="364160"/>
                </a:cubicBezTo>
                <a:cubicBezTo>
                  <a:pt x="755952" y="375786"/>
                  <a:pt x="764709" y="383443"/>
                  <a:pt x="776206" y="387131"/>
                </a:cubicBezTo>
                <a:cubicBezTo>
                  <a:pt x="787703" y="390819"/>
                  <a:pt x="799552" y="393277"/>
                  <a:pt x="811751" y="394507"/>
                </a:cubicBezTo>
                <a:cubicBezTo>
                  <a:pt x="811751" y="397012"/>
                  <a:pt x="811751" y="399447"/>
                  <a:pt x="811751" y="401812"/>
                </a:cubicBezTo>
                <a:cubicBezTo>
                  <a:pt x="811751" y="404177"/>
                  <a:pt x="811751" y="406613"/>
                  <a:pt x="811751" y="409118"/>
                </a:cubicBezTo>
                <a:cubicBezTo>
                  <a:pt x="811775" y="416424"/>
                  <a:pt x="811728" y="423870"/>
                  <a:pt x="811611" y="431457"/>
                </a:cubicBezTo>
                <a:cubicBezTo>
                  <a:pt x="811494" y="439043"/>
                  <a:pt x="811166" y="446770"/>
                  <a:pt x="810627" y="454638"/>
                </a:cubicBezTo>
                <a:cubicBezTo>
                  <a:pt x="796519" y="453327"/>
                  <a:pt x="781214" y="451329"/>
                  <a:pt x="764712" y="448644"/>
                </a:cubicBezTo>
                <a:cubicBezTo>
                  <a:pt x="748210" y="445959"/>
                  <a:pt x="733113" y="441463"/>
                  <a:pt x="719421" y="435156"/>
                </a:cubicBezTo>
                <a:cubicBezTo>
                  <a:pt x="705729" y="428850"/>
                  <a:pt x="696043" y="419608"/>
                  <a:pt x="690364" y="407432"/>
                </a:cubicBezTo>
                <a:cubicBezTo>
                  <a:pt x="687519" y="400033"/>
                  <a:pt x="685201" y="391369"/>
                  <a:pt x="683410" y="381441"/>
                </a:cubicBezTo>
                <a:cubicBezTo>
                  <a:pt x="681619" y="371513"/>
                  <a:pt x="680565" y="362568"/>
                  <a:pt x="680249" y="354607"/>
                </a:cubicBezTo>
                <a:cubicBezTo>
                  <a:pt x="679839" y="336377"/>
                  <a:pt x="679113" y="319026"/>
                  <a:pt x="678071" y="302554"/>
                </a:cubicBezTo>
                <a:cubicBezTo>
                  <a:pt x="677029" y="286081"/>
                  <a:pt x="676444" y="270275"/>
                  <a:pt x="676315" y="255137"/>
                </a:cubicBezTo>
                <a:cubicBezTo>
                  <a:pt x="676221" y="239706"/>
                  <a:pt x="677252" y="224767"/>
                  <a:pt x="679406" y="210319"/>
                </a:cubicBezTo>
                <a:cubicBezTo>
                  <a:pt x="681560" y="195872"/>
                  <a:pt x="685400" y="181776"/>
                  <a:pt x="690926" y="168031"/>
                </a:cubicBezTo>
                <a:cubicBezTo>
                  <a:pt x="697717" y="153958"/>
                  <a:pt x="710408" y="143327"/>
                  <a:pt x="729000" y="136139"/>
                </a:cubicBezTo>
                <a:cubicBezTo>
                  <a:pt x="747592" y="128950"/>
                  <a:pt x="766746" y="125344"/>
                  <a:pt x="786462" y="125321"/>
                </a:cubicBezTo>
                <a:close/>
                <a:moveTo>
                  <a:pt x="1725761" y="121949"/>
                </a:moveTo>
                <a:lnTo>
                  <a:pt x="1734190" y="121949"/>
                </a:lnTo>
                <a:cubicBezTo>
                  <a:pt x="1734752" y="143842"/>
                  <a:pt x="1735174" y="165666"/>
                  <a:pt x="1735455" y="187419"/>
                </a:cubicBezTo>
                <a:cubicBezTo>
                  <a:pt x="1735736" y="209172"/>
                  <a:pt x="1735876" y="230995"/>
                  <a:pt x="1735876" y="252889"/>
                </a:cubicBezTo>
                <a:cubicBezTo>
                  <a:pt x="1735841" y="286526"/>
                  <a:pt x="1735630" y="320549"/>
                  <a:pt x="1735244" y="354958"/>
                </a:cubicBezTo>
                <a:cubicBezTo>
                  <a:pt x="1734858" y="389367"/>
                  <a:pt x="1734506" y="424654"/>
                  <a:pt x="1734190" y="460820"/>
                </a:cubicBezTo>
                <a:cubicBezTo>
                  <a:pt x="1724590" y="461557"/>
                  <a:pt x="1714849" y="461909"/>
                  <a:pt x="1704968" y="461874"/>
                </a:cubicBezTo>
                <a:cubicBezTo>
                  <a:pt x="1695086" y="461838"/>
                  <a:pt x="1685345" y="462049"/>
                  <a:pt x="1675745" y="462506"/>
                </a:cubicBezTo>
                <a:lnTo>
                  <a:pt x="1671249" y="424291"/>
                </a:lnTo>
                <a:cubicBezTo>
                  <a:pt x="1662866" y="429607"/>
                  <a:pt x="1653079" y="434430"/>
                  <a:pt x="1641886" y="438762"/>
                </a:cubicBezTo>
                <a:cubicBezTo>
                  <a:pt x="1630693" y="443094"/>
                  <a:pt x="1619501" y="445389"/>
                  <a:pt x="1608308" y="445646"/>
                </a:cubicBezTo>
                <a:cubicBezTo>
                  <a:pt x="1601517" y="445682"/>
                  <a:pt x="1595148" y="444487"/>
                  <a:pt x="1589201" y="442064"/>
                </a:cubicBezTo>
                <a:cubicBezTo>
                  <a:pt x="1583253" y="439640"/>
                  <a:pt x="1578008" y="435777"/>
                  <a:pt x="1573465" y="430473"/>
                </a:cubicBezTo>
                <a:cubicBezTo>
                  <a:pt x="1569333" y="427441"/>
                  <a:pt x="1565656" y="423530"/>
                  <a:pt x="1562437" y="418742"/>
                </a:cubicBezTo>
                <a:cubicBezTo>
                  <a:pt x="1559217" y="413953"/>
                  <a:pt x="1555962" y="407936"/>
                  <a:pt x="1552672" y="400688"/>
                </a:cubicBezTo>
                <a:cubicBezTo>
                  <a:pt x="1549020" y="385761"/>
                  <a:pt x="1546069" y="370377"/>
                  <a:pt x="1543821" y="354536"/>
                </a:cubicBezTo>
                <a:cubicBezTo>
                  <a:pt x="1541573" y="338696"/>
                  <a:pt x="1540028" y="322609"/>
                  <a:pt x="1539185" y="306277"/>
                </a:cubicBezTo>
                <a:cubicBezTo>
                  <a:pt x="1537675" y="277815"/>
                  <a:pt x="1536902" y="248616"/>
                  <a:pt x="1536867" y="218679"/>
                </a:cubicBezTo>
                <a:cubicBezTo>
                  <a:pt x="1536832" y="188742"/>
                  <a:pt x="1536480" y="156873"/>
                  <a:pt x="1535813" y="123073"/>
                </a:cubicBezTo>
                <a:lnTo>
                  <a:pt x="1603250" y="124197"/>
                </a:lnTo>
                <a:cubicBezTo>
                  <a:pt x="1604479" y="164694"/>
                  <a:pt x="1604831" y="204665"/>
                  <a:pt x="1604304" y="244108"/>
                </a:cubicBezTo>
                <a:cubicBezTo>
                  <a:pt x="1603777" y="283552"/>
                  <a:pt x="1606798" y="322258"/>
                  <a:pt x="1613366" y="360226"/>
                </a:cubicBezTo>
                <a:cubicBezTo>
                  <a:pt x="1615063" y="368012"/>
                  <a:pt x="1619395" y="373655"/>
                  <a:pt x="1626361" y="377156"/>
                </a:cubicBezTo>
                <a:cubicBezTo>
                  <a:pt x="1633328" y="380656"/>
                  <a:pt x="1641172" y="382506"/>
                  <a:pt x="1649894" y="382705"/>
                </a:cubicBezTo>
                <a:cubicBezTo>
                  <a:pt x="1658733" y="382694"/>
                  <a:pt x="1665079" y="380048"/>
                  <a:pt x="1668931" y="374767"/>
                </a:cubicBezTo>
                <a:cubicBezTo>
                  <a:pt x="1672783" y="369487"/>
                  <a:pt x="1675054" y="365015"/>
                  <a:pt x="1675745" y="361350"/>
                </a:cubicBezTo>
                <a:lnTo>
                  <a:pt x="1669563" y="125321"/>
                </a:lnTo>
                <a:cubicBezTo>
                  <a:pt x="1679421" y="124688"/>
                  <a:pt x="1689068" y="123986"/>
                  <a:pt x="1698505" y="123213"/>
                </a:cubicBezTo>
                <a:cubicBezTo>
                  <a:pt x="1707941" y="122441"/>
                  <a:pt x="1717027" y="122019"/>
                  <a:pt x="1725761" y="121949"/>
                </a:cubicBezTo>
                <a:close/>
                <a:moveTo>
                  <a:pt x="468461" y="121949"/>
                </a:moveTo>
                <a:lnTo>
                  <a:pt x="476890" y="121949"/>
                </a:lnTo>
                <a:cubicBezTo>
                  <a:pt x="477452" y="143842"/>
                  <a:pt x="477874" y="165666"/>
                  <a:pt x="478155" y="187419"/>
                </a:cubicBezTo>
                <a:cubicBezTo>
                  <a:pt x="478436" y="209172"/>
                  <a:pt x="478576" y="230995"/>
                  <a:pt x="478576" y="252889"/>
                </a:cubicBezTo>
                <a:cubicBezTo>
                  <a:pt x="478541" y="286526"/>
                  <a:pt x="478330" y="320549"/>
                  <a:pt x="477944" y="354958"/>
                </a:cubicBezTo>
                <a:cubicBezTo>
                  <a:pt x="477558" y="389367"/>
                  <a:pt x="477206" y="424654"/>
                  <a:pt x="476890" y="460820"/>
                </a:cubicBezTo>
                <a:cubicBezTo>
                  <a:pt x="467290" y="461557"/>
                  <a:pt x="457549" y="461909"/>
                  <a:pt x="447668" y="461874"/>
                </a:cubicBezTo>
                <a:cubicBezTo>
                  <a:pt x="437786" y="461838"/>
                  <a:pt x="428045" y="462049"/>
                  <a:pt x="418445" y="462506"/>
                </a:cubicBezTo>
                <a:lnTo>
                  <a:pt x="413949" y="424291"/>
                </a:lnTo>
                <a:cubicBezTo>
                  <a:pt x="405566" y="429607"/>
                  <a:pt x="395779" y="434430"/>
                  <a:pt x="384586" y="438762"/>
                </a:cubicBezTo>
                <a:cubicBezTo>
                  <a:pt x="373393" y="443094"/>
                  <a:pt x="362200" y="445389"/>
                  <a:pt x="351008" y="445646"/>
                </a:cubicBezTo>
                <a:cubicBezTo>
                  <a:pt x="344217" y="445682"/>
                  <a:pt x="337848" y="444487"/>
                  <a:pt x="331901" y="442064"/>
                </a:cubicBezTo>
                <a:cubicBezTo>
                  <a:pt x="325953" y="439640"/>
                  <a:pt x="320708" y="435777"/>
                  <a:pt x="316165" y="430473"/>
                </a:cubicBezTo>
                <a:cubicBezTo>
                  <a:pt x="312032" y="427441"/>
                  <a:pt x="308356" y="423530"/>
                  <a:pt x="305137" y="418742"/>
                </a:cubicBezTo>
                <a:cubicBezTo>
                  <a:pt x="301917" y="413953"/>
                  <a:pt x="298662" y="407936"/>
                  <a:pt x="295372" y="400688"/>
                </a:cubicBezTo>
                <a:cubicBezTo>
                  <a:pt x="291719" y="385761"/>
                  <a:pt x="288769" y="370377"/>
                  <a:pt x="286521" y="354536"/>
                </a:cubicBezTo>
                <a:cubicBezTo>
                  <a:pt x="284273" y="338696"/>
                  <a:pt x="282728" y="322609"/>
                  <a:pt x="281885" y="306277"/>
                </a:cubicBezTo>
                <a:cubicBezTo>
                  <a:pt x="280375" y="277815"/>
                  <a:pt x="279602" y="248616"/>
                  <a:pt x="279567" y="218679"/>
                </a:cubicBezTo>
                <a:cubicBezTo>
                  <a:pt x="279532" y="188742"/>
                  <a:pt x="279180" y="156873"/>
                  <a:pt x="278513" y="123073"/>
                </a:cubicBezTo>
                <a:lnTo>
                  <a:pt x="345950" y="124197"/>
                </a:lnTo>
                <a:cubicBezTo>
                  <a:pt x="347179" y="164694"/>
                  <a:pt x="347531" y="204665"/>
                  <a:pt x="347004" y="244108"/>
                </a:cubicBezTo>
                <a:cubicBezTo>
                  <a:pt x="346477" y="283552"/>
                  <a:pt x="349497" y="322258"/>
                  <a:pt x="356066" y="360226"/>
                </a:cubicBezTo>
                <a:cubicBezTo>
                  <a:pt x="357763" y="368012"/>
                  <a:pt x="362095" y="373655"/>
                  <a:pt x="369061" y="377156"/>
                </a:cubicBezTo>
                <a:cubicBezTo>
                  <a:pt x="376027" y="380656"/>
                  <a:pt x="383872" y="382506"/>
                  <a:pt x="392594" y="382705"/>
                </a:cubicBezTo>
                <a:cubicBezTo>
                  <a:pt x="401433" y="382694"/>
                  <a:pt x="407779" y="380048"/>
                  <a:pt x="411631" y="374767"/>
                </a:cubicBezTo>
                <a:cubicBezTo>
                  <a:pt x="415483" y="369487"/>
                  <a:pt x="417754" y="365015"/>
                  <a:pt x="418445" y="361350"/>
                </a:cubicBezTo>
                <a:lnTo>
                  <a:pt x="412263" y="125321"/>
                </a:lnTo>
                <a:cubicBezTo>
                  <a:pt x="422121" y="124688"/>
                  <a:pt x="431768" y="123986"/>
                  <a:pt x="441205" y="123213"/>
                </a:cubicBezTo>
                <a:cubicBezTo>
                  <a:pt x="450641" y="122441"/>
                  <a:pt x="459727" y="122019"/>
                  <a:pt x="468461" y="121949"/>
                </a:cubicBezTo>
                <a:close/>
                <a:moveTo>
                  <a:pt x="2030246" y="115205"/>
                </a:moveTo>
                <a:cubicBezTo>
                  <a:pt x="2031141" y="115195"/>
                  <a:pt x="2033223" y="115216"/>
                  <a:pt x="2036490" y="115268"/>
                </a:cubicBezTo>
                <a:cubicBezTo>
                  <a:pt x="2039758" y="115320"/>
                  <a:pt x="2046710" y="115465"/>
                  <a:pt x="2057346" y="115705"/>
                </a:cubicBezTo>
                <a:cubicBezTo>
                  <a:pt x="2067982" y="115944"/>
                  <a:pt x="2084800" y="116339"/>
                  <a:pt x="2107799" y="116891"/>
                </a:cubicBezTo>
                <a:cubicBezTo>
                  <a:pt x="2099638" y="162107"/>
                  <a:pt x="2089687" y="206690"/>
                  <a:pt x="2077944" y="250641"/>
                </a:cubicBezTo>
                <a:cubicBezTo>
                  <a:pt x="2066201" y="294592"/>
                  <a:pt x="2054423" y="338052"/>
                  <a:pt x="2042610" y="381019"/>
                </a:cubicBezTo>
                <a:cubicBezTo>
                  <a:pt x="2052562" y="382282"/>
                  <a:pt x="2063316" y="383128"/>
                  <a:pt x="2074871" y="383559"/>
                </a:cubicBezTo>
                <a:cubicBezTo>
                  <a:pt x="2086426" y="383989"/>
                  <a:pt x="2096389" y="384294"/>
                  <a:pt x="2104760" y="384474"/>
                </a:cubicBezTo>
                <a:cubicBezTo>
                  <a:pt x="2113131" y="384655"/>
                  <a:pt x="2117515" y="385002"/>
                  <a:pt x="2117914" y="385515"/>
                </a:cubicBezTo>
                <a:lnTo>
                  <a:pt x="2121286" y="454638"/>
                </a:lnTo>
                <a:cubicBezTo>
                  <a:pt x="2107799" y="455106"/>
                  <a:pt x="2094311" y="455294"/>
                  <a:pt x="2080824" y="455200"/>
                </a:cubicBezTo>
                <a:cubicBezTo>
                  <a:pt x="2067313" y="455177"/>
                  <a:pt x="2053732" y="455083"/>
                  <a:pt x="2040081" y="454919"/>
                </a:cubicBezTo>
                <a:cubicBezTo>
                  <a:pt x="2026430" y="454755"/>
                  <a:pt x="2012848" y="454662"/>
                  <a:pt x="1999338" y="454638"/>
                </a:cubicBezTo>
                <a:cubicBezTo>
                  <a:pt x="1985850" y="454544"/>
                  <a:pt x="1972363" y="454732"/>
                  <a:pt x="1958876" y="455200"/>
                </a:cubicBezTo>
                <a:cubicBezTo>
                  <a:pt x="1968183" y="411600"/>
                  <a:pt x="1978791" y="366455"/>
                  <a:pt x="1990697" y="319764"/>
                </a:cubicBezTo>
                <a:cubicBezTo>
                  <a:pt x="2002604" y="273073"/>
                  <a:pt x="2013914" y="226804"/>
                  <a:pt x="2024627" y="180956"/>
                </a:cubicBezTo>
                <a:cubicBezTo>
                  <a:pt x="2011490" y="180488"/>
                  <a:pt x="1997863" y="180441"/>
                  <a:pt x="1983743" y="180816"/>
                </a:cubicBezTo>
                <a:cubicBezTo>
                  <a:pt x="1969623" y="181190"/>
                  <a:pt x="1954591" y="181425"/>
                  <a:pt x="1938644" y="181518"/>
                </a:cubicBezTo>
                <a:cubicBezTo>
                  <a:pt x="1938914" y="179809"/>
                  <a:pt x="1939078" y="178029"/>
                  <a:pt x="1939136" y="176179"/>
                </a:cubicBezTo>
                <a:cubicBezTo>
                  <a:pt x="1939195" y="174330"/>
                  <a:pt x="1939218" y="172550"/>
                  <a:pt x="1939206" y="170841"/>
                </a:cubicBezTo>
                <a:cubicBezTo>
                  <a:pt x="1939136" y="164928"/>
                  <a:pt x="1938855" y="158910"/>
                  <a:pt x="1938364" y="152787"/>
                </a:cubicBezTo>
                <a:cubicBezTo>
                  <a:pt x="1937872" y="146664"/>
                  <a:pt x="1937591" y="140506"/>
                  <a:pt x="1937521" y="134312"/>
                </a:cubicBezTo>
                <a:cubicBezTo>
                  <a:pt x="1937614" y="129255"/>
                  <a:pt x="1937989" y="124197"/>
                  <a:pt x="1938644" y="119139"/>
                </a:cubicBezTo>
                <a:cubicBezTo>
                  <a:pt x="1952823" y="118729"/>
                  <a:pt x="1967738" y="118003"/>
                  <a:pt x="1983392" y="116961"/>
                </a:cubicBezTo>
                <a:cubicBezTo>
                  <a:pt x="1999045" y="115919"/>
                  <a:pt x="2014663" y="115334"/>
                  <a:pt x="2030246" y="115205"/>
                </a:cubicBezTo>
                <a:close/>
                <a:moveTo>
                  <a:pt x="1372545" y="71371"/>
                </a:moveTo>
                <a:cubicBezTo>
                  <a:pt x="1371117" y="71394"/>
                  <a:pt x="1369618" y="71488"/>
                  <a:pt x="1368049" y="71652"/>
                </a:cubicBezTo>
                <a:cubicBezTo>
                  <a:pt x="1366481" y="71816"/>
                  <a:pt x="1364982" y="71910"/>
                  <a:pt x="1363554" y="71933"/>
                </a:cubicBezTo>
                <a:cubicBezTo>
                  <a:pt x="1355569" y="74087"/>
                  <a:pt x="1348919" y="77506"/>
                  <a:pt x="1343603" y="82189"/>
                </a:cubicBezTo>
                <a:cubicBezTo>
                  <a:pt x="1338288" y="86872"/>
                  <a:pt x="1335010" y="93382"/>
                  <a:pt x="1333769" y="101718"/>
                </a:cubicBezTo>
                <a:cubicBezTo>
                  <a:pt x="1334928" y="148947"/>
                  <a:pt x="1335982" y="194420"/>
                  <a:pt x="1336930" y="238137"/>
                </a:cubicBezTo>
                <a:cubicBezTo>
                  <a:pt x="1337878" y="281854"/>
                  <a:pt x="1340196" y="327046"/>
                  <a:pt x="1343884" y="373714"/>
                </a:cubicBezTo>
                <a:cubicBezTo>
                  <a:pt x="1345535" y="384333"/>
                  <a:pt x="1351366" y="391053"/>
                  <a:pt x="1361376" y="393875"/>
                </a:cubicBezTo>
                <a:cubicBezTo>
                  <a:pt x="1371386" y="396696"/>
                  <a:pt x="1380729" y="397656"/>
                  <a:pt x="1389404" y="396755"/>
                </a:cubicBezTo>
                <a:cubicBezTo>
                  <a:pt x="1399602" y="395572"/>
                  <a:pt x="1406603" y="390772"/>
                  <a:pt x="1410408" y="382354"/>
                </a:cubicBezTo>
                <a:cubicBezTo>
                  <a:pt x="1414213" y="373936"/>
                  <a:pt x="1416016" y="365624"/>
                  <a:pt x="1415817" y="357416"/>
                </a:cubicBezTo>
                <a:cubicBezTo>
                  <a:pt x="1415841" y="349514"/>
                  <a:pt x="1415934" y="341154"/>
                  <a:pt x="1416098" y="332338"/>
                </a:cubicBezTo>
                <a:cubicBezTo>
                  <a:pt x="1416262" y="323522"/>
                  <a:pt x="1416356" y="314460"/>
                  <a:pt x="1416379" y="305153"/>
                </a:cubicBezTo>
                <a:cubicBezTo>
                  <a:pt x="1416403" y="269432"/>
                  <a:pt x="1415794" y="232834"/>
                  <a:pt x="1414553" y="195357"/>
                </a:cubicBezTo>
                <a:cubicBezTo>
                  <a:pt x="1413312" y="157880"/>
                  <a:pt x="1411298" y="124794"/>
                  <a:pt x="1408512" y="96098"/>
                </a:cubicBezTo>
                <a:cubicBezTo>
                  <a:pt x="1407013" y="85971"/>
                  <a:pt x="1402704" y="79250"/>
                  <a:pt x="1395586" y="75937"/>
                </a:cubicBezTo>
                <a:cubicBezTo>
                  <a:pt x="1388468" y="72624"/>
                  <a:pt x="1380787" y="71102"/>
                  <a:pt x="1372545" y="71371"/>
                </a:cubicBezTo>
                <a:close/>
                <a:moveTo>
                  <a:pt x="115245" y="71371"/>
                </a:moveTo>
                <a:cubicBezTo>
                  <a:pt x="113817" y="71394"/>
                  <a:pt x="112318" y="71488"/>
                  <a:pt x="110749" y="71652"/>
                </a:cubicBezTo>
                <a:cubicBezTo>
                  <a:pt x="109180" y="71816"/>
                  <a:pt x="107682" y="71910"/>
                  <a:pt x="106253" y="71933"/>
                </a:cubicBezTo>
                <a:cubicBezTo>
                  <a:pt x="98269" y="74087"/>
                  <a:pt x="91619" y="77506"/>
                  <a:pt x="86303" y="82189"/>
                </a:cubicBezTo>
                <a:cubicBezTo>
                  <a:pt x="80988" y="86872"/>
                  <a:pt x="77710" y="93382"/>
                  <a:pt x="76469" y="101718"/>
                </a:cubicBezTo>
                <a:cubicBezTo>
                  <a:pt x="77628" y="148947"/>
                  <a:pt x="78681" y="194420"/>
                  <a:pt x="79630" y="238137"/>
                </a:cubicBezTo>
                <a:cubicBezTo>
                  <a:pt x="80578" y="281854"/>
                  <a:pt x="82896" y="327046"/>
                  <a:pt x="86584" y="373714"/>
                </a:cubicBezTo>
                <a:cubicBezTo>
                  <a:pt x="88235" y="384333"/>
                  <a:pt x="94066" y="391053"/>
                  <a:pt x="104076" y="393875"/>
                </a:cubicBezTo>
                <a:cubicBezTo>
                  <a:pt x="114086" y="396696"/>
                  <a:pt x="123429" y="397656"/>
                  <a:pt x="132104" y="396755"/>
                </a:cubicBezTo>
                <a:cubicBezTo>
                  <a:pt x="142302" y="395572"/>
                  <a:pt x="149303" y="390772"/>
                  <a:pt x="153108" y="382354"/>
                </a:cubicBezTo>
                <a:cubicBezTo>
                  <a:pt x="156913" y="373936"/>
                  <a:pt x="158716" y="365624"/>
                  <a:pt x="158517" y="357416"/>
                </a:cubicBezTo>
                <a:cubicBezTo>
                  <a:pt x="158540" y="349514"/>
                  <a:pt x="158634" y="341154"/>
                  <a:pt x="158798" y="332338"/>
                </a:cubicBezTo>
                <a:cubicBezTo>
                  <a:pt x="158962" y="323522"/>
                  <a:pt x="159056" y="314460"/>
                  <a:pt x="159079" y="305153"/>
                </a:cubicBezTo>
                <a:cubicBezTo>
                  <a:pt x="159102" y="269432"/>
                  <a:pt x="158494" y="232834"/>
                  <a:pt x="157253" y="195357"/>
                </a:cubicBezTo>
                <a:cubicBezTo>
                  <a:pt x="156012" y="157880"/>
                  <a:pt x="153998" y="124794"/>
                  <a:pt x="151211" y="96098"/>
                </a:cubicBezTo>
                <a:cubicBezTo>
                  <a:pt x="149713" y="85971"/>
                  <a:pt x="145404" y="79250"/>
                  <a:pt x="138286" y="75937"/>
                </a:cubicBezTo>
                <a:cubicBezTo>
                  <a:pt x="131168" y="72624"/>
                  <a:pt x="123487" y="71102"/>
                  <a:pt x="115245" y="71371"/>
                </a:cubicBezTo>
                <a:close/>
                <a:moveTo>
                  <a:pt x="1370859" y="7306"/>
                </a:moveTo>
                <a:cubicBezTo>
                  <a:pt x="1384546" y="7247"/>
                  <a:pt x="1397494" y="8629"/>
                  <a:pt x="1409706" y="11451"/>
                </a:cubicBezTo>
                <a:cubicBezTo>
                  <a:pt x="1421917" y="14272"/>
                  <a:pt x="1432196" y="18885"/>
                  <a:pt x="1440544" y="25289"/>
                </a:cubicBezTo>
                <a:cubicBezTo>
                  <a:pt x="1452100" y="34480"/>
                  <a:pt x="1461021" y="45602"/>
                  <a:pt x="1467308" y="58656"/>
                </a:cubicBezTo>
                <a:cubicBezTo>
                  <a:pt x="1473595" y="71711"/>
                  <a:pt x="1477037" y="85502"/>
                  <a:pt x="1477634" y="100032"/>
                </a:cubicBezTo>
                <a:cubicBezTo>
                  <a:pt x="1478583" y="124841"/>
                  <a:pt x="1479636" y="151792"/>
                  <a:pt x="1480796" y="180886"/>
                </a:cubicBezTo>
                <a:cubicBezTo>
                  <a:pt x="1481955" y="209980"/>
                  <a:pt x="1482587" y="239039"/>
                  <a:pt x="1482692" y="268062"/>
                </a:cubicBezTo>
                <a:cubicBezTo>
                  <a:pt x="1482880" y="302366"/>
                  <a:pt x="1481381" y="333228"/>
                  <a:pt x="1478196" y="360648"/>
                </a:cubicBezTo>
                <a:cubicBezTo>
                  <a:pt x="1475012" y="388067"/>
                  <a:pt x="1469017" y="408533"/>
                  <a:pt x="1460213" y="422044"/>
                </a:cubicBezTo>
                <a:lnTo>
                  <a:pt x="1511353" y="494538"/>
                </a:lnTo>
                <a:lnTo>
                  <a:pt x="1463023" y="535001"/>
                </a:lnTo>
                <a:cubicBezTo>
                  <a:pt x="1453048" y="523293"/>
                  <a:pt x="1443635" y="511304"/>
                  <a:pt x="1434784" y="499034"/>
                </a:cubicBezTo>
                <a:cubicBezTo>
                  <a:pt x="1425933" y="486764"/>
                  <a:pt x="1416801" y="475338"/>
                  <a:pt x="1407387" y="464754"/>
                </a:cubicBezTo>
                <a:cubicBezTo>
                  <a:pt x="1402025" y="464777"/>
                  <a:pt x="1396453" y="464871"/>
                  <a:pt x="1390669" y="465035"/>
                </a:cubicBezTo>
                <a:cubicBezTo>
                  <a:pt x="1384885" y="465199"/>
                  <a:pt x="1379031" y="465292"/>
                  <a:pt x="1373107" y="465316"/>
                </a:cubicBezTo>
                <a:cubicBezTo>
                  <a:pt x="1355534" y="465725"/>
                  <a:pt x="1338838" y="463922"/>
                  <a:pt x="1323021" y="459907"/>
                </a:cubicBezTo>
                <a:cubicBezTo>
                  <a:pt x="1307204" y="455891"/>
                  <a:pt x="1294864" y="447204"/>
                  <a:pt x="1286001" y="433845"/>
                </a:cubicBezTo>
                <a:cubicBezTo>
                  <a:pt x="1278303" y="420750"/>
                  <a:pt x="1272781" y="402357"/>
                  <a:pt x="1269433" y="378667"/>
                </a:cubicBezTo>
                <a:cubicBezTo>
                  <a:pt x="1266086" y="354978"/>
                  <a:pt x="1263893" y="329259"/>
                  <a:pt x="1262856" y="301510"/>
                </a:cubicBezTo>
                <a:cubicBezTo>
                  <a:pt x="1261819" y="273762"/>
                  <a:pt x="1260917" y="247252"/>
                  <a:pt x="1260150" y="221980"/>
                </a:cubicBezTo>
                <a:cubicBezTo>
                  <a:pt x="1259787" y="208926"/>
                  <a:pt x="1259249" y="194994"/>
                  <a:pt x="1258534" y="180184"/>
                </a:cubicBezTo>
                <a:cubicBezTo>
                  <a:pt x="1257820" y="165373"/>
                  <a:pt x="1257422" y="150457"/>
                  <a:pt x="1257340" y="135436"/>
                </a:cubicBezTo>
                <a:cubicBezTo>
                  <a:pt x="1256966" y="109843"/>
                  <a:pt x="1259260" y="86708"/>
                  <a:pt x="1264224" y="66032"/>
                </a:cubicBezTo>
                <a:cubicBezTo>
                  <a:pt x="1269189" y="45356"/>
                  <a:pt x="1279070" y="30651"/>
                  <a:pt x="1293869" y="21917"/>
                </a:cubicBezTo>
                <a:cubicBezTo>
                  <a:pt x="1301537" y="17866"/>
                  <a:pt x="1312332" y="14448"/>
                  <a:pt x="1326252" y="11661"/>
                </a:cubicBezTo>
                <a:cubicBezTo>
                  <a:pt x="1340173" y="8875"/>
                  <a:pt x="1355042" y="7423"/>
                  <a:pt x="1370859" y="7306"/>
                </a:cubicBezTo>
                <a:close/>
                <a:moveTo>
                  <a:pt x="113559" y="7306"/>
                </a:moveTo>
                <a:cubicBezTo>
                  <a:pt x="127246" y="7247"/>
                  <a:pt x="140194" y="8629"/>
                  <a:pt x="152406" y="11451"/>
                </a:cubicBezTo>
                <a:cubicBezTo>
                  <a:pt x="164617" y="14272"/>
                  <a:pt x="174896" y="18885"/>
                  <a:pt x="183244" y="25289"/>
                </a:cubicBezTo>
                <a:cubicBezTo>
                  <a:pt x="194800" y="34480"/>
                  <a:pt x="203721" y="45602"/>
                  <a:pt x="210008" y="58656"/>
                </a:cubicBezTo>
                <a:cubicBezTo>
                  <a:pt x="216295" y="71711"/>
                  <a:pt x="219737" y="85502"/>
                  <a:pt x="220334" y="100032"/>
                </a:cubicBezTo>
                <a:cubicBezTo>
                  <a:pt x="221283" y="124841"/>
                  <a:pt x="222336" y="151792"/>
                  <a:pt x="223495" y="180886"/>
                </a:cubicBezTo>
                <a:cubicBezTo>
                  <a:pt x="224655" y="209980"/>
                  <a:pt x="225287" y="239039"/>
                  <a:pt x="225392" y="268062"/>
                </a:cubicBezTo>
                <a:cubicBezTo>
                  <a:pt x="225579" y="302366"/>
                  <a:pt x="224081" y="333228"/>
                  <a:pt x="220896" y="360648"/>
                </a:cubicBezTo>
                <a:cubicBezTo>
                  <a:pt x="217712" y="388067"/>
                  <a:pt x="211717" y="408533"/>
                  <a:pt x="202913" y="422044"/>
                </a:cubicBezTo>
                <a:lnTo>
                  <a:pt x="254053" y="494538"/>
                </a:lnTo>
                <a:lnTo>
                  <a:pt x="205723" y="535001"/>
                </a:lnTo>
                <a:cubicBezTo>
                  <a:pt x="195748" y="523293"/>
                  <a:pt x="186335" y="511304"/>
                  <a:pt x="177484" y="499034"/>
                </a:cubicBezTo>
                <a:cubicBezTo>
                  <a:pt x="168633" y="486764"/>
                  <a:pt x="159501" y="475338"/>
                  <a:pt x="150087" y="464754"/>
                </a:cubicBezTo>
                <a:cubicBezTo>
                  <a:pt x="144725" y="464777"/>
                  <a:pt x="139152" y="464871"/>
                  <a:pt x="133369" y="465035"/>
                </a:cubicBezTo>
                <a:cubicBezTo>
                  <a:pt x="127585" y="465199"/>
                  <a:pt x="121731" y="465292"/>
                  <a:pt x="115807" y="465316"/>
                </a:cubicBezTo>
                <a:cubicBezTo>
                  <a:pt x="98234" y="465725"/>
                  <a:pt x="81538" y="463922"/>
                  <a:pt x="65721" y="459907"/>
                </a:cubicBezTo>
                <a:cubicBezTo>
                  <a:pt x="49904" y="455891"/>
                  <a:pt x="37564" y="447204"/>
                  <a:pt x="28701" y="433845"/>
                </a:cubicBezTo>
                <a:cubicBezTo>
                  <a:pt x="21003" y="420750"/>
                  <a:pt x="15481" y="402357"/>
                  <a:pt x="12133" y="378667"/>
                </a:cubicBezTo>
                <a:cubicBezTo>
                  <a:pt x="8785" y="354978"/>
                  <a:pt x="6593" y="329259"/>
                  <a:pt x="5556" y="301510"/>
                </a:cubicBezTo>
                <a:cubicBezTo>
                  <a:pt x="4519" y="273762"/>
                  <a:pt x="3617" y="247252"/>
                  <a:pt x="2850" y="221980"/>
                </a:cubicBezTo>
                <a:cubicBezTo>
                  <a:pt x="2487" y="208926"/>
                  <a:pt x="1948" y="194994"/>
                  <a:pt x="1234" y="180184"/>
                </a:cubicBezTo>
                <a:cubicBezTo>
                  <a:pt x="520" y="165373"/>
                  <a:pt x="122" y="150457"/>
                  <a:pt x="40" y="135436"/>
                </a:cubicBezTo>
                <a:cubicBezTo>
                  <a:pt x="-335" y="109843"/>
                  <a:pt x="1960" y="86708"/>
                  <a:pt x="6924" y="66032"/>
                </a:cubicBezTo>
                <a:cubicBezTo>
                  <a:pt x="11888" y="45356"/>
                  <a:pt x="21770" y="30651"/>
                  <a:pt x="36568" y="21917"/>
                </a:cubicBezTo>
                <a:cubicBezTo>
                  <a:pt x="44237" y="17866"/>
                  <a:pt x="55032" y="14448"/>
                  <a:pt x="68952" y="11661"/>
                </a:cubicBezTo>
                <a:cubicBezTo>
                  <a:pt x="82873" y="8875"/>
                  <a:pt x="97742" y="7423"/>
                  <a:pt x="113559" y="7306"/>
                </a:cubicBezTo>
                <a:close/>
                <a:moveTo>
                  <a:pt x="1832888" y="5058"/>
                </a:moveTo>
                <a:cubicBezTo>
                  <a:pt x="1840065" y="5070"/>
                  <a:pt x="1846786" y="6592"/>
                  <a:pt x="1853049" y="9624"/>
                </a:cubicBezTo>
                <a:cubicBezTo>
                  <a:pt x="1859313" y="12656"/>
                  <a:pt x="1864207" y="17129"/>
                  <a:pt x="1867731" y="23041"/>
                </a:cubicBezTo>
                <a:cubicBezTo>
                  <a:pt x="1871103" y="29317"/>
                  <a:pt x="1872789" y="35311"/>
                  <a:pt x="1872789" y="41024"/>
                </a:cubicBezTo>
                <a:cubicBezTo>
                  <a:pt x="1872683" y="46632"/>
                  <a:pt x="1871489" y="51995"/>
                  <a:pt x="1869206" y="57111"/>
                </a:cubicBezTo>
                <a:cubicBezTo>
                  <a:pt x="1866923" y="62227"/>
                  <a:pt x="1864183" y="67168"/>
                  <a:pt x="1860987" y="71933"/>
                </a:cubicBezTo>
                <a:cubicBezTo>
                  <a:pt x="1858119" y="74766"/>
                  <a:pt x="1854724" y="76967"/>
                  <a:pt x="1850801" y="78536"/>
                </a:cubicBezTo>
                <a:cubicBezTo>
                  <a:pt x="1846879" y="80105"/>
                  <a:pt x="1842782" y="80901"/>
                  <a:pt x="1838508" y="80925"/>
                </a:cubicBezTo>
                <a:cubicBezTo>
                  <a:pt x="1835382" y="80925"/>
                  <a:pt x="1832221" y="80503"/>
                  <a:pt x="1829025" y="79660"/>
                </a:cubicBezTo>
                <a:cubicBezTo>
                  <a:pt x="1825829" y="78817"/>
                  <a:pt x="1822808" y="77553"/>
                  <a:pt x="1819963" y="75867"/>
                </a:cubicBezTo>
                <a:cubicBezTo>
                  <a:pt x="1812880" y="71594"/>
                  <a:pt x="1807377" y="66372"/>
                  <a:pt x="1803455" y="60202"/>
                </a:cubicBezTo>
                <a:cubicBezTo>
                  <a:pt x="1799533" y="54032"/>
                  <a:pt x="1797543" y="47265"/>
                  <a:pt x="1797484" y="39900"/>
                </a:cubicBezTo>
                <a:cubicBezTo>
                  <a:pt x="1797484" y="35967"/>
                  <a:pt x="1798046" y="32033"/>
                  <a:pt x="1799170" y="28099"/>
                </a:cubicBezTo>
                <a:cubicBezTo>
                  <a:pt x="1801874" y="20009"/>
                  <a:pt x="1806300" y="14132"/>
                  <a:pt x="1812446" y="10467"/>
                </a:cubicBezTo>
                <a:cubicBezTo>
                  <a:pt x="1818593" y="6803"/>
                  <a:pt x="1825407" y="4999"/>
                  <a:pt x="1832888" y="5058"/>
                </a:cubicBezTo>
                <a:close/>
                <a:moveTo>
                  <a:pt x="575588" y="5058"/>
                </a:moveTo>
                <a:cubicBezTo>
                  <a:pt x="582765" y="5070"/>
                  <a:pt x="589485" y="6592"/>
                  <a:pt x="595749" y="9624"/>
                </a:cubicBezTo>
                <a:cubicBezTo>
                  <a:pt x="602013" y="12656"/>
                  <a:pt x="606907" y="17129"/>
                  <a:pt x="610431" y="23041"/>
                </a:cubicBezTo>
                <a:cubicBezTo>
                  <a:pt x="613803" y="29317"/>
                  <a:pt x="615488" y="35311"/>
                  <a:pt x="615488" y="41024"/>
                </a:cubicBezTo>
                <a:cubicBezTo>
                  <a:pt x="615383" y="46632"/>
                  <a:pt x="614189" y="51995"/>
                  <a:pt x="611906" y="57111"/>
                </a:cubicBezTo>
                <a:cubicBezTo>
                  <a:pt x="609623" y="62227"/>
                  <a:pt x="606883" y="67168"/>
                  <a:pt x="603687" y="71933"/>
                </a:cubicBezTo>
                <a:cubicBezTo>
                  <a:pt x="600819" y="74766"/>
                  <a:pt x="597423" y="76967"/>
                  <a:pt x="593501" y="78536"/>
                </a:cubicBezTo>
                <a:cubicBezTo>
                  <a:pt x="589579" y="80105"/>
                  <a:pt x="585481" y="80901"/>
                  <a:pt x="581208" y="80925"/>
                </a:cubicBezTo>
                <a:cubicBezTo>
                  <a:pt x="578082" y="80925"/>
                  <a:pt x="574921" y="80503"/>
                  <a:pt x="571725" y="79660"/>
                </a:cubicBezTo>
                <a:cubicBezTo>
                  <a:pt x="568528" y="78817"/>
                  <a:pt x="565508" y="77553"/>
                  <a:pt x="562663" y="75867"/>
                </a:cubicBezTo>
                <a:cubicBezTo>
                  <a:pt x="555580" y="71594"/>
                  <a:pt x="550077" y="66372"/>
                  <a:pt x="546155" y="60202"/>
                </a:cubicBezTo>
                <a:cubicBezTo>
                  <a:pt x="542233" y="54032"/>
                  <a:pt x="540242" y="47265"/>
                  <a:pt x="540184" y="39900"/>
                </a:cubicBezTo>
                <a:cubicBezTo>
                  <a:pt x="540184" y="35967"/>
                  <a:pt x="540746" y="32033"/>
                  <a:pt x="541870" y="28099"/>
                </a:cubicBezTo>
                <a:cubicBezTo>
                  <a:pt x="544574" y="20009"/>
                  <a:pt x="549000" y="14132"/>
                  <a:pt x="555146" y="10467"/>
                </a:cubicBezTo>
                <a:cubicBezTo>
                  <a:pt x="561293" y="6803"/>
                  <a:pt x="568107" y="4999"/>
                  <a:pt x="575588" y="5058"/>
                </a:cubicBezTo>
                <a:close/>
                <a:moveTo>
                  <a:pt x="2168397" y="1686"/>
                </a:moveTo>
                <a:cubicBezTo>
                  <a:pt x="2180433" y="1628"/>
                  <a:pt x="2191906" y="1745"/>
                  <a:pt x="2202818" y="2037"/>
                </a:cubicBezTo>
                <a:cubicBezTo>
                  <a:pt x="2213729" y="2330"/>
                  <a:pt x="2224360" y="3150"/>
                  <a:pt x="2234710" y="4496"/>
                </a:cubicBezTo>
                <a:cubicBezTo>
                  <a:pt x="2235834" y="30745"/>
                  <a:pt x="2236677" y="62965"/>
                  <a:pt x="2237239" y="101156"/>
                </a:cubicBezTo>
                <a:cubicBezTo>
                  <a:pt x="2237801" y="139347"/>
                  <a:pt x="2238082" y="179434"/>
                  <a:pt x="2238082" y="221418"/>
                </a:cubicBezTo>
                <a:cubicBezTo>
                  <a:pt x="2238094" y="240022"/>
                  <a:pt x="2238070" y="258450"/>
                  <a:pt x="2238011" y="276703"/>
                </a:cubicBezTo>
                <a:cubicBezTo>
                  <a:pt x="2237953" y="294955"/>
                  <a:pt x="2237789" y="312681"/>
                  <a:pt x="2237520" y="329880"/>
                </a:cubicBezTo>
                <a:lnTo>
                  <a:pt x="2173455" y="334937"/>
                </a:lnTo>
                <a:cubicBezTo>
                  <a:pt x="2173349" y="303022"/>
                  <a:pt x="2172717" y="270896"/>
                  <a:pt x="2171558" y="238559"/>
                </a:cubicBezTo>
                <a:cubicBezTo>
                  <a:pt x="2170399" y="206222"/>
                  <a:pt x="2169345" y="172971"/>
                  <a:pt x="2168397" y="138808"/>
                </a:cubicBezTo>
                <a:close/>
                <a:moveTo>
                  <a:pt x="919107" y="0"/>
                </a:moveTo>
                <a:cubicBezTo>
                  <a:pt x="921648" y="31916"/>
                  <a:pt x="924575" y="70083"/>
                  <a:pt x="927888" y="114503"/>
                </a:cubicBezTo>
                <a:cubicBezTo>
                  <a:pt x="931202" y="158922"/>
                  <a:pt x="933145" y="205238"/>
                  <a:pt x="933719" y="253451"/>
                </a:cubicBezTo>
                <a:cubicBezTo>
                  <a:pt x="944104" y="232506"/>
                  <a:pt x="955367" y="211034"/>
                  <a:pt x="967508" y="189035"/>
                </a:cubicBezTo>
                <a:cubicBezTo>
                  <a:pt x="979649" y="167036"/>
                  <a:pt x="992738" y="145423"/>
                  <a:pt x="1006776" y="124197"/>
                </a:cubicBezTo>
                <a:cubicBezTo>
                  <a:pt x="1014585" y="128142"/>
                  <a:pt x="1022288" y="132896"/>
                  <a:pt x="1029887" y="138457"/>
                </a:cubicBezTo>
                <a:cubicBezTo>
                  <a:pt x="1037485" y="144018"/>
                  <a:pt x="1045329" y="150317"/>
                  <a:pt x="1053419" y="157353"/>
                </a:cubicBezTo>
                <a:cubicBezTo>
                  <a:pt x="1045142" y="172491"/>
                  <a:pt x="1036970" y="188999"/>
                  <a:pt x="1028903" y="206877"/>
                </a:cubicBezTo>
                <a:cubicBezTo>
                  <a:pt x="1020837" y="224755"/>
                  <a:pt x="1011962" y="242528"/>
                  <a:pt x="1002280" y="260195"/>
                </a:cubicBezTo>
                <a:cubicBezTo>
                  <a:pt x="1013063" y="287006"/>
                  <a:pt x="1025918" y="314730"/>
                  <a:pt x="1040845" y="343367"/>
                </a:cubicBezTo>
                <a:cubicBezTo>
                  <a:pt x="1055773" y="372004"/>
                  <a:pt x="1070454" y="402538"/>
                  <a:pt x="1084890" y="434969"/>
                </a:cubicBezTo>
                <a:cubicBezTo>
                  <a:pt x="1077292" y="439277"/>
                  <a:pt x="1069026" y="444148"/>
                  <a:pt x="1060093" y="449580"/>
                </a:cubicBezTo>
                <a:cubicBezTo>
                  <a:pt x="1051160" y="455013"/>
                  <a:pt x="1041630" y="460445"/>
                  <a:pt x="1031502" y="465878"/>
                </a:cubicBezTo>
                <a:cubicBezTo>
                  <a:pt x="1017137" y="441443"/>
                  <a:pt x="1004141" y="416131"/>
                  <a:pt x="992515" y="389941"/>
                </a:cubicBezTo>
                <a:cubicBezTo>
                  <a:pt x="980890" y="363750"/>
                  <a:pt x="970844" y="338298"/>
                  <a:pt x="962379" y="313582"/>
                </a:cubicBezTo>
                <a:cubicBezTo>
                  <a:pt x="956327" y="321040"/>
                  <a:pt x="951433" y="327901"/>
                  <a:pt x="947698" y="334165"/>
                </a:cubicBezTo>
                <a:cubicBezTo>
                  <a:pt x="943963" y="340428"/>
                  <a:pt x="938929" y="346868"/>
                  <a:pt x="932595" y="353483"/>
                </a:cubicBezTo>
                <a:cubicBezTo>
                  <a:pt x="932033" y="368738"/>
                  <a:pt x="931892" y="385433"/>
                  <a:pt x="932173" y="403569"/>
                </a:cubicBezTo>
                <a:cubicBezTo>
                  <a:pt x="932454" y="421704"/>
                  <a:pt x="933157" y="439102"/>
                  <a:pt x="934281" y="455762"/>
                </a:cubicBezTo>
                <a:lnTo>
                  <a:pt x="870215" y="455762"/>
                </a:lnTo>
                <a:lnTo>
                  <a:pt x="859538" y="13488"/>
                </a:lnTo>
                <a:cubicBezTo>
                  <a:pt x="869677" y="11731"/>
                  <a:pt x="879746" y="9624"/>
                  <a:pt x="889744" y="7165"/>
                </a:cubicBezTo>
                <a:cubicBezTo>
                  <a:pt x="899743" y="4707"/>
                  <a:pt x="909530" y="2318"/>
                  <a:pt x="919107" y="0"/>
                </a:cubicBezTo>
                <a:close/>
              </a:path>
            </a:pathLst>
          </a:custGeom>
          <a:solidFill>
            <a:srgbClr val="491A6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R="0" algn="l" rtl="0"/>
            <a:endParaRPr lang="en-US" sz="4400" b="0" i="0" u="none" strike="noStrike" dirty="0">
              <a:solidFill>
                <a:srgbClr val="491A66"/>
              </a:solidFill>
              <a:latin typeface="Arial" panose="020B0604020202020204" pitchFamily="34" charset="0"/>
            </a:endParaRPr>
          </a:p>
        </p:txBody>
      </p:sp>
      <p:sp>
        <p:nvSpPr>
          <p:cNvPr id="4" name="Content Placeholder 3" hidden="1">
            <a:extLst>
              <a:ext uri="{FF2B5EF4-FFF2-40B4-BE49-F238E27FC236}">
                <a16:creationId xmlns:a16="http://schemas.microsoft.com/office/drawing/2014/main" id="{EE667083-45DB-496F-A79D-456693CF5738}"/>
              </a:ext>
            </a:extLst>
          </p:cNvPr>
          <p:cNvSpPr>
            <a:spLocks noGrp="1"/>
          </p:cNvSpPr>
          <p:nvPr>
            <p:ph idx="1"/>
          </p:nvPr>
        </p:nvSpPr>
        <p:spPr/>
        <p:txBody>
          <a:bodyPr/>
          <a:lstStyle/>
          <a:p>
            <a:endParaRPr lang="en-AU"/>
          </a:p>
        </p:txBody>
      </p:sp>
      <p:sp>
        <p:nvSpPr>
          <p:cNvPr id="2" name="Title 1" hidden="1">
            <a:extLst>
              <a:ext uri="{FF2B5EF4-FFF2-40B4-BE49-F238E27FC236}">
                <a16:creationId xmlns:a16="http://schemas.microsoft.com/office/drawing/2014/main" id="{7CA8C0FC-4FD9-4991-A3A8-F64A1A4281BD}"/>
              </a:ext>
            </a:extLst>
          </p:cNvPr>
          <p:cNvSpPr>
            <a:spLocks noGrp="1"/>
          </p:cNvSpPr>
          <p:nvPr>
            <p:ph type="title"/>
          </p:nvPr>
        </p:nvSpPr>
        <p:spPr/>
        <p:txBody>
          <a:bodyPr/>
          <a:lstStyle/>
          <a:p>
            <a:r>
              <a:rPr lang="en-AU" dirty="0"/>
              <a:t>Text: Quick Quiz! 2</a:t>
            </a:r>
          </a:p>
        </p:txBody>
      </p:sp>
    </p:spTree>
    <p:extLst>
      <p:ext uri="{BB962C8B-B14F-4D97-AF65-F5344CB8AC3E}">
        <p14:creationId xmlns:p14="http://schemas.microsoft.com/office/powerpoint/2010/main" val="84506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title="background graphic element">
            <a:extLst>
              <a:ext uri="{FF2B5EF4-FFF2-40B4-BE49-F238E27FC236}">
                <a16:creationId xmlns:a16="http://schemas.microsoft.com/office/drawing/2014/main" id="{B410523B-3BFB-4A44-91CE-4D00B1CF914A}"/>
              </a:ext>
            </a:extLst>
          </p:cNvPr>
          <p:cNvGrpSpPr/>
          <p:nvPr/>
        </p:nvGrpSpPr>
        <p:grpSpPr>
          <a:xfrm rot="10800000">
            <a:off x="-2069357" y="4912682"/>
            <a:ext cx="22213039" cy="6767488"/>
            <a:chOff x="-899191" y="5264926"/>
            <a:chExt cx="20541762" cy="6258312"/>
          </a:xfrm>
        </p:grpSpPr>
        <p:pic>
          <p:nvPicPr>
            <p:cNvPr id="14" name="Picture 13" descr="Background pattern&#10;&#10;Description automatically generated">
              <a:extLst>
                <a:ext uri="{FF2B5EF4-FFF2-40B4-BE49-F238E27FC236}">
                  <a16:creationId xmlns:a16="http://schemas.microsoft.com/office/drawing/2014/main" id="{E93776E9-DD82-4E27-BE5C-101A6A833D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15" name="Picture 14" descr="Background pattern&#10;&#10;Description automatically generated">
              <a:extLst>
                <a:ext uri="{FF2B5EF4-FFF2-40B4-BE49-F238E27FC236}">
                  <a16:creationId xmlns:a16="http://schemas.microsoft.com/office/drawing/2014/main" id="{7F0B2168-8AD9-4868-ACAD-80D30EFF71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6505" y="5264927"/>
              <a:ext cx="7450370" cy="6258311"/>
            </a:xfrm>
            <a:prstGeom prst="rect">
              <a:avLst/>
            </a:prstGeom>
          </p:spPr>
        </p:pic>
        <p:pic>
          <p:nvPicPr>
            <p:cNvPr id="16" name="Picture 15" descr="Background pattern&#10;&#10;Description automatically generated">
              <a:extLst>
                <a:ext uri="{FF2B5EF4-FFF2-40B4-BE49-F238E27FC236}">
                  <a16:creationId xmlns:a16="http://schemas.microsoft.com/office/drawing/2014/main" id="{833C632E-6310-452A-891F-92EC785BA2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sp>
        <p:nvSpPr>
          <p:cNvPr id="2" name="Rectangle 1" title="yellow text box container">
            <a:extLst>
              <a:ext uri="{FF2B5EF4-FFF2-40B4-BE49-F238E27FC236}">
                <a16:creationId xmlns:a16="http://schemas.microsoft.com/office/drawing/2014/main" id="{3AC36F8E-8264-4009-B6F2-A59276E9D11A}"/>
              </a:ext>
            </a:extLst>
          </p:cNvPr>
          <p:cNvSpPr/>
          <p:nvPr/>
        </p:nvSpPr>
        <p:spPr>
          <a:xfrm>
            <a:off x="1200622" y="2597669"/>
            <a:ext cx="15886755" cy="6003406"/>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title="Text: c) $100 for one sausage">
            <a:extLst>
              <a:ext uri="{FF2B5EF4-FFF2-40B4-BE49-F238E27FC236}">
                <a16:creationId xmlns:a16="http://schemas.microsoft.com/office/drawing/2014/main" id="{867EE544-345E-465C-AB27-CD857A4E60AD}"/>
              </a:ext>
            </a:extLst>
          </p:cNvPr>
          <p:cNvSpPr txBox="1"/>
          <p:nvPr/>
        </p:nvSpPr>
        <p:spPr>
          <a:xfrm>
            <a:off x="3033230" y="3278528"/>
            <a:ext cx="4387593" cy="542197"/>
          </a:xfrm>
          <a:custGeom>
            <a:avLst/>
            <a:gdLst/>
            <a:ahLst/>
            <a:cxnLst/>
            <a:rect l="l" t="t" r="r" b="b"/>
            <a:pathLst>
              <a:path w="4387593" h="542197">
                <a:moveTo>
                  <a:pt x="4347711" y="366503"/>
                </a:moveTo>
                <a:cubicBezTo>
                  <a:pt x="4350761" y="366503"/>
                  <a:pt x="4353748" y="366882"/>
                  <a:pt x="4356672" y="367639"/>
                </a:cubicBezTo>
                <a:cubicBezTo>
                  <a:pt x="4359596" y="368396"/>
                  <a:pt x="4362330" y="369532"/>
                  <a:pt x="4364875" y="371047"/>
                </a:cubicBezTo>
                <a:cubicBezTo>
                  <a:pt x="4372447" y="375611"/>
                  <a:pt x="4378127" y="380996"/>
                  <a:pt x="4381913" y="387201"/>
                </a:cubicBezTo>
                <a:cubicBezTo>
                  <a:pt x="4385699" y="393406"/>
                  <a:pt x="4387592" y="400306"/>
                  <a:pt x="4387592" y="407899"/>
                </a:cubicBezTo>
                <a:cubicBezTo>
                  <a:pt x="4387613" y="410455"/>
                  <a:pt x="4387445" y="413168"/>
                  <a:pt x="4387087" y="416039"/>
                </a:cubicBezTo>
                <a:cubicBezTo>
                  <a:pt x="4386730" y="418910"/>
                  <a:pt x="4386057" y="421750"/>
                  <a:pt x="4385068" y="424558"/>
                </a:cubicBezTo>
                <a:cubicBezTo>
                  <a:pt x="4381850" y="433603"/>
                  <a:pt x="4376802" y="440250"/>
                  <a:pt x="4369923" y="444499"/>
                </a:cubicBezTo>
                <a:cubicBezTo>
                  <a:pt x="4363045" y="448748"/>
                  <a:pt x="4355473" y="450851"/>
                  <a:pt x="4347206" y="450809"/>
                </a:cubicBezTo>
                <a:cubicBezTo>
                  <a:pt x="4339213" y="450756"/>
                  <a:pt x="4331725" y="448969"/>
                  <a:pt x="4324742" y="445445"/>
                </a:cubicBezTo>
                <a:cubicBezTo>
                  <a:pt x="4317758" y="441922"/>
                  <a:pt x="4312289" y="436979"/>
                  <a:pt x="4308335" y="430616"/>
                </a:cubicBezTo>
                <a:cubicBezTo>
                  <a:pt x="4306315" y="427103"/>
                  <a:pt x="4304801" y="423780"/>
                  <a:pt x="4303791" y="420646"/>
                </a:cubicBezTo>
                <a:cubicBezTo>
                  <a:pt x="4302781" y="417512"/>
                  <a:pt x="4302277" y="414441"/>
                  <a:pt x="4302277" y="411433"/>
                </a:cubicBezTo>
                <a:cubicBezTo>
                  <a:pt x="4302392" y="405932"/>
                  <a:pt x="4303676" y="400653"/>
                  <a:pt x="4306126" y="395594"/>
                </a:cubicBezTo>
                <a:cubicBezTo>
                  <a:pt x="4308577" y="390535"/>
                  <a:pt x="4311500" y="385382"/>
                  <a:pt x="4314898" y="380134"/>
                </a:cubicBezTo>
                <a:cubicBezTo>
                  <a:pt x="4315129" y="379881"/>
                  <a:pt x="4315297" y="379629"/>
                  <a:pt x="4315402" y="379376"/>
                </a:cubicBezTo>
                <a:cubicBezTo>
                  <a:pt x="4315507" y="379124"/>
                  <a:pt x="4315676" y="378871"/>
                  <a:pt x="4315907" y="378619"/>
                </a:cubicBezTo>
                <a:cubicBezTo>
                  <a:pt x="4319788" y="375022"/>
                  <a:pt x="4324521" y="372119"/>
                  <a:pt x="4330105" y="369911"/>
                </a:cubicBezTo>
                <a:cubicBezTo>
                  <a:pt x="4335690" y="367702"/>
                  <a:pt x="4341559" y="366566"/>
                  <a:pt x="4347711" y="366503"/>
                </a:cubicBezTo>
                <a:close/>
                <a:moveTo>
                  <a:pt x="3803233" y="327632"/>
                </a:moveTo>
                <a:cubicBezTo>
                  <a:pt x="3794189" y="327663"/>
                  <a:pt x="3787542" y="328105"/>
                  <a:pt x="3783293" y="328957"/>
                </a:cubicBezTo>
                <a:cubicBezTo>
                  <a:pt x="3779044" y="329809"/>
                  <a:pt x="3775426" y="330882"/>
                  <a:pt x="3772439" y="332175"/>
                </a:cubicBezTo>
                <a:cubicBezTo>
                  <a:pt x="3768085" y="333858"/>
                  <a:pt x="3763415" y="336803"/>
                  <a:pt x="3758430" y="341010"/>
                </a:cubicBezTo>
                <a:cubicBezTo>
                  <a:pt x="3753445" y="345216"/>
                  <a:pt x="3750038" y="351190"/>
                  <a:pt x="3748208" y="358931"/>
                </a:cubicBezTo>
                <a:cubicBezTo>
                  <a:pt x="3747661" y="370416"/>
                  <a:pt x="3749133" y="378619"/>
                  <a:pt x="3752625" y="383541"/>
                </a:cubicBezTo>
                <a:cubicBezTo>
                  <a:pt x="3756117" y="388463"/>
                  <a:pt x="3763395" y="390861"/>
                  <a:pt x="3774458" y="390735"/>
                </a:cubicBezTo>
                <a:cubicBezTo>
                  <a:pt x="3783511" y="389713"/>
                  <a:pt x="3790760" y="387774"/>
                  <a:pt x="3796204" y="384920"/>
                </a:cubicBezTo>
                <a:cubicBezTo>
                  <a:pt x="3801647" y="382066"/>
                  <a:pt x="3805493" y="376350"/>
                  <a:pt x="3807740" y="367775"/>
                </a:cubicBezTo>
                <a:cubicBezTo>
                  <a:pt x="3809986" y="359199"/>
                  <a:pt x="3810840" y="345818"/>
                  <a:pt x="3810301" y="327632"/>
                </a:cubicBezTo>
                <a:close/>
                <a:moveTo>
                  <a:pt x="3222208" y="327632"/>
                </a:moveTo>
                <a:cubicBezTo>
                  <a:pt x="3213164" y="327663"/>
                  <a:pt x="3206517" y="328105"/>
                  <a:pt x="3202268" y="328957"/>
                </a:cubicBezTo>
                <a:cubicBezTo>
                  <a:pt x="3198019" y="329809"/>
                  <a:pt x="3194401" y="330882"/>
                  <a:pt x="3191414" y="332175"/>
                </a:cubicBezTo>
                <a:cubicBezTo>
                  <a:pt x="3187060" y="333858"/>
                  <a:pt x="3182390" y="336803"/>
                  <a:pt x="3177405" y="341010"/>
                </a:cubicBezTo>
                <a:cubicBezTo>
                  <a:pt x="3172420" y="345216"/>
                  <a:pt x="3169013" y="351190"/>
                  <a:pt x="3167183" y="358931"/>
                </a:cubicBezTo>
                <a:cubicBezTo>
                  <a:pt x="3166636" y="370416"/>
                  <a:pt x="3168108" y="378619"/>
                  <a:pt x="3171600" y="383541"/>
                </a:cubicBezTo>
                <a:cubicBezTo>
                  <a:pt x="3175092" y="388463"/>
                  <a:pt x="3182369" y="390861"/>
                  <a:pt x="3193433" y="390735"/>
                </a:cubicBezTo>
                <a:cubicBezTo>
                  <a:pt x="3202486" y="389713"/>
                  <a:pt x="3209734" y="387774"/>
                  <a:pt x="3215178" y="384920"/>
                </a:cubicBezTo>
                <a:cubicBezTo>
                  <a:pt x="3220622" y="382066"/>
                  <a:pt x="3224468" y="376350"/>
                  <a:pt x="3226715" y="367775"/>
                </a:cubicBezTo>
                <a:cubicBezTo>
                  <a:pt x="3228961" y="359199"/>
                  <a:pt x="3229815" y="345818"/>
                  <a:pt x="3229276" y="327632"/>
                </a:cubicBezTo>
                <a:close/>
                <a:moveTo>
                  <a:pt x="570153" y="271596"/>
                </a:moveTo>
                <a:lnTo>
                  <a:pt x="572677" y="393259"/>
                </a:lnTo>
                <a:cubicBezTo>
                  <a:pt x="583741" y="389010"/>
                  <a:pt x="591019" y="381480"/>
                  <a:pt x="594511" y="370668"/>
                </a:cubicBezTo>
                <a:cubicBezTo>
                  <a:pt x="598003" y="359856"/>
                  <a:pt x="599475" y="348540"/>
                  <a:pt x="598928" y="336719"/>
                </a:cubicBezTo>
                <a:cubicBezTo>
                  <a:pt x="598550" y="323972"/>
                  <a:pt x="595395" y="311604"/>
                  <a:pt x="589463" y="299614"/>
                </a:cubicBezTo>
                <a:cubicBezTo>
                  <a:pt x="583531" y="287624"/>
                  <a:pt x="577094" y="278285"/>
                  <a:pt x="570153" y="271596"/>
                </a:cubicBezTo>
                <a:close/>
                <a:moveTo>
                  <a:pt x="2265536" y="195368"/>
                </a:moveTo>
                <a:cubicBezTo>
                  <a:pt x="2258458" y="195378"/>
                  <a:pt x="2252295" y="197376"/>
                  <a:pt x="2247047" y="201362"/>
                </a:cubicBezTo>
                <a:cubicBezTo>
                  <a:pt x="2241799" y="205348"/>
                  <a:pt x="2239044" y="211259"/>
                  <a:pt x="2238781" y="219094"/>
                </a:cubicBezTo>
                <a:cubicBezTo>
                  <a:pt x="2238762" y="233638"/>
                  <a:pt x="2238767" y="250426"/>
                  <a:pt x="2238796" y="269459"/>
                </a:cubicBezTo>
                <a:cubicBezTo>
                  <a:pt x="2238825" y="288491"/>
                  <a:pt x="2238988" y="307314"/>
                  <a:pt x="2239286" y="325928"/>
                </a:cubicBezTo>
                <a:cubicBezTo>
                  <a:pt x="2239582" y="344542"/>
                  <a:pt x="2240124" y="360494"/>
                  <a:pt x="2240911" y="373784"/>
                </a:cubicBezTo>
                <a:cubicBezTo>
                  <a:pt x="2241697" y="387074"/>
                  <a:pt x="2242838" y="395248"/>
                  <a:pt x="2244334" y="398307"/>
                </a:cubicBezTo>
                <a:cubicBezTo>
                  <a:pt x="2246216" y="401357"/>
                  <a:pt x="2249266" y="403713"/>
                  <a:pt x="2253484" y="405375"/>
                </a:cubicBezTo>
                <a:cubicBezTo>
                  <a:pt x="2257701" y="407037"/>
                  <a:pt x="2262392" y="407878"/>
                  <a:pt x="2267556" y="407899"/>
                </a:cubicBezTo>
                <a:cubicBezTo>
                  <a:pt x="2273319" y="407941"/>
                  <a:pt x="2278578" y="406721"/>
                  <a:pt x="2283332" y="404239"/>
                </a:cubicBezTo>
                <a:cubicBezTo>
                  <a:pt x="2288085" y="401757"/>
                  <a:pt x="2291072" y="397760"/>
                  <a:pt x="2292292" y="392249"/>
                </a:cubicBezTo>
                <a:cubicBezTo>
                  <a:pt x="2293060" y="388000"/>
                  <a:pt x="2293670" y="380344"/>
                  <a:pt x="2294122" y="369280"/>
                </a:cubicBezTo>
                <a:cubicBezTo>
                  <a:pt x="2294574" y="358216"/>
                  <a:pt x="2294806" y="345006"/>
                  <a:pt x="2294816" y="329651"/>
                </a:cubicBezTo>
                <a:cubicBezTo>
                  <a:pt x="2294816" y="311898"/>
                  <a:pt x="2294564" y="293135"/>
                  <a:pt x="2294059" y="273363"/>
                </a:cubicBezTo>
                <a:cubicBezTo>
                  <a:pt x="2293554" y="253591"/>
                  <a:pt x="2292797" y="234828"/>
                  <a:pt x="2291787" y="217075"/>
                </a:cubicBezTo>
                <a:cubicBezTo>
                  <a:pt x="2291261" y="209766"/>
                  <a:pt x="2288401" y="204318"/>
                  <a:pt x="2283205" y="200731"/>
                </a:cubicBezTo>
                <a:cubicBezTo>
                  <a:pt x="2278010" y="197145"/>
                  <a:pt x="2272120" y="195357"/>
                  <a:pt x="2265536" y="195368"/>
                </a:cubicBezTo>
                <a:close/>
                <a:moveTo>
                  <a:pt x="1741661" y="195368"/>
                </a:moveTo>
                <a:cubicBezTo>
                  <a:pt x="1734583" y="195378"/>
                  <a:pt x="1728420" y="197376"/>
                  <a:pt x="1723172" y="201362"/>
                </a:cubicBezTo>
                <a:cubicBezTo>
                  <a:pt x="1717924" y="205348"/>
                  <a:pt x="1715169" y="211259"/>
                  <a:pt x="1714906" y="219094"/>
                </a:cubicBezTo>
                <a:cubicBezTo>
                  <a:pt x="1714887" y="233638"/>
                  <a:pt x="1714893" y="250426"/>
                  <a:pt x="1714921" y="269459"/>
                </a:cubicBezTo>
                <a:cubicBezTo>
                  <a:pt x="1714951" y="288491"/>
                  <a:pt x="1715114" y="307314"/>
                  <a:pt x="1715411" y="325928"/>
                </a:cubicBezTo>
                <a:cubicBezTo>
                  <a:pt x="1715708" y="344542"/>
                  <a:pt x="1716249" y="360494"/>
                  <a:pt x="1717036" y="373784"/>
                </a:cubicBezTo>
                <a:cubicBezTo>
                  <a:pt x="1717822" y="387074"/>
                  <a:pt x="1718963" y="395248"/>
                  <a:pt x="1720459" y="398307"/>
                </a:cubicBezTo>
                <a:cubicBezTo>
                  <a:pt x="1722341" y="401357"/>
                  <a:pt x="1725391" y="403713"/>
                  <a:pt x="1729609" y="405375"/>
                </a:cubicBezTo>
                <a:cubicBezTo>
                  <a:pt x="1733826" y="407037"/>
                  <a:pt x="1738517" y="407878"/>
                  <a:pt x="1743681" y="407899"/>
                </a:cubicBezTo>
                <a:cubicBezTo>
                  <a:pt x="1749444" y="407941"/>
                  <a:pt x="1754703" y="406721"/>
                  <a:pt x="1759457" y="404239"/>
                </a:cubicBezTo>
                <a:cubicBezTo>
                  <a:pt x="1764210" y="401757"/>
                  <a:pt x="1767197" y="397760"/>
                  <a:pt x="1768417" y="392249"/>
                </a:cubicBezTo>
                <a:cubicBezTo>
                  <a:pt x="1769185" y="388000"/>
                  <a:pt x="1769795" y="380344"/>
                  <a:pt x="1770247" y="369280"/>
                </a:cubicBezTo>
                <a:cubicBezTo>
                  <a:pt x="1770699" y="358216"/>
                  <a:pt x="1770931" y="345006"/>
                  <a:pt x="1770941" y="329651"/>
                </a:cubicBezTo>
                <a:cubicBezTo>
                  <a:pt x="1770941" y="311898"/>
                  <a:pt x="1770689" y="293135"/>
                  <a:pt x="1770184" y="273363"/>
                </a:cubicBezTo>
                <a:cubicBezTo>
                  <a:pt x="1769679" y="253591"/>
                  <a:pt x="1768922" y="234828"/>
                  <a:pt x="1767912" y="217075"/>
                </a:cubicBezTo>
                <a:cubicBezTo>
                  <a:pt x="1767387" y="209766"/>
                  <a:pt x="1764526" y="204318"/>
                  <a:pt x="1759330" y="200731"/>
                </a:cubicBezTo>
                <a:cubicBezTo>
                  <a:pt x="1754135" y="197145"/>
                  <a:pt x="1748245" y="195357"/>
                  <a:pt x="1741661" y="195368"/>
                </a:cubicBezTo>
                <a:close/>
                <a:moveTo>
                  <a:pt x="4193558" y="188805"/>
                </a:moveTo>
                <a:cubicBezTo>
                  <a:pt x="4183384" y="189151"/>
                  <a:pt x="4176529" y="192666"/>
                  <a:pt x="4172992" y="199350"/>
                </a:cubicBezTo>
                <a:cubicBezTo>
                  <a:pt x="4169455" y="206034"/>
                  <a:pt x="4167685" y="213812"/>
                  <a:pt x="4167682" y="222684"/>
                </a:cubicBezTo>
                <a:cubicBezTo>
                  <a:pt x="4167679" y="231556"/>
                  <a:pt x="4167890" y="239446"/>
                  <a:pt x="4168318" y="246355"/>
                </a:cubicBezTo>
                <a:cubicBezTo>
                  <a:pt x="4175458" y="247249"/>
                  <a:pt x="4183389" y="247606"/>
                  <a:pt x="4192107" y="247428"/>
                </a:cubicBezTo>
                <a:cubicBezTo>
                  <a:pt x="4200826" y="247249"/>
                  <a:pt x="4209892" y="247228"/>
                  <a:pt x="4219305" y="247365"/>
                </a:cubicBezTo>
                <a:lnTo>
                  <a:pt x="4219810" y="210512"/>
                </a:lnTo>
                <a:cubicBezTo>
                  <a:pt x="4219567" y="203645"/>
                  <a:pt x="4216897" y="198323"/>
                  <a:pt x="4211795" y="194547"/>
                </a:cubicBezTo>
                <a:cubicBezTo>
                  <a:pt x="4206694" y="190772"/>
                  <a:pt x="4200616" y="188857"/>
                  <a:pt x="4193558" y="188805"/>
                </a:cubicBezTo>
                <a:close/>
                <a:moveTo>
                  <a:pt x="2726708" y="188805"/>
                </a:moveTo>
                <a:cubicBezTo>
                  <a:pt x="2716534" y="189151"/>
                  <a:pt x="2709678" y="192666"/>
                  <a:pt x="2706142" y="199350"/>
                </a:cubicBezTo>
                <a:cubicBezTo>
                  <a:pt x="2702605" y="206034"/>
                  <a:pt x="2700834" y="213812"/>
                  <a:pt x="2700831" y="222684"/>
                </a:cubicBezTo>
                <a:cubicBezTo>
                  <a:pt x="2700828" y="231556"/>
                  <a:pt x="2701040" y="239446"/>
                  <a:pt x="2701467" y="246355"/>
                </a:cubicBezTo>
                <a:cubicBezTo>
                  <a:pt x="2708608" y="247249"/>
                  <a:pt x="2716538" y="247606"/>
                  <a:pt x="2725257" y="247428"/>
                </a:cubicBezTo>
                <a:cubicBezTo>
                  <a:pt x="2733976" y="247249"/>
                  <a:pt x="2743042" y="247228"/>
                  <a:pt x="2752454" y="247365"/>
                </a:cubicBezTo>
                <a:lnTo>
                  <a:pt x="2752959" y="210512"/>
                </a:lnTo>
                <a:cubicBezTo>
                  <a:pt x="2752717" y="203645"/>
                  <a:pt x="2750046" y="198323"/>
                  <a:pt x="2744945" y="194547"/>
                </a:cubicBezTo>
                <a:cubicBezTo>
                  <a:pt x="2739844" y="190772"/>
                  <a:pt x="2733765" y="188857"/>
                  <a:pt x="2726708" y="188805"/>
                </a:cubicBezTo>
                <a:close/>
                <a:moveTo>
                  <a:pt x="3976941" y="185271"/>
                </a:moveTo>
                <a:cubicBezTo>
                  <a:pt x="3971409" y="185292"/>
                  <a:pt x="3966445" y="186891"/>
                  <a:pt x="3962049" y="190067"/>
                </a:cubicBezTo>
                <a:cubicBezTo>
                  <a:pt x="3957652" y="193243"/>
                  <a:pt x="3955212" y="197871"/>
                  <a:pt x="3954729" y="203950"/>
                </a:cubicBezTo>
                <a:lnTo>
                  <a:pt x="3953719" y="274120"/>
                </a:lnTo>
                <a:cubicBezTo>
                  <a:pt x="3953467" y="289560"/>
                  <a:pt x="3953971" y="299319"/>
                  <a:pt x="3955233" y="303400"/>
                </a:cubicBezTo>
                <a:cubicBezTo>
                  <a:pt x="3956496" y="307481"/>
                  <a:pt x="3958515" y="310173"/>
                  <a:pt x="3961291" y="311477"/>
                </a:cubicBezTo>
                <a:cubicBezTo>
                  <a:pt x="3962585" y="312266"/>
                  <a:pt x="3964289" y="312960"/>
                  <a:pt x="3966403" y="313560"/>
                </a:cubicBezTo>
                <a:cubicBezTo>
                  <a:pt x="3968517" y="314159"/>
                  <a:pt x="3970852" y="314475"/>
                  <a:pt x="3973407" y="314506"/>
                </a:cubicBezTo>
                <a:cubicBezTo>
                  <a:pt x="3977593" y="314548"/>
                  <a:pt x="3981463" y="313707"/>
                  <a:pt x="3985018" y="311982"/>
                </a:cubicBezTo>
                <a:cubicBezTo>
                  <a:pt x="3988573" y="310257"/>
                  <a:pt x="3990929" y="307397"/>
                  <a:pt x="3992086" y="303400"/>
                </a:cubicBezTo>
                <a:cubicBezTo>
                  <a:pt x="3994221" y="286909"/>
                  <a:pt x="3995377" y="271175"/>
                  <a:pt x="3995557" y="256199"/>
                </a:cubicBezTo>
                <a:cubicBezTo>
                  <a:pt x="3995735" y="241223"/>
                  <a:pt x="3995757" y="224479"/>
                  <a:pt x="3995619" y="205969"/>
                </a:cubicBezTo>
                <a:cubicBezTo>
                  <a:pt x="3996166" y="198702"/>
                  <a:pt x="3994568" y="193422"/>
                  <a:pt x="3990824" y="190130"/>
                </a:cubicBezTo>
                <a:cubicBezTo>
                  <a:pt x="3987080" y="186838"/>
                  <a:pt x="3982452" y="185218"/>
                  <a:pt x="3976941" y="185271"/>
                </a:cubicBezTo>
                <a:close/>
                <a:moveTo>
                  <a:pt x="98952" y="148924"/>
                </a:moveTo>
                <a:cubicBezTo>
                  <a:pt x="104420" y="149008"/>
                  <a:pt x="109637" y="149344"/>
                  <a:pt x="114601" y="149933"/>
                </a:cubicBezTo>
                <a:lnTo>
                  <a:pt x="114601" y="204454"/>
                </a:lnTo>
                <a:cubicBezTo>
                  <a:pt x="107861" y="205816"/>
                  <a:pt x="100643" y="206626"/>
                  <a:pt x="92950" y="206885"/>
                </a:cubicBezTo>
                <a:cubicBezTo>
                  <a:pt x="85256" y="207144"/>
                  <a:pt x="78151" y="208777"/>
                  <a:pt x="71635" y="211784"/>
                </a:cubicBezTo>
                <a:cubicBezTo>
                  <a:pt x="65119" y="214791"/>
                  <a:pt x="60258" y="221098"/>
                  <a:pt x="57051" y="230705"/>
                </a:cubicBezTo>
                <a:cubicBezTo>
                  <a:pt x="55821" y="234492"/>
                  <a:pt x="55000" y="238656"/>
                  <a:pt x="54590" y="243200"/>
                </a:cubicBezTo>
                <a:cubicBezTo>
                  <a:pt x="54180" y="247743"/>
                  <a:pt x="53991" y="252665"/>
                  <a:pt x="54022" y="257966"/>
                </a:cubicBezTo>
                <a:cubicBezTo>
                  <a:pt x="54274" y="273973"/>
                  <a:pt x="55789" y="291305"/>
                  <a:pt x="58566" y="309963"/>
                </a:cubicBezTo>
                <a:cubicBezTo>
                  <a:pt x="61342" y="328620"/>
                  <a:pt x="63866" y="346457"/>
                  <a:pt x="66138" y="363474"/>
                </a:cubicBezTo>
                <a:cubicBezTo>
                  <a:pt x="71544" y="373918"/>
                  <a:pt x="79410" y="380796"/>
                  <a:pt x="89738" y="384109"/>
                </a:cubicBezTo>
                <a:cubicBezTo>
                  <a:pt x="100066" y="387422"/>
                  <a:pt x="110710" y="389631"/>
                  <a:pt x="121669" y="390735"/>
                </a:cubicBezTo>
                <a:cubicBezTo>
                  <a:pt x="121669" y="392986"/>
                  <a:pt x="121669" y="395173"/>
                  <a:pt x="121669" y="397298"/>
                </a:cubicBezTo>
                <a:cubicBezTo>
                  <a:pt x="121669" y="399422"/>
                  <a:pt x="121669" y="401610"/>
                  <a:pt x="121669" y="403860"/>
                </a:cubicBezTo>
                <a:cubicBezTo>
                  <a:pt x="121690" y="410423"/>
                  <a:pt x="121648" y="417112"/>
                  <a:pt x="121542" y="423927"/>
                </a:cubicBezTo>
                <a:cubicBezTo>
                  <a:pt x="121437" y="430742"/>
                  <a:pt x="121143" y="437684"/>
                  <a:pt x="120659" y="444751"/>
                </a:cubicBezTo>
                <a:cubicBezTo>
                  <a:pt x="107985" y="443573"/>
                  <a:pt x="94237" y="441778"/>
                  <a:pt x="79413" y="439366"/>
                </a:cubicBezTo>
                <a:cubicBezTo>
                  <a:pt x="64589" y="436954"/>
                  <a:pt x="51027" y="432916"/>
                  <a:pt x="38728" y="427251"/>
                </a:cubicBezTo>
                <a:cubicBezTo>
                  <a:pt x="26428" y="421585"/>
                  <a:pt x="17728" y="413284"/>
                  <a:pt x="12626" y="402346"/>
                </a:cubicBezTo>
                <a:cubicBezTo>
                  <a:pt x="10071" y="395699"/>
                  <a:pt x="7988" y="387916"/>
                  <a:pt x="6379" y="378998"/>
                </a:cubicBezTo>
                <a:cubicBezTo>
                  <a:pt x="4770" y="370079"/>
                  <a:pt x="3824" y="362044"/>
                  <a:pt x="3540" y="354892"/>
                </a:cubicBezTo>
                <a:cubicBezTo>
                  <a:pt x="3171" y="338517"/>
                  <a:pt x="2519" y="322931"/>
                  <a:pt x="1583" y="308133"/>
                </a:cubicBezTo>
                <a:cubicBezTo>
                  <a:pt x="647" y="293335"/>
                  <a:pt x="121" y="279137"/>
                  <a:pt x="6" y="265538"/>
                </a:cubicBezTo>
                <a:cubicBezTo>
                  <a:pt x="-78" y="251677"/>
                  <a:pt x="847" y="238257"/>
                  <a:pt x="2782" y="225278"/>
                </a:cubicBezTo>
                <a:cubicBezTo>
                  <a:pt x="4718" y="212300"/>
                  <a:pt x="8167" y="199638"/>
                  <a:pt x="13131" y="187290"/>
                </a:cubicBezTo>
                <a:cubicBezTo>
                  <a:pt x="19231" y="174649"/>
                  <a:pt x="30632" y="165099"/>
                  <a:pt x="47333" y="158642"/>
                </a:cubicBezTo>
                <a:cubicBezTo>
                  <a:pt x="64035" y="152184"/>
                  <a:pt x="81241" y="148945"/>
                  <a:pt x="98952" y="148924"/>
                </a:cubicBezTo>
                <a:close/>
                <a:moveTo>
                  <a:pt x="2264527" y="147914"/>
                </a:moveTo>
                <a:cubicBezTo>
                  <a:pt x="2275060" y="147830"/>
                  <a:pt x="2285854" y="148503"/>
                  <a:pt x="2296910" y="149933"/>
                </a:cubicBezTo>
                <a:cubicBezTo>
                  <a:pt x="2307967" y="151364"/>
                  <a:pt x="2317677" y="154056"/>
                  <a:pt x="2326041" y="158011"/>
                </a:cubicBezTo>
                <a:cubicBezTo>
                  <a:pt x="2334404" y="161965"/>
                  <a:pt x="2339814" y="167686"/>
                  <a:pt x="2342270" y="175175"/>
                </a:cubicBezTo>
                <a:cubicBezTo>
                  <a:pt x="2345845" y="188279"/>
                  <a:pt x="2347907" y="200058"/>
                  <a:pt x="2348454" y="210512"/>
                </a:cubicBezTo>
                <a:cubicBezTo>
                  <a:pt x="2349001" y="220966"/>
                  <a:pt x="2349295" y="233250"/>
                  <a:pt x="2349337" y="247365"/>
                </a:cubicBezTo>
                <a:cubicBezTo>
                  <a:pt x="2349503" y="255510"/>
                  <a:pt x="2349621" y="264460"/>
                  <a:pt x="2349693" y="274214"/>
                </a:cubicBezTo>
                <a:cubicBezTo>
                  <a:pt x="2349764" y="283967"/>
                  <a:pt x="2349808" y="296133"/>
                  <a:pt x="2349823" y="310711"/>
                </a:cubicBezTo>
                <a:cubicBezTo>
                  <a:pt x="2349839" y="325288"/>
                  <a:pt x="2349845" y="343886"/>
                  <a:pt x="2349842" y="366503"/>
                </a:cubicBezTo>
                <a:cubicBezTo>
                  <a:pt x="2349905" y="379460"/>
                  <a:pt x="2349653" y="390525"/>
                  <a:pt x="2349085" y="399696"/>
                </a:cubicBezTo>
                <a:cubicBezTo>
                  <a:pt x="2348517" y="408867"/>
                  <a:pt x="2347255" y="415640"/>
                  <a:pt x="2345299" y="420015"/>
                </a:cubicBezTo>
                <a:cubicBezTo>
                  <a:pt x="2339367" y="432015"/>
                  <a:pt x="2329523" y="439819"/>
                  <a:pt x="2315767" y="443426"/>
                </a:cubicBezTo>
                <a:cubicBezTo>
                  <a:pt x="2302010" y="447033"/>
                  <a:pt x="2285099" y="448653"/>
                  <a:pt x="2265032" y="448285"/>
                </a:cubicBezTo>
                <a:cubicBezTo>
                  <a:pt x="2255680" y="448459"/>
                  <a:pt x="2245048" y="447774"/>
                  <a:pt x="2233134" y="446228"/>
                </a:cubicBezTo>
                <a:cubicBezTo>
                  <a:pt x="2221221" y="444683"/>
                  <a:pt x="2210626" y="441230"/>
                  <a:pt x="2201349" y="435870"/>
                </a:cubicBezTo>
                <a:cubicBezTo>
                  <a:pt x="2192072" y="430510"/>
                  <a:pt x="2186712" y="422196"/>
                  <a:pt x="2185270" y="410928"/>
                </a:cubicBezTo>
                <a:cubicBezTo>
                  <a:pt x="2183576" y="392186"/>
                  <a:pt x="2182545" y="373255"/>
                  <a:pt x="2182178" y="354135"/>
                </a:cubicBezTo>
                <a:cubicBezTo>
                  <a:pt x="2181809" y="335015"/>
                  <a:pt x="2181662" y="316084"/>
                  <a:pt x="2181736" y="297342"/>
                </a:cubicBezTo>
                <a:cubicBezTo>
                  <a:pt x="2181452" y="280672"/>
                  <a:pt x="2181136" y="265044"/>
                  <a:pt x="2180789" y="250457"/>
                </a:cubicBezTo>
                <a:cubicBezTo>
                  <a:pt x="2180442" y="235869"/>
                  <a:pt x="2180253" y="220872"/>
                  <a:pt x="2180221" y="205464"/>
                </a:cubicBezTo>
                <a:cubicBezTo>
                  <a:pt x="2180221" y="200500"/>
                  <a:pt x="2180221" y="195283"/>
                  <a:pt x="2180221" y="189815"/>
                </a:cubicBezTo>
                <a:cubicBezTo>
                  <a:pt x="2180936" y="174575"/>
                  <a:pt x="2186826" y="164163"/>
                  <a:pt x="2197890" y="158578"/>
                </a:cubicBezTo>
                <a:cubicBezTo>
                  <a:pt x="2208954" y="152994"/>
                  <a:pt x="2222416" y="149776"/>
                  <a:pt x="2238276" y="148924"/>
                </a:cubicBezTo>
                <a:cubicBezTo>
                  <a:pt x="2241610" y="148661"/>
                  <a:pt x="2245543" y="148429"/>
                  <a:pt x="2250076" y="148230"/>
                </a:cubicBezTo>
                <a:cubicBezTo>
                  <a:pt x="2254609" y="148030"/>
                  <a:pt x="2259426" y="147925"/>
                  <a:pt x="2264527" y="147914"/>
                </a:cubicBezTo>
                <a:close/>
                <a:moveTo>
                  <a:pt x="1740652" y="147914"/>
                </a:moveTo>
                <a:cubicBezTo>
                  <a:pt x="1751185" y="147830"/>
                  <a:pt x="1761979" y="148503"/>
                  <a:pt x="1773035" y="149933"/>
                </a:cubicBezTo>
                <a:cubicBezTo>
                  <a:pt x="1784092" y="151364"/>
                  <a:pt x="1793802" y="154056"/>
                  <a:pt x="1802166" y="158011"/>
                </a:cubicBezTo>
                <a:cubicBezTo>
                  <a:pt x="1810530" y="161965"/>
                  <a:pt x="1815939" y="167686"/>
                  <a:pt x="1818395" y="175175"/>
                </a:cubicBezTo>
                <a:cubicBezTo>
                  <a:pt x="1821971" y="188279"/>
                  <a:pt x="1824032" y="200058"/>
                  <a:pt x="1824579" y="210512"/>
                </a:cubicBezTo>
                <a:cubicBezTo>
                  <a:pt x="1825126" y="220966"/>
                  <a:pt x="1825421" y="233250"/>
                  <a:pt x="1825462" y="247365"/>
                </a:cubicBezTo>
                <a:cubicBezTo>
                  <a:pt x="1825628" y="255510"/>
                  <a:pt x="1825746" y="264460"/>
                  <a:pt x="1825818" y="274214"/>
                </a:cubicBezTo>
                <a:cubicBezTo>
                  <a:pt x="1825889" y="283967"/>
                  <a:pt x="1825933" y="296133"/>
                  <a:pt x="1825948" y="310711"/>
                </a:cubicBezTo>
                <a:cubicBezTo>
                  <a:pt x="1825964" y="325288"/>
                  <a:pt x="1825971" y="343886"/>
                  <a:pt x="1825967" y="366503"/>
                </a:cubicBezTo>
                <a:cubicBezTo>
                  <a:pt x="1826030" y="379460"/>
                  <a:pt x="1825778" y="390525"/>
                  <a:pt x="1825210" y="399696"/>
                </a:cubicBezTo>
                <a:cubicBezTo>
                  <a:pt x="1824642" y="408867"/>
                  <a:pt x="1823380" y="415640"/>
                  <a:pt x="1821424" y="420015"/>
                </a:cubicBezTo>
                <a:cubicBezTo>
                  <a:pt x="1815492" y="432015"/>
                  <a:pt x="1805648" y="439819"/>
                  <a:pt x="1791892" y="443426"/>
                </a:cubicBezTo>
                <a:cubicBezTo>
                  <a:pt x="1778135" y="447033"/>
                  <a:pt x="1761223" y="448653"/>
                  <a:pt x="1741157" y="448285"/>
                </a:cubicBezTo>
                <a:cubicBezTo>
                  <a:pt x="1731805" y="448459"/>
                  <a:pt x="1721172" y="447774"/>
                  <a:pt x="1709259" y="446228"/>
                </a:cubicBezTo>
                <a:cubicBezTo>
                  <a:pt x="1697346" y="444683"/>
                  <a:pt x="1686751" y="441230"/>
                  <a:pt x="1677474" y="435870"/>
                </a:cubicBezTo>
                <a:cubicBezTo>
                  <a:pt x="1668197" y="430510"/>
                  <a:pt x="1662837" y="422196"/>
                  <a:pt x="1661394" y="410928"/>
                </a:cubicBezTo>
                <a:cubicBezTo>
                  <a:pt x="1659701" y="392186"/>
                  <a:pt x="1658670" y="373255"/>
                  <a:pt x="1658302" y="354135"/>
                </a:cubicBezTo>
                <a:cubicBezTo>
                  <a:pt x="1657934" y="335015"/>
                  <a:pt x="1657787" y="316084"/>
                  <a:pt x="1657860" y="297342"/>
                </a:cubicBezTo>
                <a:cubicBezTo>
                  <a:pt x="1657577" y="280672"/>
                  <a:pt x="1657261" y="265044"/>
                  <a:pt x="1656914" y="250457"/>
                </a:cubicBezTo>
                <a:cubicBezTo>
                  <a:pt x="1656567" y="235869"/>
                  <a:pt x="1656377" y="220872"/>
                  <a:pt x="1656346" y="205464"/>
                </a:cubicBezTo>
                <a:cubicBezTo>
                  <a:pt x="1656346" y="200500"/>
                  <a:pt x="1656346" y="195283"/>
                  <a:pt x="1656346" y="189815"/>
                </a:cubicBezTo>
                <a:cubicBezTo>
                  <a:pt x="1657061" y="174575"/>
                  <a:pt x="1662951" y="164163"/>
                  <a:pt x="1674015" y="158578"/>
                </a:cubicBezTo>
                <a:cubicBezTo>
                  <a:pt x="1685079" y="152994"/>
                  <a:pt x="1698541" y="149776"/>
                  <a:pt x="1714401" y="148924"/>
                </a:cubicBezTo>
                <a:cubicBezTo>
                  <a:pt x="1717735" y="148661"/>
                  <a:pt x="1721668" y="148429"/>
                  <a:pt x="1726201" y="148230"/>
                </a:cubicBezTo>
                <a:cubicBezTo>
                  <a:pt x="1730734" y="148030"/>
                  <a:pt x="1735551" y="147925"/>
                  <a:pt x="1740652" y="147914"/>
                </a:cubicBezTo>
                <a:close/>
                <a:moveTo>
                  <a:pt x="4198102" y="147409"/>
                </a:moveTo>
                <a:cubicBezTo>
                  <a:pt x="4209145" y="147241"/>
                  <a:pt x="4219368" y="148587"/>
                  <a:pt x="4228770" y="151448"/>
                </a:cubicBezTo>
                <a:cubicBezTo>
                  <a:pt x="4238173" y="154308"/>
                  <a:pt x="4245619" y="159693"/>
                  <a:pt x="4251108" y="167602"/>
                </a:cubicBezTo>
                <a:cubicBezTo>
                  <a:pt x="4256535" y="176069"/>
                  <a:pt x="4260196" y="186018"/>
                  <a:pt x="4262089" y="197450"/>
                </a:cubicBezTo>
                <a:cubicBezTo>
                  <a:pt x="4263981" y="208882"/>
                  <a:pt x="4264865" y="220977"/>
                  <a:pt x="4264739" y="233734"/>
                </a:cubicBezTo>
                <a:cubicBezTo>
                  <a:pt x="4264676" y="243631"/>
                  <a:pt x="4264423" y="253496"/>
                  <a:pt x="4263981" y="263330"/>
                </a:cubicBezTo>
                <a:cubicBezTo>
                  <a:pt x="4263540" y="273163"/>
                  <a:pt x="4263287" y="282650"/>
                  <a:pt x="4263225" y="291789"/>
                </a:cubicBezTo>
                <a:lnTo>
                  <a:pt x="4262215" y="302895"/>
                </a:lnTo>
                <a:cubicBezTo>
                  <a:pt x="4247217" y="303295"/>
                  <a:pt x="4231273" y="303505"/>
                  <a:pt x="4214383" y="303526"/>
                </a:cubicBezTo>
                <a:cubicBezTo>
                  <a:pt x="4197492" y="303547"/>
                  <a:pt x="4181800" y="304010"/>
                  <a:pt x="4167308" y="304915"/>
                </a:cubicBezTo>
                <a:cubicBezTo>
                  <a:pt x="4167809" y="312612"/>
                  <a:pt x="4168040" y="321730"/>
                  <a:pt x="4168000" y="332269"/>
                </a:cubicBezTo>
                <a:cubicBezTo>
                  <a:pt x="4167959" y="342808"/>
                  <a:pt x="4168676" y="353010"/>
                  <a:pt x="4170150" y="362876"/>
                </a:cubicBezTo>
                <a:cubicBezTo>
                  <a:pt x="4171624" y="372742"/>
                  <a:pt x="4174883" y="380514"/>
                  <a:pt x="4179928" y="386191"/>
                </a:cubicBezTo>
                <a:cubicBezTo>
                  <a:pt x="4190918" y="390798"/>
                  <a:pt x="4202509" y="393448"/>
                  <a:pt x="4214698" y="394142"/>
                </a:cubicBezTo>
                <a:cubicBezTo>
                  <a:pt x="4226887" y="394837"/>
                  <a:pt x="4238856" y="394710"/>
                  <a:pt x="4250604" y="393764"/>
                </a:cubicBezTo>
                <a:lnTo>
                  <a:pt x="4251108" y="450304"/>
                </a:lnTo>
                <a:cubicBezTo>
                  <a:pt x="4245009" y="450830"/>
                  <a:pt x="4238656" y="451293"/>
                  <a:pt x="4232051" y="451693"/>
                </a:cubicBezTo>
                <a:cubicBezTo>
                  <a:pt x="4225447" y="452092"/>
                  <a:pt x="4218842" y="452303"/>
                  <a:pt x="4212237" y="452324"/>
                </a:cubicBezTo>
                <a:cubicBezTo>
                  <a:pt x="4197597" y="452450"/>
                  <a:pt x="4183967" y="451188"/>
                  <a:pt x="4171346" y="448537"/>
                </a:cubicBezTo>
                <a:cubicBezTo>
                  <a:pt x="4158726" y="445887"/>
                  <a:pt x="4148629" y="441091"/>
                  <a:pt x="4141057" y="434150"/>
                </a:cubicBezTo>
                <a:cubicBezTo>
                  <a:pt x="4129277" y="421603"/>
                  <a:pt x="4121537" y="404165"/>
                  <a:pt x="4117835" y="381837"/>
                </a:cubicBezTo>
                <a:cubicBezTo>
                  <a:pt x="4114132" y="359509"/>
                  <a:pt x="4112450" y="336393"/>
                  <a:pt x="4112787" y="312487"/>
                </a:cubicBezTo>
                <a:cubicBezTo>
                  <a:pt x="4112808" y="307691"/>
                  <a:pt x="4112892" y="303022"/>
                  <a:pt x="4113039" y="298478"/>
                </a:cubicBezTo>
                <a:cubicBezTo>
                  <a:pt x="4113186" y="293935"/>
                  <a:pt x="4113270" y="289517"/>
                  <a:pt x="4113291" y="285226"/>
                </a:cubicBezTo>
                <a:cubicBezTo>
                  <a:pt x="4113291" y="279894"/>
                  <a:pt x="4113291" y="274278"/>
                  <a:pt x="4113291" y="268378"/>
                </a:cubicBezTo>
                <a:cubicBezTo>
                  <a:pt x="4113291" y="262478"/>
                  <a:pt x="4113291" y="256483"/>
                  <a:pt x="4113291" y="250394"/>
                </a:cubicBezTo>
                <a:cubicBezTo>
                  <a:pt x="4112671" y="228097"/>
                  <a:pt x="4114543" y="207441"/>
                  <a:pt x="4118908" y="188426"/>
                </a:cubicBezTo>
                <a:cubicBezTo>
                  <a:pt x="4123272" y="169411"/>
                  <a:pt x="4133853" y="157085"/>
                  <a:pt x="4150648" y="151448"/>
                </a:cubicBezTo>
                <a:cubicBezTo>
                  <a:pt x="4157800" y="150617"/>
                  <a:pt x="4165457" y="149755"/>
                  <a:pt x="4173618" y="148861"/>
                </a:cubicBezTo>
                <a:cubicBezTo>
                  <a:pt x="4181779" y="147967"/>
                  <a:pt x="4189941" y="147483"/>
                  <a:pt x="4198102" y="147409"/>
                </a:cubicBezTo>
                <a:close/>
                <a:moveTo>
                  <a:pt x="2731252" y="147409"/>
                </a:moveTo>
                <a:cubicBezTo>
                  <a:pt x="2742295" y="147241"/>
                  <a:pt x="2752517" y="148587"/>
                  <a:pt x="2761920" y="151448"/>
                </a:cubicBezTo>
                <a:cubicBezTo>
                  <a:pt x="2771322" y="154308"/>
                  <a:pt x="2778768" y="159693"/>
                  <a:pt x="2784259" y="167602"/>
                </a:cubicBezTo>
                <a:cubicBezTo>
                  <a:pt x="2789685" y="176069"/>
                  <a:pt x="2793345" y="186018"/>
                  <a:pt x="2795238" y="197450"/>
                </a:cubicBezTo>
                <a:cubicBezTo>
                  <a:pt x="2797132" y="208882"/>
                  <a:pt x="2798015" y="220977"/>
                  <a:pt x="2797889" y="233734"/>
                </a:cubicBezTo>
                <a:cubicBezTo>
                  <a:pt x="2797825" y="243631"/>
                  <a:pt x="2797573" y="253496"/>
                  <a:pt x="2797132" y="263330"/>
                </a:cubicBezTo>
                <a:cubicBezTo>
                  <a:pt x="2796690" y="273163"/>
                  <a:pt x="2796437" y="282650"/>
                  <a:pt x="2796374" y="291789"/>
                </a:cubicBezTo>
                <a:lnTo>
                  <a:pt x="2795365" y="302895"/>
                </a:lnTo>
                <a:cubicBezTo>
                  <a:pt x="2780367" y="303295"/>
                  <a:pt x="2764423" y="303505"/>
                  <a:pt x="2747532" y="303526"/>
                </a:cubicBezTo>
                <a:cubicBezTo>
                  <a:pt x="2730642" y="303547"/>
                  <a:pt x="2714950" y="304010"/>
                  <a:pt x="2700458" y="304915"/>
                </a:cubicBezTo>
                <a:cubicBezTo>
                  <a:pt x="2700959" y="312612"/>
                  <a:pt x="2701189" y="321730"/>
                  <a:pt x="2701149" y="332269"/>
                </a:cubicBezTo>
                <a:cubicBezTo>
                  <a:pt x="2701109" y="342808"/>
                  <a:pt x="2701825" y="353010"/>
                  <a:pt x="2703299" y="362876"/>
                </a:cubicBezTo>
                <a:cubicBezTo>
                  <a:pt x="2704773" y="372742"/>
                  <a:pt x="2708033" y="380514"/>
                  <a:pt x="2713078" y="386191"/>
                </a:cubicBezTo>
                <a:cubicBezTo>
                  <a:pt x="2724068" y="390798"/>
                  <a:pt x="2735658" y="393448"/>
                  <a:pt x="2747848" y="394142"/>
                </a:cubicBezTo>
                <a:cubicBezTo>
                  <a:pt x="2760037" y="394837"/>
                  <a:pt x="2772006" y="394710"/>
                  <a:pt x="2783754" y="393764"/>
                </a:cubicBezTo>
                <a:lnTo>
                  <a:pt x="2784259" y="450304"/>
                </a:lnTo>
                <a:cubicBezTo>
                  <a:pt x="2778158" y="450830"/>
                  <a:pt x="2771806" y="451293"/>
                  <a:pt x="2765201" y="451693"/>
                </a:cubicBezTo>
                <a:cubicBezTo>
                  <a:pt x="2758596" y="452092"/>
                  <a:pt x="2751992" y="452303"/>
                  <a:pt x="2745387" y="452324"/>
                </a:cubicBezTo>
                <a:cubicBezTo>
                  <a:pt x="2730747" y="452450"/>
                  <a:pt x="2717117" y="451188"/>
                  <a:pt x="2704496" y="448537"/>
                </a:cubicBezTo>
                <a:cubicBezTo>
                  <a:pt x="2691876" y="445887"/>
                  <a:pt x="2681779" y="441091"/>
                  <a:pt x="2674207" y="434150"/>
                </a:cubicBezTo>
                <a:cubicBezTo>
                  <a:pt x="2662427" y="421603"/>
                  <a:pt x="2654687" y="404165"/>
                  <a:pt x="2650985" y="381837"/>
                </a:cubicBezTo>
                <a:cubicBezTo>
                  <a:pt x="2647283" y="359509"/>
                  <a:pt x="2645600" y="336393"/>
                  <a:pt x="2645936" y="312487"/>
                </a:cubicBezTo>
                <a:cubicBezTo>
                  <a:pt x="2645957" y="307691"/>
                  <a:pt x="2646041" y="303022"/>
                  <a:pt x="2646189" y="298478"/>
                </a:cubicBezTo>
                <a:cubicBezTo>
                  <a:pt x="2646336" y="293935"/>
                  <a:pt x="2646420" y="289517"/>
                  <a:pt x="2646441" y="285226"/>
                </a:cubicBezTo>
                <a:cubicBezTo>
                  <a:pt x="2646441" y="279894"/>
                  <a:pt x="2646441" y="274278"/>
                  <a:pt x="2646441" y="268378"/>
                </a:cubicBezTo>
                <a:cubicBezTo>
                  <a:pt x="2646441" y="262478"/>
                  <a:pt x="2646441" y="256483"/>
                  <a:pt x="2646441" y="250394"/>
                </a:cubicBezTo>
                <a:cubicBezTo>
                  <a:pt x="2645820" y="228097"/>
                  <a:pt x="2647693" y="207441"/>
                  <a:pt x="2652057" y="188426"/>
                </a:cubicBezTo>
                <a:cubicBezTo>
                  <a:pt x="2656422" y="169411"/>
                  <a:pt x="2667002" y="157085"/>
                  <a:pt x="2683798" y="151448"/>
                </a:cubicBezTo>
                <a:cubicBezTo>
                  <a:pt x="2690950" y="150617"/>
                  <a:pt x="2698606" y="149755"/>
                  <a:pt x="2706768" y="148861"/>
                </a:cubicBezTo>
                <a:cubicBezTo>
                  <a:pt x="2714929" y="147967"/>
                  <a:pt x="2723090" y="147483"/>
                  <a:pt x="2731252" y="147409"/>
                </a:cubicBezTo>
                <a:close/>
                <a:moveTo>
                  <a:pt x="3506406" y="145895"/>
                </a:moveTo>
                <a:lnTo>
                  <a:pt x="3513978" y="145895"/>
                </a:lnTo>
                <a:cubicBezTo>
                  <a:pt x="3514483" y="165562"/>
                  <a:pt x="3514861" y="185166"/>
                  <a:pt x="3515114" y="204707"/>
                </a:cubicBezTo>
                <a:cubicBezTo>
                  <a:pt x="3515366" y="224248"/>
                  <a:pt x="3515493" y="243852"/>
                  <a:pt x="3515493" y="263519"/>
                </a:cubicBezTo>
                <a:cubicBezTo>
                  <a:pt x="3515461" y="293735"/>
                  <a:pt x="3515272" y="324298"/>
                  <a:pt x="3514925" y="355208"/>
                </a:cubicBezTo>
                <a:cubicBezTo>
                  <a:pt x="3514578" y="386118"/>
                  <a:pt x="3514262" y="417817"/>
                  <a:pt x="3513978" y="450304"/>
                </a:cubicBezTo>
                <a:cubicBezTo>
                  <a:pt x="3505354" y="450967"/>
                  <a:pt x="3496604" y="451282"/>
                  <a:pt x="3487727" y="451251"/>
                </a:cubicBezTo>
                <a:cubicBezTo>
                  <a:pt x="3478851" y="451219"/>
                  <a:pt x="3470101" y="451409"/>
                  <a:pt x="3461476" y="451819"/>
                </a:cubicBezTo>
                <a:lnTo>
                  <a:pt x="3457438" y="417491"/>
                </a:lnTo>
                <a:cubicBezTo>
                  <a:pt x="3449908" y="422265"/>
                  <a:pt x="3441115" y="426598"/>
                  <a:pt x="3431061" y="430490"/>
                </a:cubicBezTo>
                <a:cubicBezTo>
                  <a:pt x="3421006" y="434381"/>
                  <a:pt x="3410952" y="436443"/>
                  <a:pt x="3400897" y="436674"/>
                </a:cubicBezTo>
                <a:cubicBezTo>
                  <a:pt x="3394798" y="436705"/>
                  <a:pt x="3389076" y="435633"/>
                  <a:pt x="3383733" y="433456"/>
                </a:cubicBezTo>
                <a:cubicBezTo>
                  <a:pt x="3378391" y="431279"/>
                  <a:pt x="3373679" y="427808"/>
                  <a:pt x="3369598" y="423044"/>
                </a:cubicBezTo>
                <a:cubicBezTo>
                  <a:pt x="3365886" y="420320"/>
                  <a:pt x="3362584" y="416807"/>
                  <a:pt x="3359691" y="412505"/>
                </a:cubicBezTo>
                <a:cubicBezTo>
                  <a:pt x="3356799" y="408204"/>
                  <a:pt x="3353875" y="402798"/>
                  <a:pt x="3350920" y="396288"/>
                </a:cubicBezTo>
                <a:cubicBezTo>
                  <a:pt x="3347638" y="382879"/>
                  <a:pt x="3344988" y="369059"/>
                  <a:pt x="3342969" y="354829"/>
                </a:cubicBezTo>
                <a:cubicBezTo>
                  <a:pt x="3340949" y="340599"/>
                  <a:pt x="3339561" y="326149"/>
                  <a:pt x="3338804" y="311477"/>
                </a:cubicBezTo>
                <a:cubicBezTo>
                  <a:pt x="3337447" y="285910"/>
                  <a:pt x="3336753" y="259680"/>
                  <a:pt x="3336721" y="232788"/>
                </a:cubicBezTo>
                <a:cubicBezTo>
                  <a:pt x="3336690" y="205895"/>
                  <a:pt x="3336374" y="177268"/>
                  <a:pt x="3335775" y="146904"/>
                </a:cubicBezTo>
                <a:lnTo>
                  <a:pt x="3396354" y="147914"/>
                </a:lnTo>
                <a:cubicBezTo>
                  <a:pt x="3397458" y="184293"/>
                  <a:pt x="3397774" y="220199"/>
                  <a:pt x="3397301" y="255631"/>
                </a:cubicBezTo>
                <a:cubicBezTo>
                  <a:pt x="3396827" y="291063"/>
                  <a:pt x="3399541" y="325833"/>
                  <a:pt x="3405441" y="359941"/>
                </a:cubicBezTo>
                <a:cubicBezTo>
                  <a:pt x="3406966" y="366934"/>
                  <a:pt x="3410857" y="372004"/>
                  <a:pt x="3417115" y="375148"/>
                </a:cubicBezTo>
                <a:cubicBezTo>
                  <a:pt x="3423373" y="378293"/>
                  <a:pt x="3430419" y="379955"/>
                  <a:pt x="3438255" y="380134"/>
                </a:cubicBezTo>
                <a:cubicBezTo>
                  <a:pt x="3446195" y="380123"/>
                  <a:pt x="3451895" y="377746"/>
                  <a:pt x="3455355" y="373003"/>
                </a:cubicBezTo>
                <a:cubicBezTo>
                  <a:pt x="3458816" y="368260"/>
                  <a:pt x="3460856" y="364242"/>
                  <a:pt x="3461476" y="360950"/>
                </a:cubicBezTo>
                <a:lnTo>
                  <a:pt x="3455923" y="148924"/>
                </a:lnTo>
                <a:cubicBezTo>
                  <a:pt x="3464779" y="148356"/>
                  <a:pt x="3473445" y="147725"/>
                  <a:pt x="3481922" y="147031"/>
                </a:cubicBezTo>
                <a:cubicBezTo>
                  <a:pt x="3490399" y="146336"/>
                  <a:pt x="3498560" y="145958"/>
                  <a:pt x="3506406" y="145895"/>
                </a:cubicBezTo>
                <a:close/>
                <a:moveTo>
                  <a:pt x="3755780" y="141856"/>
                </a:moveTo>
                <a:cubicBezTo>
                  <a:pt x="3774143" y="141814"/>
                  <a:pt x="3791686" y="143160"/>
                  <a:pt x="3808408" y="145895"/>
                </a:cubicBezTo>
                <a:cubicBezTo>
                  <a:pt x="3825130" y="148629"/>
                  <a:pt x="3836867" y="153004"/>
                  <a:pt x="3843620" y="159020"/>
                </a:cubicBezTo>
                <a:cubicBezTo>
                  <a:pt x="3847143" y="162659"/>
                  <a:pt x="3850067" y="166487"/>
                  <a:pt x="3852391" y="170505"/>
                </a:cubicBezTo>
                <a:cubicBezTo>
                  <a:pt x="3854715" y="174523"/>
                  <a:pt x="3856503" y="178098"/>
                  <a:pt x="3857754" y="181232"/>
                </a:cubicBezTo>
                <a:cubicBezTo>
                  <a:pt x="3859826" y="186935"/>
                  <a:pt x="3861267" y="199477"/>
                  <a:pt x="3862077" y="218858"/>
                </a:cubicBezTo>
                <a:cubicBezTo>
                  <a:pt x="3862887" y="238238"/>
                  <a:pt x="3863508" y="261287"/>
                  <a:pt x="3863939" y="288003"/>
                </a:cubicBezTo>
                <a:cubicBezTo>
                  <a:pt x="3864370" y="314719"/>
                  <a:pt x="3865053" y="341932"/>
                  <a:pt x="3865989" y="369643"/>
                </a:cubicBezTo>
                <a:cubicBezTo>
                  <a:pt x="3866925" y="397353"/>
                  <a:pt x="3868556" y="422389"/>
                  <a:pt x="3870880" y="444751"/>
                </a:cubicBezTo>
                <a:cubicBezTo>
                  <a:pt x="3863676" y="444772"/>
                  <a:pt x="3855241" y="444856"/>
                  <a:pt x="3845576" y="445004"/>
                </a:cubicBezTo>
                <a:cubicBezTo>
                  <a:pt x="3835910" y="445151"/>
                  <a:pt x="3827349" y="445235"/>
                  <a:pt x="3819893" y="445256"/>
                </a:cubicBezTo>
                <a:cubicBezTo>
                  <a:pt x="3816317" y="445266"/>
                  <a:pt x="3813498" y="445245"/>
                  <a:pt x="3811437" y="445193"/>
                </a:cubicBezTo>
                <a:cubicBezTo>
                  <a:pt x="3809375" y="445140"/>
                  <a:pt x="3808324" y="444993"/>
                  <a:pt x="3808282" y="444751"/>
                </a:cubicBezTo>
                <a:lnTo>
                  <a:pt x="3809292" y="413452"/>
                </a:lnTo>
                <a:cubicBezTo>
                  <a:pt x="3801593" y="417764"/>
                  <a:pt x="3792506" y="421887"/>
                  <a:pt x="3782031" y="425820"/>
                </a:cubicBezTo>
                <a:cubicBezTo>
                  <a:pt x="3771556" y="429754"/>
                  <a:pt x="3760450" y="431857"/>
                  <a:pt x="3748712" y="432131"/>
                </a:cubicBezTo>
                <a:cubicBezTo>
                  <a:pt x="3739710" y="432046"/>
                  <a:pt x="3730959" y="430195"/>
                  <a:pt x="3722462" y="426577"/>
                </a:cubicBezTo>
                <a:cubicBezTo>
                  <a:pt x="3715194" y="421024"/>
                  <a:pt x="3709915" y="413200"/>
                  <a:pt x="3706623" y="403103"/>
                </a:cubicBezTo>
                <a:cubicBezTo>
                  <a:pt x="3703331" y="393007"/>
                  <a:pt x="3701711" y="382153"/>
                  <a:pt x="3701764" y="370542"/>
                </a:cubicBezTo>
                <a:cubicBezTo>
                  <a:pt x="3701806" y="360309"/>
                  <a:pt x="3702858" y="350612"/>
                  <a:pt x="3704919" y="341451"/>
                </a:cubicBezTo>
                <a:cubicBezTo>
                  <a:pt x="3706980" y="332291"/>
                  <a:pt x="3709799" y="324487"/>
                  <a:pt x="3713375" y="318040"/>
                </a:cubicBezTo>
                <a:cubicBezTo>
                  <a:pt x="3718261" y="310218"/>
                  <a:pt x="3726214" y="304154"/>
                  <a:pt x="3737232" y="299848"/>
                </a:cubicBezTo>
                <a:cubicBezTo>
                  <a:pt x="3748251" y="295541"/>
                  <a:pt x="3760280" y="292468"/>
                  <a:pt x="3773318" y="290630"/>
                </a:cubicBezTo>
                <a:cubicBezTo>
                  <a:pt x="3786357" y="288791"/>
                  <a:pt x="3798347" y="287663"/>
                  <a:pt x="3809292" y="287246"/>
                </a:cubicBezTo>
                <a:cubicBezTo>
                  <a:pt x="3809064" y="279561"/>
                  <a:pt x="3808902" y="269970"/>
                  <a:pt x="3808805" y="258471"/>
                </a:cubicBezTo>
                <a:cubicBezTo>
                  <a:pt x="3808709" y="246972"/>
                  <a:pt x="3808023" y="236258"/>
                  <a:pt x="3806749" y="226330"/>
                </a:cubicBezTo>
                <a:cubicBezTo>
                  <a:pt x="3805474" y="216402"/>
                  <a:pt x="3802956" y="209951"/>
                  <a:pt x="3799195" y="206979"/>
                </a:cubicBezTo>
                <a:cubicBezTo>
                  <a:pt x="3794153" y="204018"/>
                  <a:pt x="3786961" y="201974"/>
                  <a:pt x="3777619" y="200846"/>
                </a:cubicBezTo>
                <a:cubicBezTo>
                  <a:pt x="3768276" y="199718"/>
                  <a:pt x="3758765" y="199095"/>
                  <a:pt x="3749087" y="198976"/>
                </a:cubicBezTo>
                <a:cubicBezTo>
                  <a:pt x="3739408" y="198858"/>
                  <a:pt x="3731542" y="198833"/>
                  <a:pt x="3725490" y="198901"/>
                </a:cubicBezTo>
                <a:cubicBezTo>
                  <a:pt x="3725070" y="188721"/>
                  <a:pt x="3724902" y="178288"/>
                  <a:pt x="3724986" y="167602"/>
                </a:cubicBezTo>
                <a:cubicBezTo>
                  <a:pt x="3724902" y="160030"/>
                  <a:pt x="3725070" y="151953"/>
                  <a:pt x="3725490" y="143371"/>
                </a:cubicBezTo>
                <a:cubicBezTo>
                  <a:pt x="3734578" y="142361"/>
                  <a:pt x="3744674" y="141856"/>
                  <a:pt x="3755780" y="141856"/>
                </a:cubicBezTo>
                <a:close/>
                <a:moveTo>
                  <a:pt x="3174755" y="141856"/>
                </a:moveTo>
                <a:cubicBezTo>
                  <a:pt x="3193118" y="141814"/>
                  <a:pt x="3210661" y="143160"/>
                  <a:pt x="3227383" y="145895"/>
                </a:cubicBezTo>
                <a:cubicBezTo>
                  <a:pt x="3244105" y="148629"/>
                  <a:pt x="3255842" y="153004"/>
                  <a:pt x="3262595" y="159020"/>
                </a:cubicBezTo>
                <a:cubicBezTo>
                  <a:pt x="3266118" y="162659"/>
                  <a:pt x="3269041" y="166487"/>
                  <a:pt x="3271366" y="170505"/>
                </a:cubicBezTo>
                <a:cubicBezTo>
                  <a:pt x="3273690" y="174523"/>
                  <a:pt x="3275478" y="178098"/>
                  <a:pt x="3276729" y="181232"/>
                </a:cubicBezTo>
                <a:cubicBezTo>
                  <a:pt x="3278801" y="186935"/>
                  <a:pt x="3280242" y="199477"/>
                  <a:pt x="3281052" y="218858"/>
                </a:cubicBezTo>
                <a:cubicBezTo>
                  <a:pt x="3281862" y="238238"/>
                  <a:pt x="3282482" y="261287"/>
                  <a:pt x="3282914" y="288003"/>
                </a:cubicBezTo>
                <a:cubicBezTo>
                  <a:pt x="3283345" y="314719"/>
                  <a:pt x="3284028" y="341932"/>
                  <a:pt x="3284964" y="369643"/>
                </a:cubicBezTo>
                <a:cubicBezTo>
                  <a:pt x="3285900" y="397353"/>
                  <a:pt x="3287531" y="422389"/>
                  <a:pt x="3289855" y="444751"/>
                </a:cubicBezTo>
                <a:cubicBezTo>
                  <a:pt x="3282651" y="444772"/>
                  <a:pt x="3274216" y="444856"/>
                  <a:pt x="3264551" y="445004"/>
                </a:cubicBezTo>
                <a:cubicBezTo>
                  <a:pt x="3254885" y="445151"/>
                  <a:pt x="3246324" y="445235"/>
                  <a:pt x="3238868" y="445256"/>
                </a:cubicBezTo>
                <a:cubicBezTo>
                  <a:pt x="3235292" y="445266"/>
                  <a:pt x="3232473" y="445245"/>
                  <a:pt x="3230412" y="445193"/>
                </a:cubicBezTo>
                <a:cubicBezTo>
                  <a:pt x="3228350" y="445140"/>
                  <a:pt x="3227299" y="444993"/>
                  <a:pt x="3227257" y="444751"/>
                </a:cubicBezTo>
                <a:lnTo>
                  <a:pt x="3228266" y="413452"/>
                </a:lnTo>
                <a:cubicBezTo>
                  <a:pt x="3220568" y="417764"/>
                  <a:pt x="3211481" y="421887"/>
                  <a:pt x="3201006" y="425820"/>
                </a:cubicBezTo>
                <a:cubicBezTo>
                  <a:pt x="3190531" y="429754"/>
                  <a:pt x="3179425" y="431857"/>
                  <a:pt x="3167687" y="432131"/>
                </a:cubicBezTo>
                <a:cubicBezTo>
                  <a:pt x="3158685" y="432046"/>
                  <a:pt x="3149934" y="430195"/>
                  <a:pt x="3141437" y="426577"/>
                </a:cubicBezTo>
                <a:cubicBezTo>
                  <a:pt x="3134169" y="421024"/>
                  <a:pt x="3128889" y="413200"/>
                  <a:pt x="3125598" y="403103"/>
                </a:cubicBezTo>
                <a:cubicBezTo>
                  <a:pt x="3122306" y="393007"/>
                  <a:pt x="3120686" y="382153"/>
                  <a:pt x="3120739" y="370542"/>
                </a:cubicBezTo>
                <a:cubicBezTo>
                  <a:pt x="3120781" y="360309"/>
                  <a:pt x="3121833" y="350612"/>
                  <a:pt x="3123894" y="341451"/>
                </a:cubicBezTo>
                <a:cubicBezTo>
                  <a:pt x="3125955" y="332291"/>
                  <a:pt x="3128774" y="324487"/>
                  <a:pt x="3132350" y="318040"/>
                </a:cubicBezTo>
                <a:cubicBezTo>
                  <a:pt x="3137236" y="310218"/>
                  <a:pt x="3145188" y="304154"/>
                  <a:pt x="3156207" y="299848"/>
                </a:cubicBezTo>
                <a:cubicBezTo>
                  <a:pt x="3167226" y="295541"/>
                  <a:pt x="3179255" y="292468"/>
                  <a:pt x="3192293" y="290630"/>
                </a:cubicBezTo>
                <a:cubicBezTo>
                  <a:pt x="3205331" y="288791"/>
                  <a:pt x="3217322" y="287663"/>
                  <a:pt x="3228266" y="287246"/>
                </a:cubicBezTo>
                <a:cubicBezTo>
                  <a:pt x="3228039" y="279561"/>
                  <a:pt x="3227877" y="269970"/>
                  <a:pt x="3227780" y="258471"/>
                </a:cubicBezTo>
                <a:cubicBezTo>
                  <a:pt x="3227684" y="246972"/>
                  <a:pt x="3226998" y="236258"/>
                  <a:pt x="3225724" y="226330"/>
                </a:cubicBezTo>
                <a:cubicBezTo>
                  <a:pt x="3224449" y="216402"/>
                  <a:pt x="3221931" y="209951"/>
                  <a:pt x="3218170" y="206979"/>
                </a:cubicBezTo>
                <a:cubicBezTo>
                  <a:pt x="3213128" y="204018"/>
                  <a:pt x="3205936" y="201974"/>
                  <a:pt x="3196593" y="200846"/>
                </a:cubicBezTo>
                <a:cubicBezTo>
                  <a:pt x="3187251" y="199718"/>
                  <a:pt x="3177740" y="199095"/>
                  <a:pt x="3168061" y="198976"/>
                </a:cubicBezTo>
                <a:cubicBezTo>
                  <a:pt x="3158382" y="198858"/>
                  <a:pt x="3150517" y="198833"/>
                  <a:pt x="3144465" y="198901"/>
                </a:cubicBezTo>
                <a:cubicBezTo>
                  <a:pt x="3144045" y="188721"/>
                  <a:pt x="3143876" y="178288"/>
                  <a:pt x="3143961" y="167602"/>
                </a:cubicBezTo>
                <a:cubicBezTo>
                  <a:pt x="3143876" y="160030"/>
                  <a:pt x="3144045" y="151953"/>
                  <a:pt x="3144465" y="143371"/>
                </a:cubicBezTo>
                <a:cubicBezTo>
                  <a:pt x="3153552" y="142361"/>
                  <a:pt x="3163649" y="141856"/>
                  <a:pt x="3174755" y="141856"/>
                </a:cubicBezTo>
                <a:close/>
                <a:moveTo>
                  <a:pt x="2472934" y="140342"/>
                </a:moveTo>
                <a:cubicBezTo>
                  <a:pt x="2472723" y="146673"/>
                  <a:pt x="2472765" y="152689"/>
                  <a:pt x="2473060" y="158389"/>
                </a:cubicBezTo>
                <a:cubicBezTo>
                  <a:pt x="2473355" y="164089"/>
                  <a:pt x="2473649" y="169348"/>
                  <a:pt x="2473943" y="174165"/>
                </a:cubicBezTo>
                <a:cubicBezTo>
                  <a:pt x="2484092" y="168738"/>
                  <a:pt x="2494841" y="163437"/>
                  <a:pt x="2506189" y="158263"/>
                </a:cubicBezTo>
                <a:cubicBezTo>
                  <a:pt x="2517537" y="153088"/>
                  <a:pt x="2529169" y="150312"/>
                  <a:pt x="2541085" y="149933"/>
                </a:cubicBezTo>
                <a:cubicBezTo>
                  <a:pt x="2545650" y="149912"/>
                  <a:pt x="2550277" y="150459"/>
                  <a:pt x="2554968" y="151574"/>
                </a:cubicBezTo>
                <a:cubicBezTo>
                  <a:pt x="2559658" y="152689"/>
                  <a:pt x="2564286" y="154498"/>
                  <a:pt x="2568850" y="157001"/>
                </a:cubicBezTo>
                <a:cubicBezTo>
                  <a:pt x="2580367" y="168633"/>
                  <a:pt x="2587876" y="182473"/>
                  <a:pt x="2591378" y="198523"/>
                </a:cubicBezTo>
                <a:cubicBezTo>
                  <a:pt x="2594881" y="214572"/>
                  <a:pt x="2596458" y="231189"/>
                  <a:pt x="2596111" y="248374"/>
                </a:cubicBezTo>
                <a:cubicBezTo>
                  <a:pt x="2596090" y="254958"/>
                  <a:pt x="2596006" y="261479"/>
                  <a:pt x="2595859" y="267936"/>
                </a:cubicBezTo>
                <a:cubicBezTo>
                  <a:pt x="2595711" y="274394"/>
                  <a:pt x="2595627" y="280662"/>
                  <a:pt x="2595606" y="286741"/>
                </a:cubicBezTo>
                <a:cubicBezTo>
                  <a:pt x="2595669" y="303421"/>
                  <a:pt x="2595922" y="320922"/>
                  <a:pt x="2596363" y="339243"/>
                </a:cubicBezTo>
                <a:cubicBezTo>
                  <a:pt x="2596805" y="357564"/>
                  <a:pt x="2597057" y="376579"/>
                  <a:pt x="2597121" y="396288"/>
                </a:cubicBezTo>
                <a:cubicBezTo>
                  <a:pt x="2597037" y="411938"/>
                  <a:pt x="2596700" y="428092"/>
                  <a:pt x="2596111" y="444751"/>
                </a:cubicBezTo>
                <a:lnTo>
                  <a:pt x="2538056" y="445256"/>
                </a:lnTo>
                <a:cubicBezTo>
                  <a:pt x="2538803" y="404681"/>
                  <a:pt x="2538824" y="366188"/>
                  <a:pt x="2538119" y="329777"/>
                </a:cubicBezTo>
                <a:cubicBezTo>
                  <a:pt x="2537415" y="293367"/>
                  <a:pt x="2536048" y="257146"/>
                  <a:pt x="2534017" y="221114"/>
                </a:cubicBezTo>
                <a:cubicBezTo>
                  <a:pt x="2531473" y="216633"/>
                  <a:pt x="2528485" y="213478"/>
                  <a:pt x="2525057" y="211648"/>
                </a:cubicBezTo>
                <a:cubicBezTo>
                  <a:pt x="2521628" y="209818"/>
                  <a:pt x="2517884" y="208935"/>
                  <a:pt x="2513824" y="208998"/>
                </a:cubicBezTo>
                <a:cubicBezTo>
                  <a:pt x="2506589" y="209292"/>
                  <a:pt x="2499227" y="211228"/>
                  <a:pt x="2491738" y="214803"/>
                </a:cubicBezTo>
                <a:cubicBezTo>
                  <a:pt x="2484250" y="218379"/>
                  <a:pt x="2477646" y="221829"/>
                  <a:pt x="2471924" y="225152"/>
                </a:cubicBezTo>
                <a:cubicBezTo>
                  <a:pt x="2471293" y="259680"/>
                  <a:pt x="2471293" y="295628"/>
                  <a:pt x="2471924" y="332995"/>
                </a:cubicBezTo>
                <a:cubicBezTo>
                  <a:pt x="2472555" y="370363"/>
                  <a:pt x="2473060" y="407951"/>
                  <a:pt x="2473439" y="445761"/>
                </a:cubicBezTo>
                <a:cubicBezTo>
                  <a:pt x="2465866" y="446350"/>
                  <a:pt x="2458799" y="446686"/>
                  <a:pt x="2452236" y="446770"/>
                </a:cubicBezTo>
                <a:cubicBezTo>
                  <a:pt x="2445789" y="446728"/>
                  <a:pt x="2439500" y="446560"/>
                  <a:pt x="2433368" y="446266"/>
                </a:cubicBezTo>
                <a:cubicBezTo>
                  <a:pt x="2427236" y="445971"/>
                  <a:pt x="2420569" y="445803"/>
                  <a:pt x="2413364" y="445761"/>
                </a:cubicBezTo>
                <a:lnTo>
                  <a:pt x="2415384" y="142361"/>
                </a:lnTo>
                <a:cubicBezTo>
                  <a:pt x="2426206" y="142308"/>
                  <a:pt x="2435987" y="142035"/>
                  <a:pt x="2444727" y="141541"/>
                </a:cubicBezTo>
                <a:cubicBezTo>
                  <a:pt x="2453467" y="141046"/>
                  <a:pt x="2462869" y="140647"/>
                  <a:pt x="2472934" y="140342"/>
                </a:cubicBezTo>
                <a:close/>
                <a:moveTo>
                  <a:pt x="3639222" y="138827"/>
                </a:moveTo>
                <a:lnTo>
                  <a:pt x="3655882" y="194863"/>
                </a:lnTo>
                <a:cubicBezTo>
                  <a:pt x="3642430" y="198607"/>
                  <a:pt x="3632733" y="202477"/>
                  <a:pt x="3626791" y="206474"/>
                </a:cubicBezTo>
                <a:cubicBezTo>
                  <a:pt x="3620849" y="210470"/>
                  <a:pt x="3617589" y="217874"/>
                  <a:pt x="3617010" y="228686"/>
                </a:cubicBezTo>
                <a:cubicBezTo>
                  <a:pt x="3617010" y="230705"/>
                  <a:pt x="3617010" y="232725"/>
                  <a:pt x="3617010" y="234744"/>
                </a:cubicBezTo>
                <a:cubicBezTo>
                  <a:pt x="3617244" y="248231"/>
                  <a:pt x="3619581" y="259680"/>
                  <a:pt x="3624022" y="269091"/>
                </a:cubicBezTo>
                <a:cubicBezTo>
                  <a:pt x="3628462" y="278502"/>
                  <a:pt x="3633604" y="287744"/>
                  <a:pt x="3639447" y="296819"/>
                </a:cubicBezTo>
                <a:cubicBezTo>
                  <a:pt x="3645290" y="305893"/>
                  <a:pt x="3650431" y="316669"/>
                  <a:pt x="3654872" y="329146"/>
                </a:cubicBezTo>
                <a:cubicBezTo>
                  <a:pt x="3657375" y="336740"/>
                  <a:pt x="3659184" y="344144"/>
                  <a:pt x="3660299" y="351359"/>
                </a:cubicBezTo>
                <a:cubicBezTo>
                  <a:pt x="3661414" y="358573"/>
                  <a:pt x="3661961" y="365473"/>
                  <a:pt x="3661940" y="372056"/>
                </a:cubicBezTo>
                <a:cubicBezTo>
                  <a:pt x="3661855" y="384551"/>
                  <a:pt x="3660257" y="395531"/>
                  <a:pt x="3657144" y="404996"/>
                </a:cubicBezTo>
                <a:cubicBezTo>
                  <a:pt x="3654031" y="414462"/>
                  <a:pt x="3649908" y="421655"/>
                  <a:pt x="3644776" y="426577"/>
                </a:cubicBezTo>
                <a:cubicBezTo>
                  <a:pt x="3635040" y="435611"/>
                  <a:pt x="3623997" y="441943"/>
                  <a:pt x="3611644" y="445574"/>
                </a:cubicBezTo>
                <a:cubicBezTo>
                  <a:pt x="3599291" y="449204"/>
                  <a:pt x="3587500" y="451460"/>
                  <a:pt x="3576269" y="452342"/>
                </a:cubicBezTo>
                <a:cubicBezTo>
                  <a:pt x="3565038" y="453224"/>
                  <a:pt x="3556238" y="454059"/>
                  <a:pt x="3549869" y="454848"/>
                </a:cubicBezTo>
                <a:lnTo>
                  <a:pt x="3541791" y="397802"/>
                </a:lnTo>
                <a:cubicBezTo>
                  <a:pt x="3549672" y="396600"/>
                  <a:pt x="3558142" y="395696"/>
                  <a:pt x="3567201" y="395091"/>
                </a:cubicBezTo>
                <a:cubicBezTo>
                  <a:pt x="3576259" y="394487"/>
                  <a:pt x="3584056" y="392312"/>
                  <a:pt x="3590591" y="388566"/>
                </a:cubicBezTo>
                <a:cubicBezTo>
                  <a:pt x="3597126" y="384820"/>
                  <a:pt x="3600547" y="377634"/>
                  <a:pt x="3600856" y="367008"/>
                </a:cubicBezTo>
                <a:cubicBezTo>
                  <a:pt x="3600877" y="365252"/>
                  <a:pt x="3600835" y="363464"/>
                  <a:pt x="3600730" y="361644"/>
                </a:cubicBezTo>
                <a:cubicBezTo>
                  <a:pt x="3600625" y="359825"/>
                  <a:pt x="3600330" y="357911"/>
                  <a:pt x="3599846" y="355902"/>
                </a:cubicBezTo>
                <a:cubicBezTo>
                  <a:pt x="3597172" y="344481"/>
                  <a:pt x="3592479" y="333612"/>
                  <a:pt x="3585767" y="323294"/>
                </a:cubicBezTo>
                <a:cubicBezTo>
                  <a:pt x="3579055" y="312976"/>
                  <a:pt x="3572230" y="301060"/>
                  <a:pt x="3565294" y="287545"/>
                </a:cubicBezTo>
                <a:cubicBezTo>
                  <a:pt x="3558357" y="274030"/>
                  <a:pt x="3553215" y="256766"/>
                  <a:pt x="3549869" y="235754"/>
                </a:cubicBezTo>
                <a:cubicBezTo>
                  <a:pt x="3549626" y="234723"/>
                  <a:pt x="3549479" y="233629"/>
                  <a:pt x="3549427" y="232472"/>
                </a:cubicBezTo>
                <a:cubicBezTo>
                  <a:pt x="3549374" y="231315"/>
                  <a:pt x="3549353" y="230222"/>
                  <a:pt x="3549364" y="229191"/>
                </a:cubicBezTo>
                <a:cubicBezTo>
                  <a:pt x="3549479" y="218116"/>
                  <a:pt x="3552403" y="206316"/>
                  <a:pt x="3558135" y="193790"/>
                </a:cubicBezTo>
                <a:cubicBezTo>
                  <a:pt x="3563867" y="181264"/>
                  <a:pt x="3571713" y="170852"/>
                  <a:pt x="3581672" y="162554"/>
                </a:cubicBezTo>
                <a:cubicBezTo>
                  <a:pt x="3590507" y="155760"/>
                  <a:pt x="3599341" y="150796"/>
                  <a:pt x="3608176" y="147662"/>
                </a:cubicBezTo>
                <a:cubicBezTo>
                  <a:pt x="3617010" y="144528"/>
                  <a:pt x="3627359" y="141583"/>
                  <a:pt x="3639222" y="138827"/>
                </a:cubicBezTo>
                <a:close/>
                <a:moveTo>
                  <a:pt x="3058197" y="138827"/>
                </a:moveTo>
                <a:lnTo>
                  <a:pt x="3074857" y="194863"/>
                </a:lnTo>
                <a:cubicBezTo>
                  <a:pt x="3061405" y="198607"/>
                  <a:pt x="3051708" y="202477"/>
                  <a:pt x="3045766" y="206474"/>
                </a:cubicBezTo>
                <a:cubicBezTo>
                  <a:pt x="3039824" y="210470"/>
                  <a:pt x="3036564" y="217874"/>
                  <a:pt x="3035985" y="228686"/>
                </a:cubicBezTo>
                <a:cubicBezTo>
                  <a:pt x="3035985" y="230705"/>
                  <a:pt x="3035985" y="232725"/>
                  <a:pt x="3035985" y="234744"/>
                </a:cubicBezTo>
                <a:cubicBezTo>
                  <a:pt x="3036219" y="248231"/>
                  <a:pt x="3038556" y="259680"/>
                  <a:pt x="3042997" y="269091"/>
                </a:cubicBezTo>
                <a:cubicBezTo>
                  <a:pt x="3047437" y="278502"/>
                  <a:pt x="3052579" y="287744"/>
                  <a:pt x="3058422" y="296819"/>
                </a:cubicBezTo>
                <a:cubicBezTo>
                  <a:pt x="3064265" y="305893"/>
                  <a:pt x="3069407" y="316669"/>
                  <a:pt x="3073847" y="329146"/>
                </a:cubicBezTo>
                <a:cubicBezTo>
                  <a:pt x="3076350" y="336740"/>
                  <a:pt x="3078159" y="344144"/>
                  <a:pt x="3079274" y="351359"/>
                </a:cubicBezTo>
                <a:cubicBezTo>
                  <a:pt x="3080389" y="358573"/>
                  <a:pt x="3080936" y="365473"/>
                  <a:pt x="3080914" y="372056"/>
                </a:cubicBezTo>
                <a:cubicBezTo>
                  <a:pt x="3080830" y="384551"/>
                  <a:pt x="3079232" y="395531"/>
                  <a:pt x="3076119" y="404996"/>
                </a:cubicBezTo>
                <a:cubicBezTo>
                  <a:pt x="3073006" y="414462"/>
                  <a:pt x="3068883" y="421655"/>
                  <a:pt x="3063750" y="426577"/>
                </a:cubicBezTo>
                <a:cubicBezTo>
                  <a:pt x="3054015" y="435611"/>
                  <a:pt x="3042972" y="441943"/>
                  <a:pt x="3030619" y="445574"/>
                </a:cubicBezTo>
                <a:cubicBezTo>
                  <a:pt x="3018266" y="449204"/>
                  <a:pt x="3006475" y="451460"/>
                  <a:pt x="2995244" y="452342"/>
                </a:cubicBezTo>
                <a:cubicBezTo>
                  <a:pt x="2984013" y="453224"/>
                  <a:pt x="2975213" y="454059"/>
                  <a:pt x="2968843" y="454848"/>
                </a:cubicBezTo>
                <a:lnTo>
                  <a:pt x="2960766" y="397802"/>
                </a:lnTo>
                <a:cubicBezTo>
                  <a:pt x="2968647" y="396600"/>
                  <a:pt x="2977117" y="395696"/>
                  <a:pt x="2986176" y="395091"/>
                </a:cubicBezTo>
                <a:cubicBezTo>
                  <a:pt x="2995234" y="394487"/>
                  <a:pt x="3003031" y="392312"/>
                  <a:pt x="3009566" y="388566"/>
                </a:cubicBezTo>
                <a:cubicBezTo>
                  <a:pt x="3016101" y="384820"/>
                  <a:pt x="3019522" y="377634"/>
                  <a:pt x="3019831" y="367008"/>
                </a:cubicBezTo>
                <a:cubicBezTo>
                  <a:pt x="3019852" y="365252"/>
                  <a:pt x="3019810" y="363464"/>
                  <a:pt x="3019704" y="361644"/>
                </a:cubicBezTo>
                <a:cubicBezTo>
                  <a:pt x="3019600" y="359825"/>
                  <a:pt x="3019305" y="357911"/>
                  <a:pt x="3018821" y="355902"/>
                </a:cubicBezTo>
                <a:cubicBezTo>
                  <a:pt x="3016147" y="344481"/>
                  <a:pt x="3011454" y="333612"/>
                  <a:pt x="3004742" y="323294"/>
                </a:cubicBezTo>
                <a:cubicBezTo>
                  <a:pt x="2998030" y="312976"/>
                  <a:pt x="2991205" y="301060"/>
                  <a:pt x="2984269" y="287545"/>
                </a:cubicBezTo>
                <a:cubicBezTo>
                  <a:pt x="2977332" y="274030"/>
                  <a:pt x="2972190" y="256766"/>
                  <a:pt x="2968843" y="235754"/>
                </a:cubicBezTo>
                <a:cubicBezTo>
                  <a:pt x="2968601" y="234723"/>
                  <a:pt x="2968454" y="233629"/>
                  <a:pt x="2968401" y="232472"/>
                </a:cubicBezTo>
                <a:cubicBezTo>
                  <a:pt x="2968349" y="231315"/>
                  <a:pt x="2968328" y="230222"/>
                  <a:pt x="2968338" y="229191"/>
                </a:cubicBezTo>
                <a:cubicBezTo>
                  <a:pt x="2968454" y="218116"/>
                  <a:pt x="2971378" y="206316"/>
                  <a:pt x="2977110" y="193790"/>
                </a:cubicBezTo>
                <a:cubicBezTo>
                  <a:pt x="2982842" y="181264"/>
                  <a:pt x="2990688" y="170852"/>
                  <a:pt x="3000647" y="162554"/>
                </a:cubicBezTo>
                <a:cubicBezTo>
                  <a:pt x="3009482" y="155760"/>
                  <a:pt x="3018316" y="150796"/>
                  <a:pt x="3027151" y="147662"/>
                </a:cubicBezTo>
                <a:cubicBezTo>
                  <a:pt x="3035985" y="144528"/>
                  <a:pt x="3046334" y="141583"/>
                  <a:pt x="3058197" y="138827"/>
                </a:cubicBezTo>
                <a:close/>
                <a:moveTo>
                  <a:pt x="1891071" y="120653"/>
                </a:moveTo>
                <a:lnTo>
                  <a:pt x="1947106" y="121158"/>
                </a:lnTo>
                <a:lnTo>
                  <a:pt x="1947106" y="165078"/>
                </a:lnTo>
                <a:cubicBezTo>
                  <a:pt x="1959969" y="162123"/>
                  <a:pt x="1972484" y="159325"/>
                  <a:pt x="1984652" y="156685"/>
                </a:cubicBezTo>
                <a:cubicBezTo>
                  <a:pt x="1996821" y="154046"/>
                  <a:pt x="2010220" y="151122"/>
                  <a:pt x="2024849" y="147914"/>
                </a:cubicBezTo>
                <a:cubicBezTo>
                  <a:pt x="2027079" y="155528"/>
                  <a:pt x="2028930" y="162764"/>
                  <a:pt x="2030402" y="169621"/>
                </a:cubicBezTo>
                <a:cubicBezTo>
                  <a:pt x="2031875" y="176479"/>
                  <a:pt x="2033221" y="182705"/>
                  <a:pt x="2034441" y="188300"/>
                </a:cubicBezTo>
                <a:lnTo>
                  <a:pt x="1947611" y="226667"/>
                </a:lnTo>
                <a:cubicBezTo>
                  <a:pt x="1947369" y="267684"/>
                  <a:pt x="1947222" y="305798"/>
                  <a:pt x="1947169" y="341010"/>
                </a:cubicBezTo>
                <a:cubicBezTo>
                  <a:pt x="1947117" y="376221"/>
                  <a:pt x="1947096" y="410802"/>
                  <a:pt x="1947106" y="444751"/>
                </a:cubicBezTo>
                <a:cubicBezTo>
                  <a:pt x="1941511" y="445014"/>
                  <a:pt x="1935790" y="445245"/>
                  <a:pt x="1929942" y="445445"/>
                </a:cubicBezTo>
                <a:cubicBezTo>
                  <a:pt x="1924095" y="445645"/>
                  <a:pt x="1918373" y="445750"/>
                  <a:pt x="1912778" y="445761"/>
                </a:cubicBezTo>
                <a:cubicBezTo>
                  <a:pt x="1907204" y="445750"/>
                  <a:pt x="1901945" y="445645"/>
                  <a:pt x="1897002" y="445445"/>
                </a:cubicBezTo>
                <a:cubicBezTo>
                  <a:pt x="1892059" y="445245"/>
                  <a:pt x="1887558" y="445014"/>
                  <a:pt x="1883498" y="444751"/>
                </a:cubicBezTo>
                <a:cubicBezTo>
                  <a:pt x="1883814" y="388842"/>
                  <a:pt x="1884697" y="333690"/>
                  <a:pt x="1886149" y="279295"/>
                </a:cubicBezTo>
                <a:cubicBezTo>
                  <a:pt x="1887600" y="224900"/>
                  <a:pt x="1889241" y="172019"/>
                  <a:pt x="1891071" y="120653"/>
                </a:cubicBezTo>
                <a:close/>
                <a:moveTo>
                  <a:pt x="4065790" y="106518"/>
                </a:moveTo>
                <a:cubicBezTo>
                  <a:pt x="4073531" y="112597"/>
                  <a:pt x="4079883" y="119244"/>
                  <a:pt x="4084848" y="126459"/>
                </a:cubicBezTo>
                <a:cubicBezTo>
                  <a:pt x="4089812" y="133674"/>
                  <a:pt x="4093892" y="141330"/>
                  <a:pt x="4097089" y="149429"/>
                </a:cubicBezTo>
                <a:cubicBezTo>
                  <a:pt x="4088003" y="155749"/>
                  <a:pt x="4079799" y="162291"/>
                  <a:pt x="4072479" y="169054"/>
                </a:cubicBezTo>
                <a:cubicBezTo>
                  <a:pt x="4065159" y="175816"/>
                  <a:pt x="4057208" y="182736"/>
                  <a:pt x="4048626" y="189815"/>
                </a:cubicBezTo>
                <a:cubicBezTo>
                  <a:pt x="4048668" y="199185"/>
                  <a:pt x="4048836" y="208966"/>
                  <a:pt x="4049131" y="219157"/>
                </a:cubicBezTo>
                <a:cubicBezTo>
                  <a:pt x="4049425" y="229349"/>
                  <a:pt x="4049594" y="239761"/>
                  <a:pt x="4049636" y="250394"/>
                </a:cubicBezTo>
                <a:cubicBezTo>
                  <a:pt x="4049783" y="268031"/>
                  <a:pt x="4048857" y="285258"/>
                  <a:pt x="4046859" y="302075"/>
                </a:cubicBezTo>
                <a:cubicBezTo>
                  <a:pt x="4044861" y="318892"/>
                  <a:pt x="4040907" y="333974"/>
                  <a:pt x="4034996" y="347320"/>
                </a:cubicBezTo>
                <a:cubicBezTo>
                  <a:pt x="4030695" y="355071"/>
                  <a:pt x="4024153" y="360771"/>
                  <a:pt x="4015371" y="364421"/>
                </a:cubicBezTo>
                <a:cubicBezTo>
                  <a:pt x="4006589" y="368070"/>
                  <a:pt x="3998659" y="370111"/>
                  <a:pt x="3991581" y="370542"/>
                </a:cubicBezTo>
                <a:cubicBezTo>
                  <a:pt x="3991423" y="373970"/>
                  <a:pt x="3991360" y="378219"/>
                  <a:pt x="3991392" y="383289"/>
                </a:cubicBezTo>
                <a:cubicBezTo>
                  <a:pt x="3991423" y="388358"/>
                  <a:pt x="3992496" y="393364"/>
                  <a:pt x="3994610" y="398307"/>
                </a:cubicBezTo>
                <a:cubicBezTo>
                  <a:pt x="4000372" y="403153"/>
                  <a:pt x="4008480" y="405521"/>
                  <a:pt x="4018935" y="405412"/>
                </a:cubicBezTo>
                <a:cubicBezTo>
                  <a:pt x="4029390" y="405303"/>
                  <a:pt x="4039929" y="405951"/>
                  <a:pt x="4050552" y="407357"/>
                </a:cubicBezTo>
                <a:cubicBezTo>
                  <a:pt x="4061175" y="408762"/>
                  <a:pt x="4069620" y="414159"/>
                  <a:pt x="4075887" y="423549"/>
                </a:cubicBezTo>
                <a:cubicBezTo>
                  <a:pt x="4080472" y="431089"/>
                  <a:pt x="4084048" y="439987"/>
                  <a:pt x="4086614" y="450241"/>
                </a:cubicBezTo>
                <a:cubicBezTo>
                  <a:pt x="4089180" y="460495"/>
                  <a:pt x="4090484" y="470781"/>
                  <a:pt x="4090527" y="481099"/>
                </a:cubicBezTo>
                <a:cubicBezTo>
                  <a:pt x="4090537" y="489533"/>
                  <a:pt x="4089507" y="497274"/>
                  <a:pt x="4087435" y="504321"/>
                </a:cubicBezTo>
                <a:cubicBezTo>
                  <a:pt x="4085363" y="511367"/>
                  <a:pt x="4082187" y="517088"/>
                  <a:pt x="4077906" y="521485"/>
                </a:cubicBezTo>
                <a:cubicBezTo>
                  <a:pt x="4068967" y="529635"/>
                  <a:pt x="4056556" y="535167"/>
                  <a:pt x="4040675" y="538081"/>
                </a:cubicBezTo>
                <a:cubicBezTo>
                  <a:pt x="4024794" y="540994"/>
                  <a:pt x="4007588" y="542361"/>
                  <a:pt x="3989057" y="542182"/>
                </a:cubicBezTo>
                <a:cubicBezTo>
                  <a:pt x="3975258" y="542088"/>
                  <a:pt x="3961712" y="541646"/>
                  <a:pt x="3948418" y="540857"/>
                </a:cubicBezTo>
                <a:cubicBezTo>
                  <a:pt x="3935125" y="540068"/>
                  <a:pt x="3923093" y="539500"/>
                  <a:pt x="3912323" y="539153"/>
                </a:cubicBezTo>
                <a:lnTo>
                  <a:pt x="3912323" y="488671"/>
                </a:lnTo>
                <a:cubicBezTo>
                  <a:pt x="3928069" y="488658"/>
                  <a:pt x="3945265" y="488908"/>
                  <a:pt x="3963909" y="489419"/>
                </a:cubicBezTo>
                <a:cubicBezTo>
                  <a:pt x="3982553" y="489930"/>
                  <a:pt x="3999038" y="489768"/>
                  <a:pt x="4013363" y="488933"/>
                </a:cubicBezTo>
                <a:cubicBezTo>
                  <a:pt x="4027688" y="488098"/>
                  <a:pt x="4036245" y="485654"/>
                  <a:pt x="4039035" y="481603"/>
                </a:cubicBezTo>
                <a:cubicBezTo>
                  <a:pt x="4041643" y="476555"/>
                  <a:pt x="4042989" y="472012"/>
                  <a:pt x="4043073" y="467973"/>
                </a:cubicBezTo>
                <a:cubicBezTo>
                  <a:pt x="4043126" y="463840"/>
                  <a:pt x="4041506" y="460369"/>
                  <a:pt x="4038214" y="457561"/>
                </a:cubicBezTo>
                <a:cubicBezTo>
                  <a:pt x="4034922" y="454753"/>
                  <a:pt x="4029643" y="453175"/>
                  <a:pt x="4022375" y="452828"/>
                </a:cubicBezTo>
                <a:cubicBezTo>
                  <a:pt x="4013314" y="451214"/>
                  <a:pt x="4003392" y="450404"/>
                  <a:pt x="3992610" y="450398"/>
                </a:cubicBezTo>
                <a:cubicBezTo>
                  <a:pt x="3981827" y="450392"/>
                  <a:pt x="3972054" y="449768"/>
                  <a:pt x="3963292" y="448528"/>
                </a:cubicBezTo>
                <a:cubicBezTo>
                  <a:pt x="3954529" y="447288"/>
                  <a:pt x="3948646" y="444009"/>
                  <a:pt x="3945642" y="438693"/>
                </a:cubicBezTo>
                <a:cubicBezTo>
                  <a:pt x="3942171" y="431899"/>
                  <a:pt x="3939773" y="425294"/>
                  <a:pt x="3938448" y="418879"/>
                </a:cubicBezTo>
                <a:cubicBezTo>
                  <a:pt x="3937123" y="412463"/>
                  <a:pt x="3936492" y="406111"/>
                  <a:pt x="3936555" y="399822"/>
                </a:cubicBezTo>
                <a:cubicBezTo>
                  <a:pt x="3936608" y="394048"/>
                  <a:pt x="3937007" y="388179"/>
                  <a:pt x="3937754" y="382216"/>
                </a:cubicBezTo>
                <a:cubicBezTo>
                  <a:pt x="3938501" y="376253"/>
                  <a:pt x="3939279" y="370005"/>
                  <a:pt x="3940089" y="363474"/>
                </a:cubicBezTo>
                <a:cubicBezTo>
                  <a:pt x="3928068" y="356985"/>
                  <a:pt x="3919170" y="348130"/>
                  <a:pt x="3913396" y="336908"/>
                </a:cubicBezTo>
                <a:cubicBezTo>
                  <a:pt x="3907622" y="325686"/>
                  <a:pt x="3904404" y="313171"/>
                  <a:pt x="3903741" y="299362"/>
                </a:cubicBezTo>
                <a:cubicBezTo>
                  <a:pt x="3903152" y="287246"/>
                  <a:pt x="3902816" y="275130"/>
                  <a:pt x="3902732" y="263014"/>
                </a:cubicBezTo>
                <a:cubicBezTo>
                  <a:pt x="3902742" y="246944"/>
                  <a:pt x="3903226" y="231757"/>
                  <a:pt x="3904183" y="217454"/>
                </a:cubicBezTo>
                <a:cubicBezTo>
                  <a:pt x="3905141" y="203150"/>
                  <a:pt x="3906507" y="190740"/>
                  <a:pt x="3908285" y="180223"/>
                </a:cubicBezTo>
                <a:cubicBezTo>
                  <a:pt x="3910136" y="170473"/>
                  <a:pt x="3914763" y="162712"/>
                  <a:pt x="3922167" y="156938"/>
                </a:cubicBezTo>
                <a:cubicBezTo>
                  <a:pt x="3929572" y="151164"/>
                  <a:pt x="3937733" y="146810"/>
                  <a:pt x="3946651" y="143875"/>
                </a:cubicBezTo>
                <a:cubicBezTo>
                  <a:pt x="3949954" y="143371"/>
                  <a:pt x="3953320" y="142992"/>
                  <a:pt x="3956748" y="142740"/>
                </a:cubicBezTo>
                <a:cubicBezTo>
                  <a:pt x="3960177" y="142487"/>
                  <a:pt x="3963542" y="142361"/>
                  <a:pt x="3966844" y="142361"/>
                </a:cubicBezTo>
                <a:cubicBezTo>
                  <a:pt x="3974449" y="142382"/>
                  <a:pt x="3981958" y="142845"/>
                  <a:pt x="3989373" y="143749"/>
                </a:cubicBezTo>
                <a:cubicBezTo>
                  <a:pt x="3996787" y="144654"/>
                  <a:pt x="4003918" y="145874"/>
                  <a:pt x="4010764" y="147409"/>
                </a:cubicBezTo>
                <a:close/>
                <a:moveTo>
                  <a:pt x="1214386" y="97432"/>
                </a:moveTo>
                <a:cubicBezTo>
                  <a:pt x="1197958" y="96969"/>
                  <a:pt x="1187904" y="100545"/>
                  <a:pt x="1184223" y="108159"/>
                </a:cubicBezTo>
                <a:cubicBezTo>
                  <a:pt x="1180542" y="115773"/>
                  <a:pt x="1178817" y="122631"/>
                  <a:pt x="1179048" y="128731"/>
                </a:cubicBezTo>
                <a:cubicBezTo>
                  <a:pt x="1176724" y="159567"/>
                  <a:pt x="1175567" y="187501"/>
                  <a:pt x="1175578" y="212532"/>
                </a:cubicBezTo>
                <a:cubicBezTo>
                  <a:pt x="1175588" y="237563"/>
                  <a:pt x="1175567" y="263982"/>
                  <a:pt x="1175514" y="291789"/>
                </a:cubicBezTo>
                <a:cubicBezTo>
                  <a:pt x="1175468" y="306111"/>
                  <a:pt x="1175561" y="317517"/>
                  <a:pt x="1175795" y="326005"/>
                </a:cubicBezTo>
                <a:cubicBezTo>
                  <a:pt x="1176029" y="334494"/>
                  <a:pt x="1176683" y="341973"/>
                  <a:pt x="1177758" y="348442"/>
                </a:cubicBezTo>
                <a:cubicBezTo>
                  <a:pt x="1178833" y="354911"/>
                  <a:pt x="1180609" y="362278"/>
                  <a:pt x="1183087" y="370542"/>
                </a:cubicBezTo>
                <a:cubicBezTo>
                  <a:pt x="1185548" y="376095"/>
                  <a:pt x="1189587" y="380260"/>
                  <a:pt x="1195203" y="383036"/>
                </a:cubicBezTo>
                <a:cubicBezTo>
                  <a:pt x="1200819" y="385813"/>
                  <a:pt x="1206877" y="387201"/>
                  <a:pt x="1213376" y="387201"/>
                </a:cubicBezTo>
                <a:cubicBezTo>
                  <a:pt x="1220086" y="387191"/>
                  <a:pt x="1226229" y="385823"/>
                  <a:pt x="1231802" y="383099"/>
                </a:cubicBezTo>
                <a:cubicBezTo>
                  <a:pt x="1237377" y="380375"/>
                  <a:pt x="1241500" y="376358"/>
                  <a:pt x="1244171" y="371047"/>
                </a:cubicBezTo>
                <a:cubicBezTo>
                  <a:pt x="1247642" y="360277"/>
                  <a:pt x="1250039" y="346731"/>
                  <a:pt x="1251365" y="330408"/>
                </a:cubicBezTo>
                <a:cubicBezTo>
                  <a:pt x="1252690" y="314086"/>
                  <a:pt x="1253321" y="295996"/>
                  <a:pt x="1253258" y="276140"/>
                </a:cubicBezTo>
                <a:cubicBezTo>
                  <a:pt x="1253194" y="254968"/>
                  <a:pt x="1252816" y="233072"/>
                  <a:pt x="1252122" y="210449"/>
                </a:cubicBezTo>
                <a:cubicBezTo>
                  <a:pt x="1251428" y="187827"/>
                  <a:pt x="1250796" y="165804"/>
                  <a:pt x="1250229" y="144380"/>
                </a:cubicBezTo>
                <a:cubicBezTo>
                  <a:pt x="1250081" y="131959"/>
                  <a:pt x="1249871" y="123735"/>
                  <a:pt x="1249598" y="119707"/>
                </a:cubicBezTo>
                <a:cubicBezTo>
                  <a:pt x="1249324" y="115679"/>
                  <a:pt x="1248357" y="113134"/>
                  <a:pt x="1246695" y="112071"/>
                </a:cubicBezTo>
                <a:cubicBezTo>
                  <a:pt x="1243330" y="103794"/>
                  <a:pt x="1238828" y="99272"/>
                  <a:pt x="1233191" y="98504"/>
                </a:cubicBezTo>
                <a:cubicBezTo>
                  <a:pt x="1227554" y="97737"/>
                  <a:pt x="1221285" y="97379"/>
                  <a:pt x="1214386" y="97432"/>
                </a:cubicBezTo>
                <a:close/>
                <a:moveTo>
                  <a:pt x="976261" y="97432"/>
                </a:moveTo>
                <a:cubicBezTo>
                  <a:pt x="959833" y="96969"/>
                  <a:pt x="949779" y="100545"/>
                  <a:pt x="946098" y="108159"/>
                </a:cubicBezTo>
                <a:cubicBezTo>
                  <a:pt x="942417" y="115773"/>
                  <a:pt x="940692" y="122631"/>
                  <a:pt x="940923" y="128731"/>
                </a:cubicBezTo>
                <a:cubicBezTo>
                  <a:pt x="938599" y="159567"/>
                  <a:pt x="937442" y="187501"/>
                  <a:pt x="937453" y="212532"/>
                </a:cubicBezTo>
                <a:cubicBezTo>
                  <a:pt x="937463" y="237563"/>
                  <a:pt x="937442" y="263982"/>
                  <a:pt x="937389" y="291789"/>
                </a:cubicBezTo>
                <a:cubicBezTo>
                  <a:pt x="937343" y="306111"/>
                  <a:pt x="937436" y="317517"/>
                  <a:pt x="937670" y="326005"/>
                </a:cubicBezTo>
                <a:cubicBezTo>
                  <a:pt x="937904" y="334494"/>
                  <a:pt x="938558" y="341973"/>
                  <a:pt x="939633" y="348442"/>
                </a:cubicBezTo>
                <a:cubicBezTo>
                  <a:pt x="940708" y="354911"/>
                  <a:pt x="942484" y="362278"/>
                  <a:pt x="944962" y="370542"/>
                </a:cubicBezTo>
                <a:cubicBezTo>
                  <a:pt x="947423" y="376095"/>
                  <a:pt x="951462" y="380260"/>
                  <a:pt x="957078" y="383036"/>
                </a:cubicBezTo>
                <a:cubicBezTo>
                  <a:pt x="962694" y="385813"/>
                  <a:pt x="968752" y="387201"/>
                  <a:pt x="975252" y="387201"/>
                </a:cubicBezTo>
                <a:cubicBezTo>
                  <a:pt x="981961" y="387191"/>
                  <a:pt x="988103" y="385823"/>
                  <a:pt x="993678" y="383099"/>
                </a:cubicBezTo>
                <a:cubicBezTo>
                  <a:pt x="999252" y="380375"/>
                  <a:pt x="1003374" y="376358"/>
                  <a:pt x="1006046" y="371047"/>
                </a:cubicBezTo>
                <a:cubicBezTo>
                  <a:pt x="1009517" y="360277"/>
                  <a:pt x="1011914" y="346731"/>
                  <a:pt x="1013240" y="330408"/>
                </a:cubicBezTo>
                <a:cubicBezTo>
                  <a:pt x="1014565" y="314086"/>
                  <a:pt x="1015196" y="295996"/>
                  <a:pt x="1015133" y="276140"/>
                </a:cubicBezTo>
                <a:cubicBezTo>
                  <a:pt x="1015069" y="254968"/>
                  <a:pt x="1014691" y="233072"/>
                  <a:pt x="1013997" y="210449"/>
                </a:cubicBezTo>
                <a:cubicBezTo>
                  <a:pt x="1013303" y="187827"/>
                  <a:pt x="1012672" y="165804"/>
                  <a:pt x="1012104" y="144380"/>
                </a:cubicBezTo>
                <a:cubicBezTo>
                  <a:pt x="1011957" y="131959"/>
                  <a:pt x="1011746" y="123735"/>
                  <a:pt x="1011473" y="119707"/>
                </a:cubicBezTo>
                <a:cubicBezTo>
                  <a:pt x="1011199" y="115679"/>
                  <a:pt x="1010232" y="113134"/>
                  <a:pt x="1008570" y="112071"/>
                </a:cubicBezTo>
                <a:cubicBezTo>
                  <a:pt x="1005205" y="103794"/>
                  <a:pt x="1000703" y="99272"/>
                  <a:pt x="995066" y="98504"/>
                </a:cubicBezTo>
                <a:cubicBezTo>
                  <a:pt x="989429" y="97737"/>
                  <a:pt x="983160" y="97379"/>
                  <a:pt x="976261" y="97432"/>
                </a:cubicBezTo>
                <a:close/>
                <a:moveTo>
                  <a:pt x="552989" y="77743"/>
                </a:moveTo>
                <a:cubicBezTo>
                  <a:pt x="542525" y="82255"/>
                  <a:pt x="534300" y="90269"/>
                  <a:pt x="528316" y="101786"/>
                </a:cubicBezTo>
                <a:cubicBezTo>
                  <a:pt x="522332" y="113302"/>
                  <a:pt x="519282" y="125481"/>
                  <a:pt x="519166" y="138322"/>
                </a:cubicBezTo>
                <a:cubicBezTo>
                  <a:pt x="519250" y="142445"/>
                  <a:pt x="519587" y="146315"/>
                  <a:pt x="520176" y="149933"/>
                </a:cubicBezTo>
                <a:cubicBezTo>
                  <a:pt x="521932" y="157358"/>
                  <a:pt x="526244" y="165099"/>
                  <a:pt x="533112" y="173155"/>
                </a:cubicBezTo>
                <a:cubicBezTo>
                  <a:pt x="539980" y="181211"/>
                  <a:pt x="546437" y="187438"/>
                  <a:pt x="552484" y="191834"/>
                </a:cubicBezTo>
                <a:close/>
                <a:moveTo>
                  <a:pt x="747395" y="45435"/>
                </a:moveTo>
                <a:lnTo>
                  <a:pt x="803935" y="45435"/>
                </a:lnTo>
                <a:cubicBezTo>
                  <a:pt x="804198" y="50609"/>
                  <a:pt x="804429" y="58812"/>
                  <a:pt x="804629" y="70045"/>
                </a:cubicBezTo>
                <a:cubicBezTo>
                  <a:pt x="804829" y="81277"/>
                  <a:pt x="804934" y="94781"/>
                  <a:pt x="804945" y="110557"/>
                </a:cubicBezTo>
                <a:cubicBezTo>
                  <a:pt x="804934" y="137144"/>
                  <a:pt x="804797" y="167139"/>
                  <a:pt x="804534" y="200542"/>
                </a:cubicBezTo>
                <a:cubicBezTo>
                  <a:pt x="804271" y="233945"/>
                  <a:pt x="803945" y="267221"/>
                  <a:pt x="803556" y="300371"/>
                </a:cubicBezTo>
                <a:cubicBezTo>
                  <a:pt x="803167" y="333521"/>
                  <a:pt x="802778" y="363012"/>
                  <a:pt x="802389" y="388842"/>
                </a:cubicBezTo>
                <a:cubicBezTo>
                  <a:pt x="802000" y="414672"/>
                  <a:pt x="801674" y="433308"/>
                  <a:pt x="801411" y="444751"/>
                </a:cubicBezTo>
                <a:cubicBezTo>
                  <a:pt x="794901" y="444709"/>
                  <a:pt x="788485" y="444541"/>
                  <a:pt x="782164" y="444246"/>
                </a:cubicBezTo>
                <a:cubicBezTo>
                  <a:pt x="775844" y="443952"/>
                  <a:pt x="769302" y="443784"/>
                  <a:pt x="762539" y="443741"/>
                </a:cubicBezTo>
                <a:cubicBezTo>
                  <a:pt x="755976" y="443826"/>
                  <a:pt x="748909" y="444162"/>
                  <a:pt x="741337" y="444751"/>
                </a:cubicBezTo>
                <a:cubicBezTo>
                  <a:pt x="741515" y="396572"/>
                  <a:pt x="742041" y="344007"/>
                  <a:pt x="742914" y="287056"/>
                </a:cubicBezTo>
                <a:cubicBezTo>
                  <a:pt x="743787" y="230106"/>
                  <a:pt x="743934" y="170095"/>
                  <a:pt x="743356" y="107023"/>
                </a:cubicBezTo>
                <a:cubicBezTo>
                  <a:pt x="737603" y="110567"/>
                  <a:pt x="730430" y="114837"/>
                  <a:pt x="721838" y="119833"/>
                </a:cubicBezTo>
                <a:cubicBezTo>
                  <a:pt x="713245" y="124829"/>
                  <a:pt x="705946" y="128973"/>
                  <a:pt x="699941" y="132264"/>
                </a:cubicBezTo>
                <a:cubicBezTo>
                  <a:pt x="696239" y="123525"/>
                  <a:pt x="692915" y="116394"/>
                  <a:pt x="689971" y="110872"/>
                </a:cubicBezTo>
                <a:cubicBezTo>
                  <a:pt x="687026" y="105351"/>
                  <a:pt x="683955" y="97842"/>
                  <a:pt x="680757" y="88345"/>
                </a:cubicBezTo>
                <a:close/>
                <a:moveTo>
                  <a:pt x="1623218" y="42406"/>
                </a:moveTo>
                <a:cubicBezTo>
                  <a:pt x="1623639" y="45014"/>
                  <a:pt x="1623807" y="47875"/>
                  <a:pt x="1623723" y="50988"/>
                </a:cubicBezTo>
                <a:cubicBezTo>
                  <a:pt x="1623660" y="56278"/>
                  <a:pt x="1623407" y="61347"/>
                  <a:pt x="1622966" y="66195"/>
                </a:cubicBezTo>
                <a:cubicBezTo>
                  <a:pt x="1622524" y="71044"/>
                  <a:pt x="1622272" y="78764"/>
                  <a:pt x="1622209" y="89354"/>
                </a:cubicBezTo>
                <a:cubicBezTo>
                  <a:pt x="1615051" y="90180"/>
                  <a:pt x="1607435" y="91333"/>
                  <a:pt x="1599361" y="92813"/>
                </a:cubicBezTo>
                <a:cubicBezTo>
                  <a:pt x="1591286" y="94293"/>
                  <a:pt x="1584306" y="97204"/>
                  <a:pt x="1578420" y="101545"/>
                </a:cubicBezTo>
                <a:cubicBezTo>
                  <a:pt x="1572533" y="105886"/>
                  <a:pt x="1569292" y="112760"/>
                  <a:pt x="1568697" y="122168"/>
                </a:cubicBezTo>
                <a:cubicBezTo>
                  <a:pt x="1568150" y="131633"/>
                  <a:pt x="1567729" y="138196"/>
                  <a:pt x="1567435" y="141856"/>
                </a:cubicBezTo>
                <a:cubicBezTo>
                  <a:pt x="1567141" y="145516"/>
                  <a:pt x="1567225" y="148545"/>
                  <a:pt x="1567687" y="150943"/>
                </a:cubicBezTo>
                <a:lnTo>
                  <a:pt x="1619179" y="151953"/>
                </a:lnTo>
                <a:cubicBezTo>
                  <a:pt x="1619506" y="159967"/>
                  <a:pt x="1619989" y="168044"/>
                  <a:pt x="1620631" y="176184"/>
                </a:cubicBezTo>
                <a:cubicBezTo>
                  <a:pt x="1621272" y="184325"/>
                  <a:pt x="1621630" y="192907"/>
                  <a:pt x="1621704" y="201930"/>
                </a:cubicBezTo>
                <a:cubicBezTo>
                  <a:pt x="1615792" y="202893"/>
                  <a:pt x="1608656" y="203492"/>
                  <a:pt x="1600295" y="203725"/>
                </a:cubicBezTo>
                <a:cubicBezTo>
                  <a:pt x="1591935" y="203959"/>
                  <a:pt x="1584499" y="204109"/>
                  <a:pt x="1577989" y="204174"/>
                </a:cubicBezTo>
                <a:cubicBezTo>
                  <a:pt x="1571480" y="204239"/>
                  <a:pt x="1568046" y="204501"/>
                  <a:pt x="1567687" y="204959"/>
                </a:cubicBezTo>
                <a:lnTo>
                  <a:pt x="1571726" y="444751"/>
                </a:lnTo>
                <a:lnTo>
                  <a:pt x="1515185" y="444751"/>
                </a:lnTo>
                <a:lnTo>
                  <a:pt x="1512157" y="203950"/>
                </a:lnTo>
                <a:cubicBezTo>
                  <a:pt x="1505447" y="203981"/>
                  <a:pt x="1500693" y="204044"/>
                  <a:pt x="1497895" y="204139"/>
                </a:cubicBezTo>
                <a:cubicBezTo>
                  <a:pt x="1495098" y="204234"/>
                  <a:pt x="1492111" y="204170"/>
                  <a:pt x="1488935" y="203950"/>
                </a:cubicBezTo>
                <a:cubicBezTo>
                  <a:pt x="1488188" y="204370"/>
                  <a:pt x="1487662" y="202645"/>
                  <a:pt x="1487357" y="198775"/>
                </a:cubicBezTo>
                <a:cubicBezTo>
                  <a:pt x="1487052" y="194905"/>
                  <a:pt x="1486905" y="189394"/>
                  <a:pt x="1486915" y="182242"/>
                </a:cubicBezTo>
                <a:cubicBezTo>
                  <a:pt x="1486831" y="173155"/>
                  <a:pt x="1486999" y="162554"/>
                  <a:pt x="1487420" y="150438"/>
                </a:cubicBezTo>
                <a:cubicBezTo>
                  <a:pt x="1487441" y="150449"/>
                  <a:pt x="1489923" y="150428"/>
                  <a:pt x="1494866" y="150375"/>
                </a:cubicBezTo>
                <a:cubicBezTo>
                  <a:pt x="1499809" y="150322"/>
                  <a:pt x="1505573" y="150175"/>
                  <a:pt x="1512157" y="149933"/>
                </a:cubicBezTo>
                <a:cubicBezTo>
                  <a:pt x="1512886" y="141058"/>
                  <a:pt x="1513447" y="129977"/>
                  <a:pt x="1513839" y="116690"/>
                </a:cubicBezTo>
                <a:cubicBezTo>
                  <a:pt x="1514232" y="103402"/>
                  <a:pt x="1517149" y="90676"/>
                  <a:pt x="1522590" y="78510"/>
                </a:cubicBezTo>
                <a:cubicBezTo>
                  <a:pt x="1528031" y="66344"/>
                  <a:pt x="1538688" y="57507"/>
                  <a:pt x="1554562" y="51997"/>
                </a:cubicBezTo>
                <a:cubicBezTo>
                  <a:pt x="1564680" y="48947"/>
                  <a:pt x="1575870" y="46591"/>
                  <a:pt x="1588133" y="44930"/>
                </a:cubicBezTo>
                <a:cubicBezTo>
                  <a:pt x="1600396" y="43268"/>
                  <a:pt x="1612091" y="42427"/>
                  <a:pt x="1623218" y="42406"/>
                </a:cubicBezTo>
                <a:close/>
                <a:moveTo>
                  <a:pt x="1214891" y="42406"/>
                </a:moveTo>
                <a:cubicBezTo>
                  <a:pt x="1224315" y="42395"/>
                  <a:pt x="1233611" y="43173"/>
                  <a:pt x="1242782" y="44740"/>
                </a:cubicBezTo>
                <a:cubicBezTo>
                  <a:pt x="1251954" y="46308"/>
                  <a:pt x="1260493" y="48726"/>
                  <a:pt x="1268402" y="51997"/>
                </a:cubicBezTo>
                <a:cubicBezTo>
                  <a:pt x="1276332" y="55415"/>
                  <a:pt x="1282811" y="61074"/>
                  <a:pt x="1287838" y="68972"/>
                </a:cubicBezTo>
                <a:cubicBezTo>
                  <a:pt x="1292866" y="76870"/>
                  <a:pt x="1297325" y="86189"/>
                  <a:pt x="1301216" y="96927"/>
                </a:cubicBezTo>
                <a:cubicBezTo>
                  <a:pt x="1303519" y="110052"/>
                  <a:pt x="1305349" y="128857"/>
                  <a:pt x="1306706" y="153341"/>
                </a:cubicBezTo>
                <a:cubicBezTo>
                  <a:pt x="1308063" y="177825"/>
                  <a:pt x="1308757" y="204959"/>
                  <a:pt x="1308788" y="234744"/>
                </a:cubicBezTo>
                <a:cubicBezTo>
                  <a:pt x="1308778" y="261394"/>
                  <a:pt x="1308168" y="287856"/>
                  <a:pt x="1306958" y="314128"/>
                </a:cubicBezTo>
                <a:cubicBezTo>
                  <a:pt x="1305749" y="340400"/>
                  <a:pt x="1304003" y="364084"/>
                  <a:pt x="1301721" y="385182"/>
                </a:cubicBezTo>
                <a:cubicBezTo>
                  <a:pt x="1300438" y="394868"/>
                  <a:pt x="1296567" y="404649"/>
                  <a:pt x="1290110" y="414525"/>
                </a:cubicBezTo>
                <a:cubicBezTo>
                  <a:pt x="1283652" y="424400"/>
                  <a:pt x="1276248" y="432288"/>
                  <a:pt x="1267897" y="438188"/>
                </a:cubicBezTo>
                <a:cubicBezTo>
                  <a:pt x="1262166" y="441943"/>
                  <a:pt x="1254951" y="444656"/>
                  <a:pt x="1246253" y="446329"/>
                </a:cubicBezTo>
                <a:cubicBezTo>
                  <a:pt x="1237556" y="448001"/>
                  <a:pt x="1228447" y="448821"/>
                  <a:pt x="1218929" y="448790"/>
                </a:cubicBezTo>
                <a:cubicBezTo>
                  <a:pt x="1212051" y="448779"/>
                  <a:pt x="1205488" y="448422"/>
                  <a:pt x="1199241" y="447717"/>
                </a:cubicBezTo>
                <a:cubicBezTo>
                  <a:pt x="1192994" y="447012"/>
                  <a:pt x="1187441" y="446024"/>
                  <a:pt x="1182582" y="444751"/>
                </a:cubicBezTo>
                <a:cubicBezTo>
                  <a:pt x="1174694" y="442311"/>
                  <a:pt x="1168762" y="439366"/>
                  <a:pt x="1164787" y="435917"/>
                </a:cubicBezTo>
                <a:cubicBezTo>
                  <a:pt x="1160811" y="432467"/>
                  <a:pt x="1157656" y="429522"/>
                  <a:pt x="1155321" y="427082"/>
                </a:cubicBezTo>
                <a:cubicBezTo>
                  <a:pt x="1145741" y="418321"/>
                  <a:pt x="1138399" y="407825"/>
                  <a:pt x="1133299" y="395594"/>
                </a:cubicBezTo>
                <a:cubicBezTo>
                  <a:pt x="1128198" y="383362"/>
                  <a:pt x="1125274" y="373497"/>
                  <a:pt x="1124527" y="365998"/>
                </a:cubicBezTo>
                <a:cubicBezTo>
                  <a:pt x="1123034" y="350822"/>
                  <a:pt x="1121982" y="331323"/>
                  <a:pt x="1121372" y="307502"/>
                </a:cubicBezTo>
                <a:cubicBezTo>
                  <a:pt x="1120762" y="283680"/>
                  <a:pt x="1120468" y="258755"/>
                  <a:pt x="1120489" y="232725"/>
                </a:cubicBezTo>
                <a:cubicBezTo>
                  <a:pt x="1120468" y="216444"/>
                  <a:pt x="1120510" y="200921"/>
                  <a:pt x="1120615" y="186155"/>
                </a:cubicBezTo>
                <a:cubicBezTo>
                  <a:pt x="1120720" y="171388"/>
                  <a:pt x="1121015" y="158137"/>
                  <a:pt x="1121498" y="146400"/>
                </a:cubicBezTo>
                <a:cubicBezTo>
                  <a:pt x="1121887" y="131539"/>
                  <a:pt x="1122750" y="118855"/>
                  <a:pt x="1124086" y="108348"/>
                </a:cubicBezTo>
                <a:cubicBezTo>
                  <a:pt x="1125421" y="97842"/>
                  <a:pt x="1127924" y="87808"/>
                  <a:pt x="1131595" y="78248"/>
                </a:cubicBezTo>
                <a:cubicBezTo>
                  <a:pt x="1136706" y="66595"/>
                  <a:pt x="1147055" y="57719"/>
                  <a:pt x="1162641" y="51619"/>
                </a:cubicBezTo>
                <a:cubicBezTo>
                  <a:pt x="1178228" y="45519"/>
                  <a:pt x="1195644" y="42448"/>
                  <a:pt x="1214891" y="42406"/>
                </a:cubicBezTo>
                <a:close/>
                <a:moveTo>
                  <a:pt x="976766" y="42406"/>
                </a:moveTo>
                <a:cubicBezTo>
                  <a:pt x="986189" y="42395"/>
                  <a:pt x="995486" y="43173"/>
                  <a:pt x="1004657" y="44740"/>
                </a:cubicBezTo>
                <a:cubicBezTo>
                  <a:pt x="1013828" y="46308"/>
                  <a:pt x="1022368" y="48726"/>
                  <a:pt x="1030277" y="51997"/>
                </a:cubicBezTo>
                <a:cubicBezTo>
                  <a:pt x="1038207" y="55415"/>
                  <a:pt x="1044686" y="61074"/>
                  <a:pt x="1049713" y="68972"/>
                </a:cubicBezTo>
                <a:cubicBezTo>
                  <a:pt x="1054741" y="76870"/>
                  <a:pt x="1059200" y="86189"/>
                  <a:pt x="1063091" y="96927"/>
                </a:cubicBezTo>
                <a:cubicBezTo>
                  <a:pt x="1065394" y="110052"/>
                  <a:pt x="1067225" y="128857"/>
                  <a:pt x="1068581" y="153341"/>
                </a:cubicBezTo>
                <a:cubicBezTo>
                  <a:pt x="1069938" y="177825"/>
                  <a:pt x="1070632" y="204959"/>
                  <a:pt x="1070664" y="234744"/>
                </a:cubicBezTo>
                <a:cubicBezTo>
                  <a:pt x="1070653" y="261394"/>
                  <a:pt x="1070043" y="287856"/>
                  <a:pt x="1068833" y="314128"/>
                </a:cubicBezTo>
                <a:cubicBezTo>
                  <a:pt x="1067624" y="340400"/>
                  <a:pt x="1065878" y="364084"/>
                  <a:pt x="1063596" y="385182"/>
                </a:cubicBezTo>
                <a:cubicBezTo>
                  <a:pt x="1062313" y="394868"/>
                  <a:pt x="1058442" y="404649"/>
                  <a:pt x="1051985" y="414525"/>
                </a:cubicBezTo>
                <a:cubicBezTo>
                  <a:pt x="1045527" y="424400"/>
                  <a:pt x="1038123" y="432288"/>
                  <a:pt x="1029772" y="438188"/>
                </a:cubicBezTo>
                <a:cubicBezTo>
                  <a:pt x="1024041" y="441943"/>
                  <a:pt x="1016826" y="444656"/>
                  <a:pt x="1008128" y="446329"/>
                </a:cubicBezTo>
                <a:cubicBezTo>
                  <a:pt x="999430" y="448001"/>
                  <a:pt x="990323" y="448821"/>
                  <a:pt x="980804" y="448790"/>
                </a:cubicBezTo>
                <a:cubicBezTo>
                  <a:pt x="973926" y="448779"/>
                  <a:pt x="967364" y="448422"/>
                  <a:pt x="961116" y="447717"/>
                </a:cubicBezTo>
                <a:cubicBezTo>
                  <a:pt x="954869" y="447012"/>
                  <a:pt x="949316" y="446024"/>
                  <a:pt x="944457" y="444751"/>
                </a:cubicBezTo>
                <a:cubicBezTo>
                  <a:pt x="936569" y="442311"/>
                  <a:pt x="930637" y="439366"/>
                  <a:pt x="926662" y="435917"/>
                </a:cubicBezTo>
                <a:cubicBezTo>
                  <a:pt x="922686" y="432467"/>
                  <a:pt x="919531" y="429522"/>
                  <a:pt x="917197" y="427082"/>
                </a:cubicBezTo>
                <a:cubicBezTo>
                  <a:pt x="907615" y="418321"/>
                  <a:pt x="900275" y="407825"/>
                  <a:pt x="895174" y="395594"/>
                </a:cubicBezTo>
                <a:cubicBezTo>
                  <a:pt x="890073" y="383362"/>
                  <a:pt x="887149" y="373497"/>
                  <a:pt x="886402" y="365998"/>
                </a:cubicBezTo>
                <a:cubicBezTo>
                  <a:pt x="884909" y="350822"/>
                  <a:pt x="883857" y="331323"/>
                  <a:pt x="883247" y="307502"/>
                </a:cubicBezTo>
                <a:cubicBezTo>
                  <a:pt x="882637" y="283680"/>
                  <a:pt x="882343" y="258755"/>
                  <a:pt x="882364" y="232725"/>
                </a:cubicBezTo>
                <a:cubicBezTo>
                  <a:pt x="882343" y="216444"/>
                  <a:pt x="882385" y="200921"/>
                  <a:pt x="882490" y="186155"/>
                </a:cubicBezTo>
                <a:cubicBezTo>
                  <a:pt x="882595" y="171388"/>
                  <a:pt x="882889" y="158137"/>
                  <a:pt x="883374" y="146400"/>
                </a:cubicBezTo>
                <a:cubicBezTo>
                  <a:pt x="883762" y="131539"/>
                  <a:pt x="884625" y="118855"/>
                  <a:pt x="885960" y="108348"/>
                </a:cubicBezTo>
                <a:cubicBezTo>
                  <a:pt x="887296" y="97842"/>
                  <a:pt x="889799" y="87808"/>
                  <a:pt x="893470" y="78248"/>
                </a:cubicBezTo>
                <a:cubicBezTo>
                  <a:pt x="898581" y="66595"/>
                  <a:pt x="908930" y="57719"/>
                  <a:pt x="924516" y="51619"/>
                </a:cubicBezTo>
                <a:cubicBezTo>
                  <a:pt x="940103" y="45519"/>
                  <a:pt x="957519" y="42448"/>
                  <a:pt x="976766" y="42406"/>
                </a:cubicBezTo>
                <a:close/>
                <a:moveTo>
                  <a:pt x="4310859" y="37862"/>
                </a:moveTo>
                <a:cubicBezTo>
                  <a:pt x="4321671" y="37810"/>
                  <a:pt x="4331977" y="37915"/>
                  <a:pt x="4341780" y="38178"/>
                </a:cubicBezTo>
                <a:cubicBezTo>
                  <a:pt x="4351581" y="38441"/>
                  <a:pt x="4361131" y="39177"/>
                  <a:pt x="4370428" y="40386"/>
                </a:cubicBezTo>
                <a:cubicBezTo>
                  <a:pt x="4371438" y="63966"/>
                  <a:pt x="4372195" y="92909"/>
                  <a:pt x="4372700" y="127216"/>
                </a:cubicBezTo>
                <a:cubicBezTo>
                  <a:pt x="4373205" y="161523"/>
                  <a:pt x="4373457" y="197534"/>
                  <a:pt x="4373457" y="235249"/>
                </a:cubicBezTo>
                <a:cubicBezTo>
                  <a:pt x="4373468" y="251961"/>
                  <a:pt x="4373447" y="268515"/>
                  <a:pt x="4373394" y="284911"/>
                </a:cubicBezTo>
                <a:cubicBezTo>
                  <a:pt x="4373341" y="301307"/>
                  <a:pt x="4373195" y="317230"/>
                  <a:pt x="4372952" y="332680"/>
                </a:cubicBezTo>
                <a:lnTo>
                  <a:pt x="4315402" y="337223"/>
                </a:lnTo>
                <a:cubicBezTo>
                  <a:pt x="4315307" y="308554"/>
                  <a:pt x="4314740" y="279694"/>
                  <a:pt x="4313699" y="250646"/>
                </a:cubicBezTo>
                <a:cubicBezTo>
                  <a:pt x="4312658" y="221597"/>
                  <a:pt x="4311710" y="191729"/>
                  <a:pt x="4310859" y="161039"/>
                </a:cubicBezTo>
                <a:close/>
                <a:moveTo>
                  <a:pt x="221500" y="22717"/>
                </a:moveTo>
                <a:cubicBezTo>
                  <a:pt x="231323" y="31762"/>
                  <a:pt x="239569" y="41817"/>
                  <a:pt x="246236" y="52881"/>
                </a:cubicBezTo>
                <a:cubicBezTo>
                  <a:pt x="252904" y="63945"/>
                  <a:pt x="258121" y="74756"/>
                  <a:pt x="261886" y="85316"/>
                </a:cubicBezTo>
                <a:cubicBezTo>
                  <a:pt x="268554" y="102827"/>
                  <a:pt x="273897" y="121568"/>
                  <a:pt x="277914" y="141541"/>
                </a:cubicBezTo>
                <a:cubicBezTo>
                  <a:pt x="281932" y="161513"/>
                  <a:pt x="283993" y="182147"/>
                  <a:pt x="284099" y="203445"/>
                </a:cubicBezTo>
                <a:cubicBezTo>
                  <a:pt x="284130" y="244844"/>
                  <a:pt x="281992" y="279334"/>
                  <a:pt x="277685" y="306915"/>
                </a:cubicBezTo>
                <a:cubicBezTo>
                  <a:pt x="273379" y="334497"/>
                  <a:pt x="266716" y="360199"/>
                  <a:pt x="257698" y="384023"/>
                </a:cubicBezTo>
                <a:cubicBezTo>
                  <a:pt x="248680" y="407846"/>
                  <a:pt x="237118" y="434820"/>
                  <a:pt x="223015" y="464944"/>
                </a:cubicBezTo>
                <a:cubicBezTo>
                  <a:pt x="213076" y="461295"/>
                  <a:pt x="203800" y="457235"/>
                  <a:pt x="195186" y="452765"/>
                </a:cubicBezTo>
                <a:cubicBezTo>
                  <a:pt x="186573" y="448295"/>
                  <a:pt x="179189" y="444110"/>
                  <a:pt x="173037" y="440208"/>
                </a:cubicBezTo>
                <a:cubicBezTo>
                  <a:pt x="191074" y="404618"/>
                  <a:pt x="204978" y="369154"/>
                  <a:pt x="214748" y="333816"/>
                </a:cubicBezTo>
                <a:cubicBezTo>
                  <a:pt x="224518" y="298478"/>
                  <a:pt x="229462" y="263267"/>
                  <a:pt x="229577" y="228181"/>
                </a:cubicBezTo>
                <a:cubicBezTo>
                  <a:pt x="229651" y="198628"/>
                  <a:pt x="225844" y="169138"/>
                  <a:pt x="218156" y="139711"/>
                </a:cubicBezTo>
                <a:cubicBezTo>
                  <a:pt x="210468" y="110284"/>
                  <a:pt x="198457" y="81046"/>
                  <a:pt x="182124" y="51997"/>
                </a:cubicBezTo>
                <a:cubicBezTo>
                  <a:pt x="189696" y="44656"/>
                  <a:pt x="196764" y="38893"/>
                  <a:pt x="203327" y="34707"/>
                </a:cubicBezTo>
                <a:cubicBezTo>
                  <a:pt x="209889" y="30521"/>
                  <a:pt x="215947" y="26525"/>
                  <a:pt x="221500" y="22717"/>
                </a:cubicBezTo>
                <a:close/>
                <a:moveTo>
                  <a:pt x="552989" y="0"/>
                </a:moveTo>
                <a:lnTo>
                  <a:pt x="570658" y="1515"/>
                </a:lnTo>
                <a:lnTo>
                  <a:pt x="570153" y="28271"/>
                </a:lnTo>
                <a:cubicBezTo>
                  <a:pt x="584867" y="29217"/>
                  <a:pt x="596078" y="30227"/>
                  <a:pt x="603787" y="31299"/>
                </a:cubicBezTo>
                <a:cubicBezTo>
                  <a:pt x="611496" y="32372"/>
                  <a:pt x="619805" y="33887"/>
                  <a:pt x="628713" y="35843"/>
                </a:cubicBezTo>
                <a:lnTo>
                  <a:pt x="625684" y="83801"/>
                </a:lnTo>
                <a:cubicBezTo>
                  <a:pt x="617365" y="82213"/>
                  <a:pt x="608257" y="80720"/>
                  <a:pt x="598360" y="79321"/>
                </a:cubicBezTo>
                <a:cubicBezTo>
                  <a:pt x="588464" y="77922"/>
                  <a:pt x="579230" y="77060"/>
                  <a:pt x="570658" y="76734"/>
                </a:cubicBezTo>
                <a:lnTo>
                  <a:pt x="571163" y="205464"/>
                </a:lnTo>
                <a:cubicBezTo>
                  <a:pt x="576264" y="208340"/>
                  <a:pt x="584348" y="214367"/>
                  <a:pt x="595413" y="223544"/>
                </a:cubicBezTo>
                <a:cubicBezTo>
                  <a:pt x="606479" y="232722"/>
                  <a:pt x="617180" y="242936"/>
                  <a:pt x="627516" y="254189"/>
                </a:cubicBezTo>
                <a:cubicBezTo>
                  <a:pt x="637853" y="265442"/>
                  <a:pt x="644478" y="275619"/>
                  <a:pt x="647391" y="284722"/>
                </a:cubicBezTo>
                <a:cubicBezTo>
                  <a:pt x="649674" y="293577"/>
                  <a:pt x="651419" y="302622"/>
                  <a:pt x="652629" y="311856"/>
                </a:cubicBezTo>
                <a:cubicBezTo>
                  <a:pt x="653839" y="321090"/>
                  <a:pt x="654449" y="330387"/>
                  <a:pt x="654459" y="339748"/>
                </a:cubicBezTo>
                <a:cubicBezTo>
                  <a:pt x="654427" y="354019"/>
                  <a:pt x="653102" y="367629"/>
                  <a:pt x="650483" y="380575"/>
                </a:cubicBezTo>
                <a:cubicBezTo>
                  <a:pt x="647865" y="393522"/>
                  <a:pt x="644142" y="404986"/>
                  <a:pt x="639314" y="414966"/>
                </a:cubicBezTo>
                <a:cubicBezTo>
                  <a:pt x="635539" y="422602"/>
                  <a:pt x="627693" y="430301"/>
                  <a:pt x="615777" y="438062"/>
                </a:cubicBezTo>
                <a:cubicBezTo>
                  <a:pt x="603861" y="445824"/>
                  <a:pt x="589326" y="450241"/>
                  <a:pt x="572173" y="451314"/>
                </a:cubicBezTo>
                <a:lnTo>
                  <a:pt x="571668" y="486652"/>
                </a:lnTo>
                <a:lnTo>
                  <a:pt x="553999" y="487156"/>
                </a:lnTo>
                <a:lnTo>
                  <a:pt x="553494" y="454343"/>
                </a:lnTo>
                <a:cubicBezTo>
                  <a:pt x="538465" y="453522"/>
                  <a:pt x="525487" y="452134"/>
                  <a:pt x="514559" y="450178"/>
                </a:cubicBezTo>
                <a:cubicBezTo>
                  <a:pt x="503632" y="448222"/>
                  <a:pt x="492547" y="446076"/>
                  <a:pt x="481304" y="443741"/>
                </a:cubicBezTo>
                <a:lnTo>
                  <a:pt x="488876" y="390735"/>
                </a:lnTo>
                <a:cubicBezTo>
                  <a:pt x="498121" y="391471"/>
                  <a:pt x="506514" y="392775"/>
                  <a:pt x="514055" y="394647"/>
                </a:cubicBezTo>
                <a:cubicBezTo>
                  <a:pt x="521595" y="396519"/>
                  <a:pt x="530367" y="397571"/>
                  <a:pt x="540369" y="397802"/>
                </a:cubicBezTo>
                <a:cubicBezTo>
                  <a:pt x="544407" y="397718"/>
                  <a:pt x="548951" y="397382"/>
                  <a:pt x="553999" y="396793"/>
                </a:cubicBezTo>
                <a:lnTo>
                  <a:pt x="553494" y="262509"/>
                </a:lnTo>
                <a:cubicBezTo>
                  <a:pt x="548919" y="260164"/>
                  <a:pt x="544312" y="257535"/>
                  <a:pt x="539674" y="254621"/>
                </a:cubicBezTo>
                <a:cubicBezTo>
                  <a:pt x="535036" y="251708"/>
                  <a:pt x="530556" y="248953"/>
                  <a:pt x="526234" y="246355"/>
                </a:cubicBezTo>
                <a:cubicBezTo>
                  <a:pt x="516821" y="239277"/>
                  <a:pt x="506619" y="230842"/>
                  <a:pt x="495628" y="221051"/>
                </a:cubicBezTo>
                <a:cubicBezTo>
                  <a:pt x="484638" y="211259"/>
                  <a:pt x="476330" y="195631"/>
                  <a:pt x="470703" y="174165"/>
                </a:cubicBezTo>
                <a:cubicBezTo>
                  <a:pt x="469104" y="162638"/>
                  <a:pt x="468263" y="151868"/>
                  <a:pt x="468179" y="141856"/>
                </a:cubicBezTo>
                <a:cubicBezTo>
                  <a:pt x="468210" y="127595"/>
                  <a:pt x="469914" y="114469"/>
                  <a:pt x="473290" y="102480"/>
                </a:cubicBezTo>
                <a:cubicBezTo>
                  <a:pt x="476666" y="90490"/>
                  <a:pt x="481525" y="78879"/>
                  <a:pt x="487867" y="67647"/>
                </a:cubicBezTo>
                <a:cubicBezTo>
                  <a:pt x="491159" y="60874"/>
                  <a:pt x="498205" y="53091"/>
                  <a:pt x="509006" y="44299"/>
                </a:cubicBezTo>
                <a:cubicBezTo>
                  <a:pt x="519807" y="35506"/>
                  <a:pt x="534300" y="29995"/>
                  <a:pt x="552484" y="27766"/>
                </a:cubicBezTo>
                <a:close/>
              </a:path>
            </a:pathLst>
          </a:custGeom>
          <a:solidFill>
            <a:srgbClr val="00A9C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4000" b="0" i="0" u="none" strike="noStrike" dirty="0">
              <a:solidFill>
                <a:srgbClr val="00A9C1"/>
              </a:solidFill>
              <a:latin typeface="Arial" panose="020B0604020202020204" pitchFamily="34" charset="0"/>
              <a:cs typeface="PraterSansPro" panose="020B0504020101020102" pitchFamily="34" charset="0"/>
            </a:endParaRPr>
          </a:p>
        </p:txBody>
      </p:sp>
      <p:sp>
        <p:nvSpPr>
          <p:cNvPr id="8" name="TextBox 7">
            <a:extLst>
              <a:ext uri="{FF2B5EF4-FFF2-40B4-BE49-F238E27FC236}">
                <a16:creationId xmlns:a16="http://schemas.microsoft.com/office/drawing/2014/main" id="{CB0C3B8E-188F-410C-94D4-819A06B366E5}"/>
              </a:ext>
            </a:extLst>
          </p:cNvPr>
          <p:cNvSpPr txBox="1"/>
          <p:nvPr/>
        </p:nvSpPr>
        <p:spPr>
          <a:xfrm>
            <a:off x="1686697" y="4205928"/>
            <a:ext cx="7092865" cy="3754874"/>
          </a:xfrm>
          <a:prstGeom prst="rect">
            <a:avLst/>
          </a:prstGeom>
          <a:noFill/>
        </p:spPr>
        <p:txBody>
          <a:bodyPr wrap="square" rtlCol="0">
            <a:spAutoFit/>
          </a:bodyPr>
          <a:lstStyle/>
          <a:p>
            <a:r>
              <a:rPr lang="en-US" sz="2000" b="1" i="0" u="none" strike="noStrike" dirty="0">
                <a:solidFill>
                  <a:srgbClr val="00A9C1"/>
                </a:solidFill>
                <a:latin typeface="Arial" panose="020B0604020202020204" pitchFamily="34" charset="0"/>
                <a:cs typeface="PraterSansPro" panose="020B0504020101020102" pitchFamily="34" charset="0"/>
              </a:rPr>
              <a:t>That’s very expensive. But the cost of producing food this way is coming down very quickly.</a:t>
            </a:r>
          </a:p>
          <a:p>
            <a:endParaRPr lang="en-US" b="0" i="0" u="none" strike="noStrike" dirty="0">
              <a:solidFill>
                <a:srgbClr val="000000"/>
              </a:solidFill>
              <a:latin typeface="Arial" panose="020B0604020202020204" pitchFamily="34" charset="0"/>
            </a:endParaRPr>
          </a:p>
          <a:p>
            <a:r>
              <a:rPr lang="en-US" sz="2000" b="0" i="0" u="none" strike="noStrike" dirty="0">
                <a:solidFill>
                  <a:srgbClr val="000000"/>
                </a:solidFill>
                <a:latin typeface="Arial" panose="020B0604020202020204" pitchFamily="34" charset="0"/>
              </a:rPr>
              <a:t>The first lab-grown animal meat patty was produced in 2013 by a scientist in the Netherlands.</a:t>
            </a:r>
          </a:p>
          <a:p>
            <a:endParaRPr lang="en-US" sz="2000" b="0" i="0" u="none" strike="noStrike" dirty="0">
              <a:solidFill>
                <a:srgbClr val="000000"/>
              </a:solidFill>
              <a:latin typeface="Arial" panose="020B0604020202020204" pitchFamily="34" charset="0"/>
            </a:endParaRPr>
          </a:p>
          <a:p>
            <a:r>
              <a:rPr lang="en-US" sz="2000" b="0" i="0" u="none" strike="noStrike" dirty="0">
                <a:solidFill>
                  <a:srgbClr val="000000"/>
                </a:solidFill>
                <a:latin typeface="Arial" panose="020B0604020202020204" pitchFamily="34" charset="0"/>
              </a:rPr>
              <a:t>There are now many companies around the world that are using cutting-edge technology to grow chicken, beef and pork in labs.</a:t>
            </a:r>
          </a:p>
          <a:p>
            <a:endParaRPr lang="en-US" sz="2000" b="0" i="0" u="none" strike="noStrike" dirty="0">
              <a:solidFill>
                <a:srgbClr val="000000"/>
              </a:solidFill>
              <a:latin typeface="Arial" panose="020B0604020202020204" pitchFamily="34" charset="0"/>
            </a:endParaRPr>
          </a:p>
          <a:p>
            <a:r>
              <a:rPr lang="en-US" sz="2000" b="0" i="0" u="none" strike="noStrike" dirty="0">
                <a:solidFill>
                  <a:srgbClr val="000000"/>
                </a:solidFill>
                <a:latin typeface="Arial" panose="020B0604020202020204" pitchFamily="34" charset="0"/>
              </a:rPr>
              <a:t>The aim is to make meat in a lab that looks and tastes exactly like naturally produced meat.</a:t>
            </a:r>
          </a:p>
        </p:txBody>
      </p:sp>
      <p:pic>
        <p:nvPicPr>
          <p:cNvPr id="6" name="Picture 5" descr="A plate of tacos&#10;&#10;Description automatically generated with low confidence">
            <a:extLst>
              <a:ext uri="{FF2B5EF4-FFF2-40B4-BE49-F238E27FC236}">
                <a16:creationId xmlns:a16="http://schemas.microsoft.com/office/drawing/2014/main" id="{51C977AB-1D52-4F29-9178-7739BA829E7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564130" y="3037499"/>
            <a:ext cx="7037173" cy="5152163"/>
          </a:xfrm>
          <a:prstGeom prst="rect">
            <a:avLst/>
          </a:prstGeom>
        </p:spPr>
      </p:pic>
      <p:pic>
        <p:nvPicPr>
          <p:cNvPr id="12" name="Picture 11" title="Text Answer!">
            <a:extLst>
              <a:ext uri="{FF2B5EF4-FFF2-40B4-BE49-F238E27FC236}">
                <a16:creationId xmlns:a16="http://schemas.microsoft.com/office/drawing/2014/main" id="{7518E540-394E-4EB2-BFA3-74EC9659BD58}"/>
              </a:ext>
            </a:extLst>
          </p:cNvPr>
          <p:cNvPicPr>
            <a:picLocks noChangeAspect="1"/>
          </p:cNvPicPr>
          <p:nvPr/>
        </p:nvPicPr>
        <p:blipFill>
          <a:blip r:embed="rId5"/>
          <a:stretch>
            <a:fillRect/>
          </a:stretch>
        </p:blipFill>
        <p:spPr>
          <a:xfrm>
            <a:off x="1224355" y="829283"/>
            <a:ext cx="1638300" cy="457200"/>
          </a:xfrm>
          <a:prstGeom prst="rect">
            <a:avLst/>
          </a:prstGeom>
        </p:spPr>
      </p:pic>
      <p:sp>
        <p:nvSpPr>
          <p:cNvPr id="4" name="Content Placeholder 3" hidden="1">
            <a:extLst>
              <a:ext uri="{FF2B5EF4-FFF2-40B4-BE49-F238E27FC236}">
                <a16:creationId xmlns:a16="http://schemas.microsoft.com/office/drawing/2014/main" id="{B3ED86AA-FCB5-4B8E-9062-9FD10F69EEF9}"/>
              </a:ext>
            </a:extLst>
          </p:cNvPr>
          <p:cNvSpPr>
            <a:spLocks noGrp="1"/>
          </p:cNvSpPr>
          <p:nvPr>
            <p:ph idx="1"/>
          </p:nvPr>
        </p:nvSpPr>
        <p:spPr/>
        <p:txBody>
          <a:bodyPr/>
          <a:lstStyle/>
          <a:p>
            <a:endParaRPr lang="en-AU"/>
          </a:p>
        </p:txBody>
      </p:sp>
      <p:sp>
        <p:nvSpPr>
          <p:cNvPr id="3" name="Title 2" hidden="1">
            <a:extLst>
              <a:ext uri="{FF2B5EF4-FFF2-40B4-BE49-F238E27FC236}">
                <a16:creationId xmlns:a16="http://schemas.microsoft.com/office/drawing/2014/main" id="{84DD95CD-C576-443A-B923-7D318F5E7E2E}"/>
              </a:ext>
            </a:extLst>
          </p:cNvPr>
          <p:cNvSpPr>
            <a:spLocks noGrp="1"/>
          </p:cNvSpPr>
          <p:nvPr>
            <p:ph type="title"/>
          </p:nvPr>
        </p:nvSpPr>
        <p:spPr/>
        <p:txBody>
          <a:bodyPr/>
          <a:lstStyle/>
          <a:p>
            <a:r>
              <a:rPr lang="en-AU" dirty="0"/>
              <a:t>Answer! 2</a:t>
            </a:r>
          </a:p>
        </p:txBody>
      </p:sp>
    </p:spTree>
    <p:extLst>
      <p:ext uri="{BB962C8B-B14F-4D97-AF65-F5344CB8AC3E}">
        <p14:creationId xmlns:p14="http://schemas.microsoft.com/office/powerpoint/2010/main" val="264740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title="background graphic element">
            <a:extLst>
              <a:ext uri="{FF2B5EF4-FFF2-40B4-BE49-F238E27FC236}">
                <a16:creationId xmlns:a16="http://schemas.microsoft.com/office/drawing/2014/main" id="{F8E38A42-D80A-462A-865E-BA8309FDFF39}"/>
              </a:ext>
            </a:extLst>
          </p:cNvPr>
          <p:cNvGrpSpPr/>
          <p:nvPr/>
        </p:nvGrpSpPr>
        <p:grpSpPr>
          <a:xfrm rot="10800000">
            <a:off x="-2069357" y="-1454382"/>
            <a:ext cx="22213039" cy="6767488"/>
            <a:chOff x="-899191" y="5264926"/>
            <a:chExt cx="20541762" cy="6258312"/>
          </a:xfrm>
        </p:grpSpPr>
        <p:pic>
          <p:nvPicPr>
            <p:cNvPr id="23" name="Picture 22" descr="Background pattern&#10;&#10;Description automatically generated">
              <a:extLst>
                <a:ext uri="{FF2B5EF4-FFF2-40B4-BE49-F238E27FC236}">
                  <a16:creationId xmlns:a16="http://schemas.microsoft.com/office/drawing/2014/main" id="{4E7A36AF-600F-4343-9430-A8311DD547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24" name="Picture 23" descr="Background pattern&#10;&#10;Description automatically generated">
              <a:extLst>
                <a:ext uri="{FF2B5EF4-FFF2-40B4-BE49-F238E27FC236}">
                  <a16:creationId xmlns:a16="http://schemas.microsoft.com/office/drawing/2014/main" id="{0DC0AF85-7DBD-44C3-AFFD-2B776CC490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6505" y="5264927"/>
              <a:ext cx="7450370" cy="6258311"/>
            </a:xfrm>
            <a:prstGeom prst="rect">
              <a:avLst/>
            </a:prstGeom>
          </p:spPr>
        </p:pic>
        <p:pic>
          <p:nvPicPr>
            <p:cNvPr id="25" name="Picture 24" descr="Background pattern&#10;&#10;Description automatically generated">
              <a:extLst>
                <a:ext uri="{FF2B5EF4-FFF2-40B4-BE49-F238E27FC236}">
                  <a16:creationId xmlns:a16="http://schemas.microsoft.com/office/drawing/2014/main" id="{E3C83166-2428-4730-BDA9-4D62AD3C4D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pic>
        <p:nvPicPr>
          <p:cNvPr id="11" name="Picture 10" title="Person using an Apple Phone and Watch">
            <a:extLst>
              <a:ext uri="{FF2B5EF4-FFF2-40B4-BE49-F238E27FC236}">
                <a16:creationId xmlns:a16="http://schemas.microsoft.com/office/drawing/2014/main" id="{BA0E06A2-CEC2-47BD-A27D-DAD4FDBEE17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667204" y="5724410"/>
            <a:ext cx="5813848" cy="3584689"/>
          </a:xfrm>
          <a:prstGeom prst="rect">
            <a:avLst/>
          </a:prstGeom>
        </p:spPr>
      </p:pic>
      <p:pic>
        <p:nvPicPr>
          <p:cNvPr id="13" name="Picture 12" descr="A child playing a guitar&#10;&#10;Description automatically generated with medium confidence">
            <a:extLst>
              <a:ext uri="{FF2B5EF4-FFF2-40B4-BE49-F238E27FC236}">
                <a16:creationId xmlns:a16="http://schemas.microsoft.com/office/drawing/2014/main" id="{B780D581-B8D2-455A-8850-53980EDA72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667204" y="1639646"/>
            <a:ext cx="5808552" cy="3872368"/>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39C457B7-B41D-4911-8D7C-4F7F538EAF8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60466" y="1258646"/>
            <a:ext cx="5362516" cy="9796429"/>
          </a:xfrm>
          <a:prstGeom prst="rect">
            <a:avLst/>
          </a:prstGeom>
        </p:spPr>
      </p:pic>
      <p:sp>
        <p:nvSpPr>
          <p:cNvPr id="8" name="TextBox 7">
            <a:extLst>
              <a:ext uri="{FF2B5EF4-FFF2-40B4-BE49-F238E27FC236}">
                <a16:creationId xmlns:a16="http://schemas.microsoft.com/office/drawing/2014/main" id="{020C8C21-321A-4A01-94AF-D647C293FC32}"/>
              </a:ext>
            </a:extLst>
          </p:cNvPr>
          <p:cNvSpPr txBox="1"/>
          <p:nvPr/>
        </p:nvSpPr>
        <p:spPr>
          <a:xfrm>
            <a:off x="1042256" y="1774184"/>
            <a:ext cx="6618934" cy="6217087"/>
          </a:xfrm>
          <a:prstGeom prst="rect">
            <a:avLst/>
          </a:prstGeom>
          <a:noFill/>
        </p:spPr>
        <p:txBody>
          <a:bodyPr wrap="square" rtlCol="0">
            <a:spAutoFit/>
          </a:bodyPr>
          <a:lstStyle/>
          <a:p>
            <a:r>
              <a:rPr lang="en-US" sz="2000" b="0" i="0" u="none" strike="noStrike" dirty="0">
                <a:solidFill>
                  <a:srgbClr val="000000"/>
                </a:solidFill>
                <a:latin typeface="Arial" panose="020B0604020202020204" pitchFamily="34" charset="0"/>
              </a:rPr>
              <a:t>Smart technology for personal use has come a long way in the last 20 years. Some of the personal and wearable smart tech we now use includes:</a:t>
            </a:r>
          </a:p>
          <a:p>
            <a:pPr marL="285750" indent="-285750">
              <a:buFont typeface="Arial" panose="020B0604020202020204" pitchFamily="34" charset="0"/>
              <a:buChar char="•"/>
            </a:pPr>
            <a:r>
              <a:rPr lang="en-US" sz="2000" b="0" i="0" u="none" strike="noStrike" dirty="0">
                <a:solidFill>
                  <a:srgbClr val="000000"/>
                </a:solidFill>
                <a:latin typeface="Arial" panose="020B0604020202020204" pitchFamily="34" charset="0"/>
              </a:rPr>
              <a:t>smartphones</a:t>
            </a:r>
          </a:p>
          <a:p>
            <a:pPr marL="285750" indent="-285750">
              <a:buFont typeface="Arial" panose="020B0604020202020204" pitchFamily="34" charset="0"/>
              <a:buChar char="•"/>
            </a:pPr>
            <a:r>
              <a:rPr lang="en-US" sz="2000" b="0" i="0" u="none" strike="noStrike" dirty="0">
                <a:solidFill>
                  <a:srgbClr val="000000"/>
                </a:solidFill>
                <a:latin typeface="Arial" panose="020B0604020202020204" pitchFamily="34" charset="0"/>
              </a:rPr>
              <a:t>smart watches</a:t>
            </a:r>
          </a:p>
          <a:p>
            <a:pPr marL="285750" indent="-285750">
              <a:buFont typeface="Arial" panose="020B0604020202020204" pitchFamily="34" charset="0"/>
              <a:buChar char="•"/>
            </a:pPr>
            <a:r>
              <a:rPr lang="en-US" sz="2000" b="0" i="0" u="none" strike="noStrike" dirty="0">
                <a:solidFill>
                  <a:srgbClr val="000000"/>
                </a:solidFill>
                <a:latin typeface="Arial" panose="020B0604020202020204" pitchFamily="34" charset="0"/>
              </a:rPr>
              <a:t>cochlear implants (implanted devices to aid hearing)</a:t>
            </a:r>
          </a:p>
          <a:p>
            <a:pPr marL="285750" indent="-285750">
              <a:buFont typeface="Arial" panose="020B0604020202020204" pitchFamily="34" charset="0"/>
              <a:buChar char="•"/>
            </a:pPr>
            <a:r>
              <a:rPr lang="en-US" sz="2000" b="0" i="0" u="none" strike="noStrike" dirty="0">
                <a:solidFill>
                  <a:srgbClr val="000000"/>
                </a:solidFill>
                <a:latin typeface="Arial" panose="020B0604020202020204" pitchFamily="34" charset="0"/>
              </a:rPr>
              <a:t>apps to monitor blood health, including blood sugar levels</a:t>
            </a:r>
          </a:p>
          <a:p>
            <a:pPr marL="285750" indent="-285750">
              <a:buFont typeface="Arial" panose="020B0604020202020204" pitchFamily="34" charset="0"/>
              <a:buChar char="•"/>
            </a:pPr>
            <a:r>
              <a:rPr lang="en-US" sz="2000" b="0" i="0" u="none" strike="noStrike" dirty="0">
                <a:solidFill>
                  <a:srgbClr val="000000"/>
                </a:solidFill>
                <a:latin typeface="Arial" panose="020B0604020202020204" pitchFamily="34" charset="0"/>
              </a:rPr>
              <a:t>connected heart-rate monitors</a:t>
            </a:r>
          </a:p>
          <a:p>
            <a:pPr marL="285750" indent="-285750">
              <a:buFont typeface="Arial" panose="020B0604020202020204" pitchFamily="34" charset="0"/>
              <a:buChar char="•"/>
            </a:pPr>
            <a:r>
              <a:rPr lang="en-US" sz="2000" b="0" i="0" u="none" strike="noStrike" dirty="0">
                <a:solidFill>
                  <a:srgbClr val="000000"/>
                </a:solidFill>
                <a:latin typeface="Arial" panose="020B0604020202020204" pitchFamily="34" charset="0"/>
              </a:rPr>
              <a:t>health-tracking smart rings</a:t>
            </a:r>
          </a:p>
          <a:p>
            <a:pPr marL="285750" indent="-285750">
              <a:buFont typeface="Arial" panose="020B0604020202020204" pitchFamily="34" charset="0"/>
              <a:buChar char="•"/>
            </a:pPr>
            <a:r>
              <a:rPr lang="en-US" sz="2000" b="0" i="0" u="none" strike="noStrike" dirty="0">
                <a:solidFill>
                  <a:srgbClr val="000000"/>
                </a:solidFill>
                <a:latin typeface="Arial" panose="020B0604020202020204" pitchFamily="34" charset="0"/>
              </a:rPr>
              <a:t>smart glasses.</a:t>
            </a:r>
          </a:p>
          <a:p>
            <a:pPr marL="285750" indent="-285750">
              <a:buFont typeface="Arial" panose="020B0604020202020204" pitchFamily="34" charset="0"/>
              <a:buChar char="•"/>
            </a:pPr>
            <a:endParaRPr lang="en-US" sz="2000" dirty="0">
              <a:solidFill>
                <a:srgbClr val="000000"/>
              </a:solidFill>
              <a:latin typeface="Arial" panose="020B0604020202020204" pitchFamily="34" charset="0"/>
            </a:endParaRPr>
          </a:p>
          <a:p>
            <a:r>
              <a:rPr lang="en-US" sz="2000" b="0" i="0" u="none" strike="noStrike" dirty="0">
                <a:solidFill>
                  <a:srgbClr val="000000"/>
                </a:solidFill>
                <a:latin typeface="Arial" panose="020B0604020202020204" pitchFamily="34" charset="0"/>
              </a:rPr>
              <a:t>These wearable technologies support people with medical conditions or disabilities better than ever before.</a:t>
            </a:r>
          </a:p>
          <a:p>
            <a:endParaRPr lang="en-US" dirty="0">
              <a:solidFill>
                <a:srgbClr val="000000"/>
              </a:solidFill>
              <a:latin typeface="Arial" panose="020B0604020202020204" pitchFamily="34" charset="0"/>
            </a:endParaRPr>
          </a:p>
          <a:p>
            <a:r>
              <a:rPr lang="en-US" sz="2000" b="1" i="0" u="none" strike="noStrike" dirty="0">
                <a:solidFill>
                  <a:srgbClr val="00A9C1"/>
                </a:solidFill>
                <a:latin typeface="Arial" panose="020B0604020202020204" pitchFamily="34" charset="0"/>
                <a:cs typeface="PraterSansPro" panose="020B0504020101020102" pitchFamily="34" charset="0"/>
              </a:rPr>
              <a:t>What wearable technology could help you or someone in your family? How?</a:t>
            </a:r>
          </a:p>
          <a:p>
            <a:endParaRPr lang="en-US" sz="2000" b="1" i="0" u="none" strike="noStrike" dirty="0">
              <a:solidFill>
                <a:srgbClr val="00A9C1"/>
              </a:solidFill>
              <a:latin typeface="Arial" panose="020B0604020202020204" pitchFamily="34" charset="0"/>
              <a:cs typeface="PraterSansPro" panose="020B0504020101020102" pitchFamily="34" charset="0"/>
            </a:endParaRPr>
          </a:p>
          <a:p>
            <a:r>
              <a:rPr lang="en-US" sz="2000" b="1" i="0" u="none" strike="noStrike" dirty="0">
                <a:solidFill>
                  <a:srgbClr val="00A9C1"/>
                </a:solidFill>
                <a:latin typeface="Arial" panose="020B0604020202020204" pitchFamily="34" charset="0"/>
                <a:cs typeface="PraterSansPro" panose="020B0504020101020102" pitchFamily="34" charset="0"/>
              </a:rPr>
              <a:t>How might wearable technology change in the future? What could it allow us to do?</a:t>
            </a:r>
            <a:endParaRPr lang="en-US" sz="1600" b="1" i="0" u="none" strike="noStrike" dirty="0">
              <a:solidFill>
                <a:srgbClr val="000000"/>
              </a:solidFill>
              <a:latin typeface="Arial" panose="020B0604020202020204" pitchFamily="34" charset="0"/>
            </a:endParaRPr>
          </a:p>
        </p:txBody>
      </p:sp>
      <p:sp>
        <p:nvSpPr>
          <p:cNvPr id="12" name="TextBox 11" title="Text: Smart Body Tech Wearables">
            <a:extLst>
              <a:ext uri="{FF2B5EF4-FFF2-40B4-BE49-F238E27FC236}">
                <a16:creationId xmlns:a16="http://schemas.microsoft.com/office/drawing/2014/main" id="{E7DB3E38-6659-40E4-BBC8-1D29E41EEC3D}"/>
              </a:ext>
            </a:extLst>
          </p:cNvPr>
          <p:cNvSpPr txBox="1"/>
          <p:nvPr/>
        </p:nvSpPr>
        <p:spPr>
          <a:xfrm>
            <a:off x="1149992" y="802371"/>
            <a:ext cx="5748470" cy="565909"/>
          </a:xfrm>
          <a:custGeom>
            <a:avLst/>
            <a:gdLst/>
            <a:ahLst/>
            <a:cxnLst/>
            <a:rect l="l" t="t" r="r" b="b"/>
            <a:pathLst>
              <a:path w="5748470" h="565909">
                <a:moveTo>
                  <a:pt x="3463337" y="343929"/>
                </a:moveTo>
                <a:cubicBezTo>
                  <a:pt x="3466732" y="343929"/>
                  <a:pt x="3470057" y="344351"/>
                  <a:pt x="3473312" y="345194"/>
                </a:cubicBezTo>
                <a:cubicBezTo>
                  <a:pt x="3476567" y="346037"/>
                  <a:pt x="3479611" y="347301"/>
                  <a:pt x="3482444" y="348987"/>
                </a:cubicBezTo>
                <a:cubicBezTo>
                  <a:pt x="3490874" y="354068"/>
                  <a:pt x="3497196" y="360062"/>
                  <a:pt x="3501411" y="366970"/>
                </a:cubicBezTo>
                <a:cubicBezTo>
                  <a:pt x="3505626" y="373878"/>
                  <a:pt x="3507733" y="381558"/>
                  <a:pt x="3507733" y="390011"/>
                </a:cubicBezTo>
                <a:cubicBezTo>
                  <a:pt x="3507757" y="392856"/>
                  <a:pt x="3507569" y="395877"/>
                  <a:pt x="3507171" y="399073"/>
                </a:cubicBezTo>
                <a:cubicBezTo>
                  <a:pt x="3506773" y="402269"/>
                  <a:pt x="3506024" y="405430"/>
                  <a:pt x="3504923" y="408556"/>
                </a:cubicBezTo>
                <a:cubicBezTo>
                  <a:pt x="3501340" y="418602"/>
                  <a:pt x="3495721" y="425907"/>
                  <a:pt x="3488064" y="430473"/>
                </a:cubicBezTo>
                <a:cubicBezTo>
                  <a:pt x="3480407" y="435039"/>
                  <a:pt x="3471977" y="437287"/>
                  <a:pt x="3462775" y="437217"/>
                </a:cubicBezTo>
                <a:cubicBezTo>
                  <a:pt x="3453877" y="437182"/>
                  <a:pt x="3445541" y="435285"/>
                  <a:pt x="3437767" y="431527"/>
                </a:cubicBezTo>
                <a:cubicBezTo>
                  <a:pt x="3429993" y="427769"/>
                  <a:pt x="3423905" y="422360"/>
                  <a:pt x="3419503" y="415300"/>
                </a:cubicBezTo>
                <a:cubicBezTo>
                  <a:pt x="3417255" y="411390"/>
                  <a:pt x="3415569" y="407690"/>
                  <a:pt x="3414445" y="404201"/>
                </a:cubicBezTo>
                <a:cubicBezTo>
                  <a:pt x="3413321" y="400712"/>
                  <a:pt x="3412759" y="397293"/>
                  <a:pt x="3412759" y="393945"/>
                </a:cubicBezTo>
                <a:cubicBezTo>
                  <a:pt x="3412888" y="387822"/>
                  <a:pt x="3414316" y="381944"/>
                  <a:pt x="3417044" y="376313"/>
                </a:cubicBezTo>
                <a:cubicBezTo>
                  <a:pt x="3419772" y="370681"/>
                  <a:pt x="3423027" y="364945"/>
                  <a:pt x="3426809" y="359102"/>
                </a:cubicBezTo>
                <a:cubicBezTo>
                  <a:pt x="3427066" y="358821"/>
                  <a:pt x="3427254" y="358540"/>
                  <a:pt x="3427370" y="358260"/>
                </a:cubicBezTo>
                <a:cubicBezTo>
                  <a:pt x="3427488" y="357978"/>
                  <a:pt x="3427675" y="357698"/>
                  <a:pt x="3427933" y="357417"/>
                </a:cubicBezTo>
                <a:cubicBezTo>
                  <a:pt x="3432253" y="353412"/>
                  <a:pt x="3437521" y="350181"/>
                  <a:pt x="3443738" y="347722"/>
                </a:cubicBezTo>
                <a:cubicBezTo>
                  <a:pt x="3449955" y="345264"/>
                  <a:pt x="3456488" y="343999"/>
                  <a:pt x="3463337" y="343929"/>
                </a:cubicBezTo>
                <a:close/>
                <a:moveTo>
                  <a:pt x="4869332" y="327070"/>
                </a:moveTo>
                <a:cubicBezTo>
                  <a:pt x="4859263" y="327105"/>
                  <a:pt x="4851864" y="327597"/>
                  <a:pt x="4847134" y="328545"/>
                </a:cubicBezTo>
                <a:cubicBezTo>
                  <a:pt x="4842404" y="329493"/>
                  <a:pt x="4838377" y="330688"/>
                  <a:pt x="4835051" y="332128"/>
                </a:cubicBezTo>
                <a:cubicBezTo>
                  <a:pt x="4830204" y="334001"/>
                  <a:pt x="4825006" y="337279"/>
                  <a:pt x="4819456" y="341962"/>
                </a:cubicBezTo>
                <a:cubicBezTo>
                  <a:pt x="4813907" y="346645"/>
                  <a:pt x="4810114" y="353295"/>
                  <a:pt x="4808076" y="361912"/>
                </a:cubicBezTo>
                <a:cubicBezTo>
                  <a:pt x="4807468" y="374697"/>
                  <a:pt x="4809107" y="383829"/>
                  <a:pt x="4812994" y="389309"/>
                </a:cubicBezTo>
                <a:cubicBezTo>
                  <a:pt x="4816881" y="394788"/>
                  <a:pt x="4824983" y="397457"/>
                  <a:pt x="4837299" y="397317"/>
                </a:cubicBezTo>
                <a:cubicBezTo>
                  <a:pt x="4847377" y="396179"/>
                  <a:pt x="4855445" y="394021"/>
                  <a:pt x="4861505" y="390844"/>
                </a:cubicBezTo>
                <a:cubicBezTo>
                  <a:pt x="4867566" y="387666"/>
                  <a:pt x="4871847" y="381304"/>
                  <a:pt x="4874348" y="371757"/>
                </a:cubicBezTo>
                <a:cubicBezTo>
                  <a:pt x="4876849" y="362211"/>
                  <a:pt x="4877800" y="347315"/>
                  <a:pt x="4877199" y="327070"/>
                </a:cubicBezTo>
                <a:close/>
                <a:moveTo>
                  <a:pt x="4440707" y="327070"/>
                </a:moveTo>
                <a:cubicBezTo>
                  <a:pt x="4430638" y="327105"/>
                  <a:pt x="4423239" y="327597"/>
                  <a:pt x="4418509" y="328545"/>
                </a:cubicBezTo>
                <a:cubicBezTo>
                  <a:pt x="4413779" y="329493"/>
                  <a:pt x="4409752" y="330688"/>
                  <a:pt x="4406427" y="332128"/>
                </a:cubicBezTo>
                <a:cubicBezTo>
                  <a:pt x="4401579" y="334001"/>
                  <a:pt x="4396381" y="337279"/>
                  <a:pt x="4390832" y="341962"/>
                </a:cubicBezTo>
                <a:cubicBezTo>
                  <a:pt x="4385282" y="346645"/>
                  <a:pt x="4381489" y="353295"/>
                  <a:pt x="4379452" y="361912"/>
                </a:cubicBezTo>
                <a:cubicBezTo>
                  <a:pt x="4378843" y="374697"/>
                  <a:pt x="4380482" y="383829"/>
                  <a:pt x="4384369" y="389309"/>
                </a:cubicBezTo>
                <a:cubicBezTo>
                  <a:pt x="4388256" y="394788"/>
                  <a:pt x="4396358" y="397457"/>
                  <a:pt x="4408675" y="397317"/>
                </a:cubicBezTo>
                <a:cubicBezTo>
                  <a:pt x="4418752" y="396179"/>
                  <a:pt x="4426821" y="394021"/>
                  <a:pt x="4432881" y="390844"/>
                </a:cubicBezTo>
                <a:cubicBezTo>
                  <a:pt x="4438941" y="387666"/>
                  <a:pt x="4443222" y="381304"/>
                  <a:pt x="4445723" y="371757"/>
                </a:cubicBezTo>
                <a:cubicBezTo>
                  <a:pt x="4448224" y="362211"/>
                  <a:pt x="4449175" y="347315"/>
                  <a:pt x="4448575" y="327070"/>
                </a:cubicBezTo>
                <a:close/>
                <a:moveTo>
                  <a:pt x="706907" y="327070"/>
                </a:moveTo>
                <a:cubicBezTo>
                  <a:pt x="696838" y="327105"/>
                  <a:pt x="689439" y="327597"/>
                  <a:pt x="684709" y="328545"/>
                </a:cubicBezTo>
                <a:cubicBezTo>
                  <a:pt x="679979" y="329493"/>
                  <a:pt x="675951" y="330688"/>
                  <a:pt x="672626" y="332128"/>
                </a:cubicBezTo>
                <a:cubicBezTo>
                  <a:pt x="667779" y="334001"/>
                  <a:pt x="662581" y="337279"/>
                  <a:pt x="657032" y="341962"/>
                </a:cubicBezTo>
                <a:cubicBezTo>
                  <a:pt x="651482" y="346645"/>
                  <a:pt x="647689" y="353295"/>
                  <a:pt x="645652" y="361912"/>
                </a:cubicBezTo>
                <a:cubicBezTo>
                  <a:pt x="645043" y="374697"/>
                  <a:pt x="646682" y="383829"/>
                  <a:pt x="650569" y="389309"/>
                </a:cubicBezTo>
                <a:cubicBezTo>
                  <a:pt x="654456" y="394788"/>
                  <a:pt x="662558" y="397457"/>
                  <a:pt x="674874" y="397317"/>
                </a:cubicBezTo>
                <a:cubicBezTo>
                  <a:pt x="684952" y="396179"/>
                  <a:pt x="693021" y="394021"/>
                  <a:pt x="699081" y="390844"/>
                </a:cubicBezTo>
                <a:cubicBezTo>
                  <a:pt x="705141" y="387666"/>
                  <a:pt x="709422" y="381304"/>
                  <a:pt x="711923" y="371757"/>
                </a:cubicBezTo>
                <a:cubicBezTo>
                  <a:pt x="714424" y="362211"/>
                  <a:pt x="715375" y="347315"/>
                  <a:pt x="714775" y="327070"/>
                </a:cubicBezTo>
                <a:close/>
                <a:moveTo>
                  <a:pt x="1498070" y="287586"/>
                </a:moveTo>
                <a:cubicBezTo>
                  <a:pt x="1489790" y="287957"/>
                  <a:pt x="1481520" y="288568"/>
                  <a:pt x="1473260" y="289418"/>
                </a:cubicBezTo>
                <a:lnTo>
                  <a:pt x="1472698" y="403498"/>
                </a:lnTo>
                <a:cubicBezTo>
                  <a:pt x="1473389" y="404470"/>
                  <a:pt x="1478470" y="404775"/>
                  <a:pt x="1487941" y="404412"/>
                </a:cubicBezTo>
                <a:cubicBezTo>
                  <a:pt x="1497413" y="404049"/>
                  <a:pt x="1507131" y="403932"/>
                  <a:pt x="1517094" y="404060"/>
                </a:cubicBezTo>
                <a:cubicBezTo>
                  <a:pt x="1522597" y="401660"/>
                  <a:pt x="1526343" y="396486"/>
                  <a:pt x="1528333" y="388536"/>
                </a:cubicBezTo>
                <a:cubicBezTo>
                  <a:pt x="1530324" y="380586"/>
                  <a:pt x="1531261" y="370775"/>
                  <a:pt x="1531143" y="359102"/>
                </a:cubicBezTo>
                <a:cubicBezTo>
                  <a:pt x="1531108" y="352347"/>
                  <a:pt x="1530897" y="345205"/>
                  <a:pt x="1530511" y="337677"/>
                </a:cubicBezTo>
                <a:cubicBezTo>
                  <a:pt x="1530125" y="330149"/>
                  <a:pt x="1529774" y="322305"/>
                  <a:pt x="1529458" y="314144"/>
                </a:cubicBezTo>
                <a:cubicBezTo>
                  <a:pt x="1528503" y="303193"/>
                  <a:pt x="1525104" y="295936"/>
                  <a:pt x="1519259" y="292373"/>
                </a:cubicBezTo>
                <a:cubicBezTo>
                  <a:pt x="1513413" y="288810"/>
                  <a:pt x="1506351" y="287215"/>
                  <a:pt x="1498070" y="287586"/>
                </a:cubicBezTo>
                <a:close/>
                <a:moveTo>
                  <a:pt x="5102904" y="194444"/>
                </a:moveTo>
                <a:cubicBezTo>
                  <a:pt x="5097354" y="194502"/>
                  <a:pt x="5091875" y="195790"/>
                  <a:pt x="5086466" y="198307"/>
                </a:cubicBezTo>
                <a:cubicBezTo>
                  <a:pt x="5081057" y="200824"/>
                  <a:pt x="5076982" y="204220"/>
                  <a:pt x="5074243" y="208493"/>
                </a:cubicBezTo>
                <a:cubicBezTo>
                  <a:pt x="5075589" y="240971"/>
                  <a:pt x="5076128" y="270428"/>
                  <a:pt x="5075859" y="296864"/>
                </a:cubicBezTo>
                <a:cubicBezTo>
                  <a:pt x="5075589" y="323300"/>
                  <a:pt x="5076549" y="347418"/>
                  <a:pt x="5078739" y="369218"/>
                </a:cubicBezTo>
                <a:cubicBezTo>
                  <a:pt x="5082790" y="370143"/>
                  <a:pt x="5087473" y="371103"/>
                  <a:pt x="5092788" y="372098"/>
                </a:cubicBezTo>
                <a:cubicBezTo>
                  <a:pt x="5098104" y="373093"/>
                  <a:pt x="5103349" y="373632"/>
                  <a:pt x="5108524" y="373714"/>
                </a:cubicBezTo>
                <a:cubicBezTo>
                  <a:pt x="5113991" y="373819"/>
                  <a:pt x="5118651" y="372906"/>
                  <a:pt x="5122502" y="370974"/>
                </a:cubicBezTo>
                <a:cubicBezTo>
                  <a:pt x="5126354" y="369042"/>
                  <a:pt x="5128626" y="365460"/>
                  <a:pt x="5129316" y="360226"/>
                </a:cubicBezTo>
                <a:cubicBezTo>
                  <a:pt x="5129788" y="355654"/>
                  <a:pt x="5130156" y="344193"/>
                  <a:pt x="5130419" y="325842"/>
                </a:cubicBezTo>
                <a:cubicBezTo>
                  <a:pt x="5130683" y="307491"/>
                  <a:pt x="5130261" y="287204"/>
                  <a:pt x="5129150" y="264982"/>
                </a:cubicBezTo>
                <a:cubicBezTo>
                  <a:pt x="5128040" y="242760"/>
                  <a:pt x="5125660" y="223555"/>
                  <a:pt x="5122010" y="207369"/>
                </a:cubicBezTo>
                <a:cubicBezTo>
                  <a:pt x="5120794" y="202897"/>
                  <a:pt x="5118451" y="199619"/>
                  <a:pt x="5114986" y="197535"/>
                </a:cubicBezTo>
                <a:cubicBezTo>
                  <a:pt x="5111521" y="195451"/>
                  <a:pt x="5107493" y="194420"/>
                  <a:pt x="5102904" y="194444"/>
                </a:cubicBezTo>
                <a:close/>
                <a:moveTo>
                  <a:pt x="1984295" y="190510"/>
                </a:moveTo>
                <a:cubicBezTo>
                  <a:pt x="1977095" y="190416"/>
                  <a:pt x="1970702" y="191868"/>
                  <a:pt x="1965118" y="194865"/>
                </a:cubicBezTo>
                <a:cubicBezTo>
                  <a:pt x="1959533" y="197862"/>
                  <a:pt x="1955810" y="202967"/>
                  <a:pt x="1953948" y="210179"/>
                </a:cubicBezTo>
                <a:cubicBezTo>
                  <a:pt x="1952555" y="216735"/>
                  <a:pt x="1951548" y="224697"/>
                  <a:pt x="1950928" y="234063"/>
                </a:cubicBezTo>
                <a:cubicBezTo>
                  <a:pt x="1950307" y="243429"/>
                  <a:pt x="1950003" y="253638"/>
                  <a:pt x="1950015" y="264691"/>
                </a:cubicBezTo>
                <a:cubicBezTo>
                  <a:pt x="1950029" y="280166"/>
                  <a:pt x="1950563" y="295547"/>
                  <a:pt x="1951618" y="310835"/>
                </a:cubicBezTo>
                <a:cubicBezTo>
                  <a:pt x="1952672" y="326123"/>
                  <a:pt x="1954164" y="339506"/>
                  <a:pt x="1956092" y="350985"/>
                </a:cubicBezTo>
                <a:cubicBezTo>
                  <a:pt x="1958021" y="362464"/>
                  <a:pt x="1960304" y="370227"/>
                  <a:pt x="1962940" y="374276"/>
                </a:cubicBezTo>
                <a:cubicBezTo>
                  <a:pt x="1965938" y="378233"/>
                  <a:pt x="1970480" y="381277"/>
                  <a:pt x="1976568" y="383408"/>
                </a:cubicBezTo>
                <a:cubicBezTo>
                  <a:pt x="1982656" y="385539"/>
                  <a:pt x="1989166" y="386616"/>
                  <a:pt x="1996097" y="386639"/>
                </a:cubicBezTo>
                <a:cubicBezTo>
                  <a:pt x="2001529" y="386639"/>
                  <a:pt x="2006681" y="385937"/>
                  <a:pt x="2011551" y="384532"/>
                </a:cubicBezTo>
                <a:cubicBezTo>
                  <a:pt x="2016421" y="383127"/>
                  <a:pt x="2020449" y="381019"/>
                  <a:pt x="2023634" y="378210"/>
                </a:cubicBezTo>
                <a:cubicBezTo>
                  <a:pt x="2022322" y="345861"/>
                  <a:pt x="2020730" y="315023"/>
                  <a:pt x="2018856" y="285694"/>
                </a:cubicBezTo>
                <a:cubicBezTo>
                  <a:pt x="2016983" y="256366"/>
                  <a:pt x="2015953" y="227073"/>
                  <a:pt x="2015766" y="197816"/>
                </a:cubicBezTo>
                <a:cubicBezTo>
                  <a:pt x="2011750" y="195790"/>
                  <a:pt x="2006997" y="194081"/>
                  <a:pt x="2001506" y="192688"/>
                </a:cubicBezTo>
                <a:cubicBezTo>
                  <a:pt x="1996015" y="191294"/>
                  <a:pt x="1990278" y="190568"/>
                  <a:pt x="1984295" y="190510"/>
                </a:cubicBezTo>
                <a:close/>
                <a:moveTo>
                  <a:pt x="1738331" y="179832"/>
                </a:moveTo>
                <a:cubicBezTo>
                  <a:pt x="1730452" y="179844"/>
                  <a:pt x="1723591" y="182069"/>
                  <a:pt x="1717749" y="186506"/>
                </a:cubicBezTo>
                <a:cubicBezTo>
                  <a:pt x="1711906" y="190943"/>
                  <a:pt x="1708839" y="197523"/>
                  <a:pt x="1708547" y="206245"/>
                </a:cubicBezTo>
                <a:cubicBezTo>
                  <a:pt x="1708526" y="222436"/>
                  <a:pt x="1708532" y="241124"/>
                  <a:pt x="1708564" y="262311"/>
                </a:cubicBezTo>
                <a:cubicBezTo>
                  <a:pt x="1708596" y="283498"/>
                  <a:pt x="1708778" y="304452"/>
                  <a:pt x="1709108" y="325173"/>
                </a:cubicBezTo>
                <a:cubicBezTo>
                  <a:pt x="1709439" y="345895"/>
                  <a:pt x="1710042" y="363652"/>
                  <a:pt x="1710917" y="378447"/>
                </a:cubicBezTo>
                <a:cubicBezTo>
                  <a:pt x="1711792" y="393241"/>
                  <a:pt x="1713063" y="402341"/>
                  <a:pt x="1714728" y="405746"/>
                </a:cubicBezTo>
                <a:cubicBezTo>
                  <a:pt x="1716824" y="409142"/>
                  <a:pt x="1720219" y="411764"/>
                  <a:pt x="1724914" y="413614"/>
                </a:cubicBezTo>
                <a:cubicBezTo>
                  <a:pt x="1729609" y="415464"/>
                  <a:pt x="1734831" y="416401"/>
                  <a:pt x="1740579" y="416424"/>
                </a:cubicBezTo>
                <a:cubicBezTo>
                  <a:pt x="1746995" y="416471"/>
                  <a:pt x="1752849" y="415113"/>
                  <a:pt x="1758141" y="412350"/>
                </a:cubicBezTo>
                <a:cubicBezTo>
                  <a:pt x="1763433" y="409587"/>
                  <a:pt x="1766758" y="405138"/>
                  <a:pt x="1768116" y="399003"/>
                </a:cubicBezTo>
                <a:cubicBezTo>
                  <a:pt x="1768971" y="394273"/>
                  <a:pt x="1769650" y="385749"/>
                  <a:pt x="1770153" y="373433"/>
                </a:cubicBezTo>
                <a:cubicBezTo>
                  <a:pt x="1770657" y="361116"/>
                  <a:pt x="1770914" y="346411"/>
                  <a:pt x="1770926" y="329318"/>
                </a:cubicBezTo>
                <a:cubicBezTo>
                  <a:pt x="1770926" y="309555"/>
                  <a:pt x="1770645" y="288668"/>
                  <a:pt x="1770083" y="266658"/>
                </a:cubicBezTo>
                <a:cubicBezTo>
                  <a:pt x="1769521" y="244647"/>
                  <a:pt x="1768678" y="223760"/>
                  <a:pt x="1767554" y="203997"/>
                </a:cubicBezTo>
                <a:cubicBezTo>
                  <a:pt x="1766968" y="195860"/>
                  <a:pt x="1763784" y="189796"/>
                  <a:pt x="1758000" y="185803"/>
                </a:cubicBezTo>
                <a:cubicBezTo>
                  <a:pt x="1752217" y="181811"/>
                  <a:pt x="1745660" y="179821"/>
                  <a:pt x="1738331" y="179832"/>
                </a:cubicBezTo>
                <a:close/>
                <a:moveTo>
                  <a:pt x="5494524" y="172527"/>
                </a:moveTo>
                <a:cubicBezTo>
                  <a:pt x="5483198" y="172912"/>
                  <a:pt x="5475566" y="176825"/>
                  <a:pt x="5471629" y="184266"/>
                </a:cubicBezTo>
                <a:cubicBezTo>
                  <a:pt x="5467692" y="191707"/>
                  <a:pt x="5465721" y="200365"/>
                  <a:pt x="5465717" y="210242"/>
                </a:cubicBezTo>
                <a:cubicBezTo>
                  <a:pt x="5465714" y="220118"/>
                  <a:pt x="5465951" y="228901"/>
                  <a:pt x="5466425" y="236592"/>
                </a:cubicBezTo>
                <a:cubicBezTo>
                  <a:pt x="5474375" y="237587"/>
                  <a:pt x="5483202" y="237985"/>
                  <a:pt x="5492909" y="237786"/>
                </a:cubicBezTo>
                <a:cubicBezTo>
                  <a:pt x="5502614" y="237587"/>
                  <a:pt x="5512706" y="237564"/>
                  <a:pt x="5523185" y="237716"/>
                </a:cubicBezTo>
                <a:lnTo>
                  <a:pt x="5523747" y="196692"/>
                </a:lnTo>
                <a:cubicBezTo>
                  <a:pt x="5523478" y="189046"/>
                  <a:pt x="5520504" y="183122"/>
                  <a:pt x="5514825" y="178919"/>
                </a:cubicBezTo>
                <a:cubicBezTo>
                  <a:pt x="5509147" y="174716"/>
                  <a:pt x="5502380" y="172585"/>
                  <a:pt x="5494524" y="172527"/>
                </a:cubicBezTo>
                <a:close/>
                <a:moveTo>
                  <a:pt x="4218174" y="172527"/>
                </a:moveTo>
                <a:cubicBezTo>
                  <a:pt x="4206848" y="172912"/>
                  <a:pt x="4199217" y="176825"/>
                  <a:pt x="4195279" y="184266"/>
                </a:cubicBezTo>
                <a:cubicBezTo>
                  <a:pt x="4191342" y="191707"/>
                  <a:pt x="4189371" y="200365"/>
                  <a:pt x="4189368" y="210242"/>
                </a:cubicBezTo>
                <a:cubicBezTo>
                  <a:pt x="4189364" y="220118"/>
                  <a:pt x="4189600" y="228901"/>
                  <a:pt x="4190075" y="236592"/>
                </a:cubicBezTo>
                <a:cubicBezTo>
                  <a:pt x="4198025" y="237587"/>
                  <a:pt x="4206853" y="237985"/>
                  <a:pt x="4216559" y="237786"/>
                </a:cubicBezTo>
                <a:cubicBezTo>
                  <a:pt x="4226265" y="237587"/>
                  <a:pt x="4236357" y="237564"/>
                  <a:pt x="4246835" y="237716"/>
                </a:cubicBezTo>
                <a:lnTo>
                  <a:pt x="4247397" y="196692"/>
                </a:lnTo>
                <a:cubicBezTo>
                  <a:pt x="4247128" y="189046"/>
                  <a:pt x="4244154" y="183122"/>
                  <a:pt x="4238476" y="178919"/>
                </a:cubicBezTo>
                <a:cubicBezTo>
                  <a:pt x="4232798" y="174716"/>
                  <a:pt x="4226031" y="172585"/>
                  <a:pt x="4218174" y="172527"/>
                </a:cubicBezTo>
                <a:close/>
                <a:moveTo>
                  <a:pt x="2846574" y="172527"/>
                </a:moveTo>
                <a:cubicBezTo>
                  <a:pt x="2835248" y="172912"/>
                  <a:pt x="2827616" y="176825"/>
                  <a:pt x="2823679" y="184266"/>
                </a:cubicBezTo>
                <a:cubicBezTo>
                  <a:pt x="2819742" y="191707"/>
                  <a:pt x="2817771" y="200365"/>
                  <a:pt x="2817768" y="210242"/>
                </a:cubicBezTo>
                <a:cubicBezTo>
                  <a:pt x="2817764" y="220118"/>
                  <a:pt x="2818001" y="228901"/>
                  <a:pt x="2818476" y="236592"/>
                </a:cubicBezTo>
                <a:cubicBezTo>
                  <a:pt x="2826425" y="237587"/>
                  <a:pt x="2835253" y="237985"/>
                  <a:pt x="2844959" y="237786"/>
                </a:cubicBezTo>
                <a:cubicBezTo>
                  <a:pt x="2854664" y="237587"/>
                  <a:pt x="2864757" y="237564"/>
                  <a:pt x="2875235" y="237716"/>
                </a:cubicBezTo>
                <a:lnTo>
                  <a:pt x="2875797" y="196692"/>
                </a:lnTo>
                <a:cubicBezTo>
                  <a:pt x="2875528" y="189046"/>
                  <a:pt x="2872554" y="183122"/>
                  <a:pt x="2866876" y="178919"/>
                </a:cubicBezTo>
                <a:cubicBezTo>
                  <a:pt x="2861197" y="174716"/>
                  <a:pt x="2854430" y="172585"/>
                  <a:pt x="2846574" y="172527"/>
                </a:cubicBezTo>
                <a:close/>
                <a:moveTo>
                  <a:pt x="3078603" y="128131"/>
                </a:moveTo>
                <a:cubicBezTo>
                  <a:pt x="3084691" y="128224"/>
                  <a:pt x="3090498" y="128599"/>
                  <a:pt x="3096024" y="129255"/>
                </a:cubicBezTo>
                <a:lnTo>
                  <a:pt x="3096024" y="189948"/>
                </a:lnTo>
                <a:cubicBezTo>
                  <a:pt x="3088521" y="191464"/>
                  <a:pt x="3080487" y="192366"/>
                  <a:pt x="3071922" y="192654"/>
                </a:cubicBezTo>
                <a:cubicBezTo>
                  <a:pt x="3063357" y="192942"/>
                  <a:pt x="3055448" y="194759"/>
                  <a:pt x="3048194" y="198107"/>
                </a:cubicBezTo>
                <a:cubicBezTo>
                  <a:pt x="3040941" y="201455"/>
                  <a:pt x="3035529" y="208476"/>
                  <a:pt x="3031959" y="219171"/>
                </a:cubicBezTo>
                <a:cubicBezTo>
                  <a:pt x="3030589" y="223385"/>
                  <a:pt x="3029676" y="228022"/>
                  <a:pt x="3029220" y="233080"/>
                </a:cubicBezTo>
                <a:cubicBezTo>
                  <a:pt x="3028763" y="238137"/>
                  <a:pt x="3028552" y="243617"/>
                  <a:pt x="3028588" y="249517"/>
                </a:cubicBezTo>
                <a:cubicBezTo>
                  <a:pt x="3028869" y="267337"/>
                  <a:pt x="3030555" y="286631"/>
                  <a:pt x="3033645" y="307401"/>
                </a:cubicBezTo>
                <a:cubicBezTo>
                  <a:pt x="3036736" y="328170"/>
                  <a:pt x="3039546" y="348027"/>
                  <a:pt x="3042075" y="366970"/>
                </a:cubicBezTo>
                <a:cubicBezTo>
                  <a:pt x="3048092" y="378596"/>
                  <a:pt x="3056850" y="386253"/>
                  <a:pt x="3068347" y="389941"/>
                </a:cubicBezTo>
                <a:cubicBezTo>
                  <a:pt x="3079844" y="393629"/>
                  <a:pt x="3091693" y="396087"/>
                  <a:pt x="3103892" y="397317"/>
                </a:cubicBezTo>
                <a:cubicBezTo>
                  <a:pt x="3103892" y="399822"/>
                  <a:pt x="3103892" y="402257"/>
                  <a:pt x="3103892" y="404622"/>
                </a:cubicBezTo>
                <a:cubicBezTo>
                  <a:pt x="3103892" y="406987"/>
                  <a:pt x="3103892" y="409423"/>
                  <a:pt x="3103892" y="411928"/>
                </a:cubicBezTo>
                <a:cubicBezTo>
                  <a:pt x="3103916" y="419234"/>
                  <a:pt x="3103869" y="426680"/>
                  <a:pt x="3103752" y="434267"/>
                </a:cubicBezTo>
                <a:cubicBezTo>
                  <a:pt x="3103634" y="441853"/>
                  <a:pt x="3103307" y="449580"/>
                  <a:pt x="3102768" y="457448"/>
                </a:cubicBezTo>
                <a:cubicBezTo>
                  <a:pt x="3088660" y="456137"/>
                  <a:pt x="3073355" y="454139"/>
                  <a:pt x="3056853" y="451454"/>
                </a:cubicBezTo>
                <a:cubicBezTo>
                  <a:pt x="3040351" y="448769"/>
                  <a:pt x="3025254" y="444273"/>
                  <a:pt x="3011562" y="437966"/>
                </a:cubicBezTo>
                <a:cubicBezTo>
                  <a:pt x="2997870" y="431660"/>
                  <a:pt x="2988184" y="422418"/>
                  <a:pt x="2982505" y="410242"/>
                </a:cubicBezTo>
                <a:cubicBezTo>
                  <a:pt x="2979661" y="402843"/>
                  <a:pt x="2977342" y="394179"/>
                  <a:pt x="2975551" y="384251"/>
                </a:cubicBezTo>
                <a:cubicBezTo>
                  <a:pt x="2973760" y="374323"/>
                  <a:pt x="2972706" y="365378"/>
                  <a:pt x="2972390" y="357417"/>
                </a:cubicBezTo>
                <a:cubicBezTo>
                  <a:pt x="2971980" y="339187"/>
                  <a:pt x="2971254" y="321836"/>
                  <a:pt x="2970212" y="305364"/>
                </a:cubicBezTo>
                <a:cubicBezTo>
                  <a:pt x="2969170" y="288891"/>
                  <a:pt x="2968585" y="273085"/>
                  <a:pt x="2968456" y="257947"/>
                </a:cubicBezTo>
                <a:cubicBezTo>
                  <a:pt x="2968362" y="242516"/>
                  <a:pt x="2969393" y="227577"/>
                  <a:pt x="2971547" y="213129"/>
                </a:cubicBezTo>
                <a:cubicBezTo>
                  <a:pt x="2973701" y="198682"/>
                  <a:pt x="2977542" y="184586"/>
                  <a:pt x="2983068" y="170841"/>
                </a:cubicBezTo>
                <a:cubicBezTo>
                  <a:pt x="2989858" y="156768"/>
                  <a:pt x="3002549" y="146137"/>
                  <a:pt x="3021141" y="138949"/>
                </a:cubicBezTo>
                <a:cubicBezTo>
                  <a:pt x="3039733" y="131760"/>
                  <a:pt x="3058887" y="128154"/>
                  <a:pt x="3078603" y="128131"/>
                </a:cubicBezTo>
                <a:close/>
                <a:moveTo>
                  <a:pt x="296627" y="127569"/>
                </a:moveTo>
                <a:lnTo>
                  <a:pt x="299437" y="168593"/>
                </a:lnTo>
                <a:cubicBezTo>
                  <a:pt x="308382" y="161931"/>
                  <a:pt x="319574" y="154462"/>
                  <a:pt x="333015" y="146184"/>
                </a:cubicBezTo>
                <a:cubicBezTo>
                  <a:pt x="346456" y="137907"/>
                  <a:pt x="360739" y="133388"/>
                  <a:pt x="375866" y="132626"/>
                </a:cubicBezTo>
                <a:cubicBezTo>
                  <a:pt x="381497" y="132580"/>
                  <a:pt x="387093" y="133516"/>
                  <a:pt x="392655" y="135436"/>
                </a:cubicBezTo>
                <a:cubicBezTo>
                  <a:pt x="398216" y="137356"/>
                  <a:pt x="403672" y="140541"/>
                  <a:pt x="409022" y="144990"/>
                </a:cubicBezTo>
                <a:cubicBezTo>
                  <a:pt x="413775" y="150305"/>
                  <a:pt x="417475" y="154145"/>
                  <a:pt x="420121" y="156510"/>
                </a:cubicBezTo>
                <a:cubicBezTo>
                  <a:pt x="422767" y="158875"/>
                  <a:pt x="426186" y="158220"/>
                  <a:pt x="430377" y="154544"/>
                </a:cubicBezTo>
                <a:cubicBezTo>
                  <a:pt x="438338" y="147484"/>
                  <a:pt x="447283" y="142075"/>
                  <a:pt x="457211" y="138316"/>
                </a:cubicBezTo>
                <a:cubicBezTo>
                  <a:pt x="467140" y="134558"/>
                  <a:pt x="477489" y="132662"/>
                  <a:pt x="488261" y="132626"/>
                </a:cubicBezTo>
                <a:cubicBezTo>
                  <a:pt x="492756" y="132720"/>
                  <a:pt x="497252" y="133095"/>
                  <a:pt x="501748" y="133750"/>
                </a:cubicBezTo>
                <a:cubicBezTo>
                  <a:pt x="511524" y="134184"/>
                  <a:pt x="519368" y="137954"/>
                  <a:pt x="525281" y="145060"/>
                </a:cubicBezTo>
                <a:cubicBezTo>
                  <a:pt x="531193" y="152167"/>
                  <a:pt x="535525" y="160011"/>
                  <a:pt x="538276" y="168593"/>
                </a:cubicBezTo>
                <a:cubicBezTo>
                  <a:pt x="544271" y="195696"/>
                  <a:pt x="548158" y="224100"/>
                  <a:pt x="549937" y="253802"/>
                </a:cubicBezTo>
                <a:cubicBezTo>
                  <a:pt x="551717" y="283505"/>
                  <a:pt x="552513" y="313735"/>
                  <a:pt x="552326" y="344491"/>
                </a:cubicBezTo>
                <a:cubicBezTo>
                  <a:pt x="552326" y="363598"/>
                  <a:pt x="552326" y="382705"/>
                  <a:pt x="552326" y="401813"/>
                </a:cubicBezTo>
                <a:cubicBezTo>
                  <a:pt x="552232" y="420920"/>
                  <a:pt x="552419" y="439465"/>
                  <a:pt x="552888" y="457448"/>
                </a:cubicBezTo>
                <a:cubicBezTo>
                  <a:pt x="546882" y="457401"/>
                  <a:pt x="540068" y="457214"/>
                  <a:pt x="532446" y="456886"/>
                </a:cubicBezTo>
                <a:cubicBezTo>
                  <a:pt x="524824" y="456558"/>
                  <a:pt x="517027" y="456371"/>
                  <a:pt x="509054" y="456324"/>
                </a:cubicBezTo>
                <a:cubicBezTo>
                  <a:pt x="505108" y="456301"/>
                  <a:pt x="501198" y="456348"/>
                  <a:pt x="497322" y="456465"/>
                </a:cubicBezTo>
                <a:cubicBezTo>
                  <a:pt x="493447" y="456582"/>
                  <a:pt x="489677" y="456910"/>
                  <a:pt x="486013" y="457448"/>
                </a:cubicBezTo>
                <a:cubicBezTo>
                  <a:pt x="484136" y="431056"/>
                  <a:pt x="483643" y="403852"/>
                  <a:pt x="484535" y="375837"/>
                </a:cubicBezTo>
                <a:cubicBezTo>
                  <a:pt x="485426" y="347821"/>
                  <a:pt x="485475" y="319993"/>
                  <a:pt x="484681" y="292352"/>
                </a:cubicBezTo>
                <a:cubicBezTo>
                  <a:pt x="483886" y="264712"/>
                  <a:pt x="480022" y="238257"/>
                  <a:pt x="473087" y="212989"/>
                </a:cubicBezTo>
                <a:cubicBezTo>
                  <a:pt x="470500" y="209102"/>
                  <a:pt x="467526" y="206339"/>
                  <a:pt x="464166" y="204700"/>
                </a:cubicBezTo>
                <a:cubicBezTo>
                  <a:pt x="460806" y="203061"/>
                  <a:pt x="457411" y="202265"/>
                  <a:pt x="453980" y="202311"/>
                </a:cubicBezTo>
                <a:cubicBezTo>
                  <a:pt x="449730" y="202382"/>
                  <a:pt x="445586" y="203225"/>
                  <a:pt x="441546" y="204840"/>
                </a:cubicBezTo>
                <a:cubicBezTo>
                  <a:pt x="437507" y="206456"/>
                  <a:pt x="433784" y="208423"/>
                  <a:pt x="430377" y="210741"/>
                </a:cubicBezTo>
                <a:lnTo>
                  <a:pt x="424757" y="220857"/>
                </a:lnTo>
                <a:cubicBezTo>
                  <a:pt x="425952" y="260394"/>
                  <a:pt x="427778" y="300177"/>
                  <a:pt x="430237" y="340206"/>
                </a:cubicBezTo>
                <a:cubicBezTo>
                  <a:pt x="432695" y="380235"/>
                  <a:pt x="433679" y="419316"/>
                  <a:pt x="433187" y="457448"/>
                </a:cubicBezTo>
                <a:cubicBezTo>
                  <a:pt x="428036" y="457916"/>
                  <a:pt x="422041" y="458104"/>
                  <a:pt x="415204" y="458010"/>
                </a:cubicBezTo>
                <a:cubicBezTo>
                  <a:pt x="406294" y="457987"/>
                  <a:pt x="396858" y="457753"/>
                  <a:pt x="386894" y="457308"/>
                </a:cubicBezTo>
                <a:cubicBezTo>
                  <a:pt x="376931" y="456863"/>
                  <a:pt x="367635" y="456348"/>
                  <a:pt x="359006" y="455762"/>
                </a:cubicBezTo>
                <a:cubicBezTo>
                  <a:pt x="356653" y="417243"/>
                  <a:pt x="355880" y="377390"/>
                  <a:pt x="356688" y="336202"/>
                </a:cubicBezTo>
                <a:cubicBezTo>
                  <a:pt x="357496" y="295014"/>
                  <a:pt x="355459" y="254318"/>
                  <a:pt x="350577" y="214113"/>
                </a:cubicBezTo>
                <a:cubicBezTo>
                  <a:pt x="348832" y="211596"/>
                  <a:pt x="346561" y="209746"/>
                  <a:pt x="343763" y="208563"/>
                </a:cubicBezTo>
                <a:cubicBezTo>
                  <a:pt x="340964" y="207381"/>
                  <a:pt x="337991" y="206795"/>
                  <a:pt x="334841" y="206807"/>
                </a:cubicBezTo>
                <a:cubicBezTo>
                  <a:pt x="332301" y="206831"/>
                  <a:pt x="329936" y="207205"/>
                  <a:pt x="327746" y="207931"/>
                </a:cubicBezTo>
                <a:cubicBezTo>
                  <a:pt x="325557" y="208657"/>
                  <a:pt x="323614" y="209594"/>
                  <a:pt x="321916" y="210741"/>
                </a:cubicBezTo>
                <a:cubicBezTo>
                  <a:pt x="316893" y="212614"/>
                  <a:pt x="312327" y="215471"/>
                  <a:pt x="308218" y="219311"/>
                </a:cubicBezTo>
                <a:cubicBezTo>
                  <a:pt x="304108" y="223151"/>
                  <a:pt x="300245" y="228537"/>
                  <a:pt x="296627" y="235468"/>
                </a:cubicBezTo>
                <a:lnTo>
                  <a:pt x="296627" y="458010"/>
                </a:lnTo>
                <a:lnTo>
                  <a:pt x="229752" y="457448"/>
                </a:lnTo>
                <a:cubicBezTo>
                  <a:pt x="228605" y="419140"/>
                  <a:pt x="227668" y="378865"/>
                  <a:pt x="226942" y="336623"/>
                </a:cubicBezTo>
                <a:cubicBezTo>
                  <a:pt x="226216" y="294382"/>
                  <a:pt x="225842" y="252421"/>
                  <a:pt x="225818" y="210741"/>
                </a:cubicBezTo>
                <a:cubicBezTo>
                  <a:pt x="225806" y="196668"/>
                  <a:pt x="225830" y="182806"/>
                  <a:pt x="225888" y="169155"/>
                </a:cubicBezTo>
                <a:cubicBezTo>
                  <a:pt x="225947" y="155504"/>
                  <a:pt x="226111" y="142203"/>
                  <a:pt x="226380" y="129255"/>
                </a:cubicBezTo>
                <a:cubicBezTo>
                  <a:pt x="231192" y="128985"/>
                  <a:pt x="236461" y="128821"/>
                  <a:pt x="242186" y="128763"/>
                </a:cubicBezTo>
                <a:cubicBezTo>
                  <a:pt x="247911" y="128704"/>
                  <a:pt x="253882" y="128681"/>
                  <a:pt x="260099" y="128693"/>
                </a:cubicBezTo>
                <a:cubicBezTo>
                  <a:pt x="266292" y="128716"/>
                  <a:pt x="272450" y="128669"/>
                  <a:pt x="278574" y="128552"/>
                </a:cubicBezTo>
                <a:cubicBezTo>
                  <a:pt x="284697" y="128435"/>
                  <a:pt x="290715" y="128107"/>
                  <a:pt x="296627" y="127569"/>
                </a:cubicBezTo>
                <a:close/>
                <a:moveTo>
                  <a:pt x="1737207" y="127007"/>
                </a:moveTo>
                <a:cubicBezTo>
                  <a:pt x="1748932" y="126913"/>
                  <a:pt x="1760949" y="127662"/>
                  <a:pt x="1773257" y="129255"/>
                </a:cubicBezTo>
                <a:cubicBezTo>
                  <a:pt x="1785565" y="130847"/>
                  <a:pt x="1796374" y="133844"/>
                  <a:pt x="1805685" y="138246"/>
                </a:cubicBezTo>
                <a:cubicBezTo>
                  <a:pt x="1814996" y="142648"/>
                  <a:pt x="1821018" y="149017"/>
                  <a:pt x="1823751" y="157353"/>
                </a:cubicBezTo>
                <a:cubicBezTo>
                  <a:pt x="1827732" y="171941"/>
                  <a:pt x="1830027" y="185054"/>
                  <a:pt x="1830636" y="196692"/>
                </a:cubicBezTo>
                <a:cubicBezTo>
                  <a:pt x="1831245" y="208329"/>
                  <a:pt x="1831572" y="222004"/>
                  <a:pt x="1831619" y="237716"/>
                </a:cubicBezTo>
                <a:cubicBezTo>
                  <a:pt x="1831803" y="246784"/>
                  <a:pt x="1831935" y="256747"/>
                  <a:pt x="1832015" y="267605"/>
                </a:cubicBezTo>
                <a:cubicBezTo>
                  <a:pt x="1832094" y="278463"/>
                  <a:pt x="1832143" y="292005"/>
                  <a:pt x="1832160" y="308233"/>
                </a:cubicBezTo>
                <a:cubicBezTo>
                  <a:pt x="1832177" y="324461"/>
                  <a:pt x="1832185" y="345164"/>
                  <a:pt x="1832181" y="370342"/>
                </a:cubicBezTo>
                <a:cubicBezTo>
                  <a:pt x="1832251" y="384766"/>
                  <a:pt x="1831970" y="397083"/>
                  <a:pt x="1831338" y="407292"/>
                </a:cubicBezTo>
                <a:cubicBezTo>
                  <a:pt x="1830706" y="417501"/>
                  <a:pt x="1829301" y="425041"/>
                  <a:pt x="1827123" y="429911"/>
                </a:cubicBezTo>
                <a:cubicBezTo>
                  <a:pt x="1820520" y="443270"/>
                  <a:pt x="1809561" y="451957"/>
                  <a:pt x="1794248" y="455973"/>
                </a:cubicBezTo>
                <a:cubicBezTo>
                  <a:pt x="1778934" y="459989"/>
                  <a:pt x="1760108" y="461792"/>
                  <a:pt x="1737769" y="461382"/>
                </a:cubicBezTo>
                <a:cubicBezTo>
                  <a:pt x="1727359" y="461576"/>
                  <a:pt x="1715522" y="460813"/>
                  <a:pt x="1702261" y="459092"/>
                </a:cubicBezTo>
                <a:cubicBezTo>
                  <a:pt x="1688999" y="457372"/>
                  <a:pt x="1677204" y="453528"/>
                  <a:pt x="1666877" y="447561"/>
                </a:cubicBezTo>
                <a:cubicBezTo>
                  <a:pt x="1656550" y="441595"/>
                  <a:pt x="1650583" y="432340"/>
                  <a:pt x="1648977" y="419796"/>
                </a:cubicBezTo>
                <a:cubicBezTo>
                  <a:pt x="1647092" y="398932"/>
                  <a:pt x="1645945" y="377858"/>
                  <a:pt x="1645535" y="356574"/>
                </a:cubicBezTo>
                <a:cubicBezTo>
                  <a:pt x="1645125" y="335289"/>
                  <a:pt x="1644961" y="314215"/>
                  <a:pt x="1645043" y="293351"/>
                </a:cubicBezTo>
                <a:cubicBezTo>
                  <a:pt x="1644727" y="274795"/>
                  <a:pt x="1644376" y="257397"/>
                  <a:pt x="1643990" y="241158"/>
                </a:cubicBezTo>
                <a:cubicBezTo>
                  <a:pt x="1643603" y="224919"/>
                  <a:pt x="1643393" y="208224"/>
                  <a:pt x="1643357" y="191072"/>
                </a:cubicBezTo>
                <a:cubicBezTo>
                  <a:pt x="1643357" y="185546"/>
                  <a:pt x="1643357" y="179739"/>
                  <a:pt x="1643357" y="173651"/>
                </a:cubicBezTo>
                <a:cubicBezTo>
                  <a:pt x="1644154" y="156686"/>
                  <a:pt x="1650710" y="145095"/>
                  <a:pt x="1663026" y="138878"/>
                </a:cubicBezTo>
                <a:cubicBezTo>
                  <a:pt x="1675343" y="132662"/>
                  <a:pt x="1690329" y="129079"/>
                  <a:pt x="1707984" y="128131"/>
                </a:cubicBezTo>
                <a:cubicBezTo>
                  <a:pt x="1711696" y="127838"/>
                  <a:pt x="1716075" y="127580"/>
                  <a:pt x="1721121" y="127358"/>
                </a:cubicBezTo>
                <a:cubicBezTo>
                  <a:pt x="1726167" y="127136"/>
                  <a:pt x="1731529" y="127018"/>
                  <a:pt x="1737207" y="127007"/>
                </a:cubicBezTo>
                <a:close/>
                <a:moveTo>
                  <a:pt x="5499582" y="126445"/>
                </a:moveTo>
                <a:cubicBezTo>
                  <a:pt x="5511875" y="126257"/>
                  <a:pt x="5523255" y="127756"/>
                  <a:pt x="5533722" y="130941"/>
                </a:cubicBezTo>
                <a:cubicBezTo>
                  <a:pt x="5544189" y="134125"/>
                  <a:pt x="5552478" y="140119"/>
                  <a:pt x="5558590" y="148924"/>
                </a:cubicBezTo>
                <a:cubicBezTo>
                  <a:pt x="5564631" y="158349"/>
                  <a:pt x="5568705" y="169424"/>
                  <a:pt x="5570813" y="182151"/>
                </a:cubicBezTo>
                <a:cubicBezTo>
                  <a:pt x="5572920" y="194877"/>
                  <a:pt x="5573903" y="208341"/>
                  <a:pt x="5573763" y="222543"/>
                </a:cubicBezTo>
                <a:cubicBezTo>
                  <a:pt x="5573693" y="233560"/>
                  <a:pt x="5573411" y="244541"/>
                  <a:pt x="5572920" y="255488"/>
                </a:cubicBezTo>
                <a:cubicBezTo>
                  <a:pt x="5572428" y="266435"/>
                  <a:pt x="5572147" y="276996"/>
                  <a:pt x="5572077" y="287170"/>
                </a:cubicBezTo>
                <a:lnTo>
                  <a:pt x="5570953" y="299533"/>
                </a:lnTo>
                <a:cubicBezTo>
                  <a:pt x="5554257" y="299978"/>
                  <a:pt x="5536508" y="300212"/>
                  <a:pt x="5517706" y="300236"/>
                </a:cubicBezTo>
                <a:cubicBezTo>
                  <a:pt x="5498903" y="300259"/>
                  <a:pt x="5481435" y="300774"/>
                  <a:pt x="5465302" y="301781"/>
                </a:cubicBezTo>
                <a:cubicBezTo>
                  <a:pt x="5465860" y="310349"/>
                  <a:pt x="5466117" y="320500"/>
                  <a:pt x="5466071" y="332232"/>
                </a:cubicBezTo>
                <a:cubicBezTo>
                  <a:pt x="5466027" y="343964"/>
                  <a:pt x="5466824" y="355321"/>
                  <a:pt x="5468465" y="366304"/>
                </a:cubicBezTo>
                <a:cubicBezTo>
                  <a:pt x="5470106" y="377287"/>
                  <a:pt x="5473734" y="385938"/>
                  <a:pt x="5479351" y="392259"/>
                </a:cubicBezTo>
                <a:cubicBezTo>
                  <a:pt x="5491586" y="397387"/>
                  <a:pt x="5504487" y="400337"/>
                  <a:pt x="5518057" y="401110"/>
                </a:cubicBezTo>
                <a:cubicBezTo>
                  <a:pt x="5531626" y="401883"/>
                  <a:pt x="5544950" y="401742"/>
                  <a:pt x="5558027" y="400689"/>
                </a:cubicBezTo>
                <a:lnTo>
                  <a:pt x="5558590" y="463630"/>
                </a:lnTo>
                <a:cubicBezTo>
                  <a:pt x="5551799" y="464215"/>
                  <a:pt x="5544727" y="464730"/>
                  <a:pt x="5537375" y="465175"/>
                </a:cubicBezTo>
                <a:cubicBezTo>
                  <a:pt x="5530022" y="465620"/>
                  <a:pt x="5522670" y="465854"/>
                  <a:pt x="5515317" y="465878"/>
                </a:cubicBezTo>
                <a:cubicBezTo>
                  <a:pt x="5499020" y="466018"/>
                  <a:pt x="5483847" y="464613"/>
                  <a:pt x="5469797" y="461663"/>
                </a:cubicBezTo>
                <a:cubicBezTo>
                  <a:pt x="5455748" y="458713"/>
                  <a:pt x="5444509" y="453374"/>
                  <a:pt x="5436079" y="445647"/>
                </a:cubicBezTo>
                <a:cubicBezTo>
                  <a:pt x="5422966" y="431679"/>
                  <a:pt x="5414349" y="412268"/>
                  <a:pt x="5410228" y="387412"/>
                </a:cubicBezTo>
                <a:cubicBezTo>
                  <a:pt x="5406107" y="362556"/>
                  <a:pt x="5404233" y="336822"/>
                  <a:pt x="5404608" y="310211"/>
                </a:cubicBezTo>
                <a:cubicBezTo>
                  <a:pt x="5404632" y="304872"/>
                  <a:pt x="5404725" y="299674"/>
                  <a:pt x="5404889" y="294616"/>
                </a:cubicBezTo>
                <a:cubicBezTo>
                  <a:pt x="5405053" y="289558"/>
                  <a:pt x="5405147" y="284641"/>
                  <a:pt x="5405171" y="279864"/>
                </a:cubicBezTo>
                <a:cubicBezTo>
                  <a:pt x="5405171" y="273928"/>
                  <a:pt x="5405171" y="267676"/>
                  <a:pt x="5405171" y="261108"/>
                </a:cubicBezTo>
                <a:cubicBezTo>
                  <a:pt x="5405171" y="254540"/>
                  <a:pt x="5405171" y="247867"/>
                  <a:pt x="5405171" y="241088"/>
                </a:cubicBezTo>
                <a:cubicBezTo>
                  <a:pt x="5404479" y="216267"/>
                  <a:pt x="5406563" y="193273"/>
                  <a:pt x="5411422" y="172105"/>
                </a:cubicBezTo>
                <a:cubicBezTo>
                  <a:pt x="5416281" y="150937"/>
                  <a:pt x="5428059" y="137216"/>
                  <a:pt x="5446756" y="130941"/>
                </a:cubicBezTo>
                <a:cubicBezTo>
                  <a:pt x="5454717" y="130016"/>
                  <a:pt x="5463241" y="129056"/>
                  <a:pt x="5472326" y="128060"/>
                </a:cubicBezTo>
                <a:cubicBezTo>
                  <a:pt x="5481411" y="127065"/>
                  <a:pt x="5490497" y="126527"/>
                  <a:pt x="5499582" y="126445"/>
                </a:cubicBezTo>
                <a:close/>
                <a:moveTo>
                  <a:pt x="4223232" y="126445"/>
                </a:moveTo>
                <a:cubicBezTo>
                  <a:pt x="4235525" y="126257"/>
                  <a:pt x="4246905" y="127756"/>
                  <a:pt x="4257372" y="130941"/>
                </a:cubicBezTo>
                <a:cubicBezTo>
                  <a:pt x="4267839" y="134125"/>
                  <a:pt x="4276128" y="140119"/>
                  <a:pt x="4282239" y="148924"/>
                </a:cubicBezTo>
                <a:cubicBezTo>
                  <a:pt x="4288281" y="158349"/>
                  <a:pt x="4292355" y="169424"/>
                  <a:pt x="4294462" y="182151"/>
                </a:cubicBezTo>
                <a:cubicBezTo>
                  <a:pt x="4296570" y="194877"/>
                  <a:pt x="4297553" y="208341"/>
                  <a:pt x="4297413" y="222543"/>
                </a:cubicBezTo>
                <a:cubicBezTo>
                  <a:pt x="4297342" y="233560"/>
                  <a:pt x="4297062" y="244541"/>
                  <a:pt x="4296570" y="255488"/>
                </a:cubicBezTo>
                <a:cubicBezTo>
                  <a:pt x="4296078" y="266435"/>
                  <a:pt x="4295797" y="276996"/>
                  <a:pt x="4295727" y="287170"/>
                </a:cubicBezTo>
                <a:lnTo>
                  <a:pt x="4294603" y="299533"/>
                </a:lnTo>
                <a:cubicBezTo>
                  <a:pt x="4277908" y="299978"/>
                  <a:pt x="4260159" y="300212"/>
                  <a:pt x="4241356" y="300236"/>
                </a:cubicBezTo>
                <a:cubicBezTo>
                  <a:pt x="4222553" y="300259"/>
                  <a:pt x="4205085" y="300774"/>
                  <a:pt x="4188952" y="301781"/>
                </a:cubicBezTo>
                <a:cubicBezTo>
                  <a:pt x="4189510" y="310349"/>
                  <a:pt x="4189767" y="320500"/>
                  <a:pt x="4189722" y="332232"/>
                </a:cubicBezTo>
                <a:cubicBezTo>
                  <a:pt x="4189677" y="343964"/>
                  <a:pt x="4190475" y="355321"/>
                  <a:pt x="4192115" y="366304"/>
                </a:cubicBezTo>
                <a:cubicBezTo>
                  <a:pt x="4193756" y="377287"/>
                  <a:pt x="4197385" y="385938"/>
                  <a:pt x="4203001" y="392259"/>
                </a:cubicBezTo>
                <a:cubicBezTo>
                  <a:pt x="4215236" y="397387"/>
                  <a:pt x="4228138" y="400337"/>
                  <a:pt x="4241707" y="401110"/>
                </a:cubicBezTo>
                <a:cubicBezTo>
                  <a:pt x="4255276" y="401883"/>
                  <a:pt x="4268600" y="401742"/>
                  <a:pt x="4281677" y="400689"/>
                </a:cubicBezTo>
                <a:lnTo>
                  <a:pt x="4282239" y="463630"/>
                </a:lnTo>
                <a:cubicBezTo>
                  <a:pt x="4275449" y="464215"/>
                  <a:pt x="4268377" y="464730"/>
                  <a:pt x="4261025" y="465175"/>
                </a:cubicBezTo>
                <a:cubicBezTo>
                  <a:pt x="4253672" y="465620"/>
                  <a:pt x="4246320" y="465854"/>
                  <a:pt x="4238967" y="465878"/>
                </a:cubicBezTo>
                <a:cubicBezTo>
                  <a:pt x="4222670" y="466018"/>
                  <a:pt x="4207497" y="464613"/>
                  <a:pt x="4193447" y="461663"/>
                </a:cubicBezTo>
                <a:cubicBezTo>
                  <a:pt x="4179398" y="458713"/>
                  <a:pt x="4168159" y="453374"/>
                  <a:pt x="4159729" y="445647"/>
                </a:cubicBezTo>
                <a:cubicBezTo>
                  <a:pt x="4146616" y="431679"/>
                  <a:pt x="4137999" y="412268"/>
                  <a:pt x="4133878" y="387412"/>
                </a:cubicBezTo>
                <a:cubicBezTo>
                  <a:pt x="4129757" y="362556"/>
                  <a:pt x="4127884" y="336822"/>
                  <a:pt x="4128258" y="310211"/>
                </a:cubicBezTo>
                <a:cubicBezTo>
                  <a:pt x="4128282" y="304872"/>
                  <a:pt x="4128375" y="299674"/>
                  <a:pt x="4128539" y="294616"/>
                </a:cubicBezTo>
                <a:cubicBezTo>
                  <a:pt x="4128703" y="289558"/>
                  <a:pt x="4128797" y="284641"/>
                  <a:pt x="4128820" y="279864"/>
                </a:cubicBezTo>
                <a:cubicBezTo>
                  <a:pt x="4128820" y="273928"/>
                  <a:pt x="4128820" y="267676"/>
                  <a:pt x="4128820" y="261108"/>
                </a:cubicBezTo>
                <a:cubicBezTo>
                  <a:pt x="4128820" y="254540"/>
                  <a:pt x="4128820" y="247867"/>
                  <a:pt x="4128820" y="241088"/>
                </a:cubicBezTo>
                <a:cubicBezTo>
                  <a:pt x="4128130" y="216267"/>
                  <a:pt x="4130214" y="193273"/>
                  <a:pt x="4135072" y="172105"/>
                </a:cubicBezTo>
                <a:cubicBezTo>
                  <a:pt x="4139931" y="150937"/>
                  <a:pt x="4151709" y="137216"/>
                  <a:pt x="4170406" y="130941"/>
                </a:cubicBezTo>
                <a:cubicBezTo>
                  <a:pt x="4178368" y="130016"/>
                  <a:pt x="4186891" y="129056"/>
                  <a:pt x="4195976" y="128060"/>
                </a:cubicBezTo>
                <a:cubicBezTo>
                  <a:pt x="4205062" y="127065"/>
                  <a:pt x="4214147" y="126527"/>
                  <a:pt x="4223232" y="126445"/>
                </a:cubicBezTo>
                <a:close/>
                <a:moveTo>
                  <a:pt x="2851632" y="126445"/>
                </a:moveTo>
                <a:cubicBezTo>
                  <a:pt x="2863925" y="126257"/>
                  <a:pt x="2875305" y="127756"/>
                  <a:pt x="2885772" y="130941"/>
                </a:cubicBezTo>
                <a:cubicBezTo>
                  <a:pt x="2896239" y="134125"/>
                  <a:pt x="2904528" y="140119"/>
                  <a:pt x="2910640" y="148924"/>
                </a:cubicBezTo>
                <a:cubicBezTo>
                  <a:pt x="2916681" y="158349"/>
                  <a:pt x="2920755" y="169424"/>
                  <a:pt x="2922862" y="182151"/>
                </a:cubicBezTo>
                <a:cubicBezTo>
                  <a:pt x="2924970" y="194877"/>
                  <a:pt x="2925953" y="208341"/>
                  <a:pt x="2925813" y="222543"/>
                </a:cubicBezTo>
                <a:cubicBezTo>
                  <a:pt x="2925743" y="233560"/>
                  <a:pt x="2925462" y="244541"/>
                  <a:pt x="2924970" y="255488"/>
                </a:cubicBezTo>
                <a:cubicBezTo>
                  <a:pt x="2924478" y="266435"/>
                  <a:pt x="2924197" y="276996"/>
                  <a:pt x="2924127" y="287170"/>
                </a:cubicBezTo>
                <a:lnTo>
                  <a:pt x="2923003" y="299533"/>
                </a:lnTo>
                <a:cubicBezTo>
                  <a:pt x="2906308" y="299978"/>
                  <a:pt x="2888559" y="300212"/>
                  <a:pt x="2869756" y="300236"/>
                </a:cubicBezTo>
                <a:cubicBezTo>
                  <a:pt x="2850953" y="300259"/>
                  <a:pt x="2833485" y="300774"/>
                  <a:pt x="2817352" y="301781"/>
                </a:cubicBezTo>
                <a:cubicBezTo>
                  <a:pt x="2817910" y="310349"/>
                  <a:pt x="2818167" y="320500"/>
                  <a:pt x="2818122" y="332232"/>
                </a:cubicBezTo>
                <a:cubicBezTo>
                  <a:pt x="2818077" y="343964"/>
                  <a:pt x="2818874" y="355321"/>
                  <a:pt x="2820515" y="366304"/>
                </a:cubicBezTo>
                <a:cubicBezTo>
                  <a:pt x="2822156" y="377287"/>
                  <a:pt x="2825785" y="385938"/>
                  <a:pt x="2831401" y="392259"/>
                </a:cubicBezTo>
                <a:cubicBezTo>
                  <a:pt x="2843635" y="397387"/>
                  <a:pt x="2856538" y="400337"/>
                  <a:pt x="2870107" y="401110"/>
                </a:cubicBezTo>
                <a:cubicBezTo>
                  <a:pt x="2883677" y="401883"/>
                  <a:pt x="2897000" y="401742"/>
                  <a:pt x="2910078" y="400689"/>
                </a:cubicBezTo>
                <a:lnTo>
                  <a:pt x="2910640" y="463630"/>
                </a:lnTo>
                <a:cubicBezTo>
                  <a:pt x="2903849" y="464215"/>
                  <a:pt x="2896778" y="464730"/>
                  <a:pt x="2889425" y="465175"/>
                </a:cubicBezTo>
                <a:cubicBezTo>
                  <a:pt x="2882072" y="465620"/>
                  <a:pt x="2874720" y="465854"/>
                  <a:pt x="2867367" y="465878"/>
                </a:cubicBezTo>
                <a:cubicBezTo>
                  <a:pt x="2851070" y="466018"/>
                  <a:pt x="2835897" y="464613"/>
                  <a:pt x="2821848" y="461663"/>
                </a:cubicBezTo>
                <a:cubicBezTo>
                  <a:pt x="2807798" y="458713"/>
                  <a:pt x="2796559" y="453374"/>
                  <a:pt x="2788129" y="445647"/>
                </a:cubicBezTo>
                <a:cubicBezTo>
                  <a:pt x="2775016" y="431679"/>
                  <a:pt x="2766399" y="412268"/>
                  <a:pt x="2762278" y="387412"/>
                </a:cubicBezTo>
                <a:cubicBezTo>
                  <a:pt x="2758157" y="362556"/>
                  <a:pt x="2756284" y="336822"/>
                  <a:pt x="2756658" y="310211"/>
                </a:cubicBezTo>
                <a:cubicBezTo>
                  <a:pt x="2756682" y="304872"/>
                  <a:pt x="2756775" y="299674"/>
                  <a:pt x="2756940" y="294616"/>
                </a:cubicBezTo>
                <a:cubicBezTo>
                  <a:pt x="2757103" y="289558"/>
                  <a:pt x="2757197" y="284641"/>
                  <a:pt x="2757220" y="279864"/>
                </a:cubicBezTo>
                <a:cubicBezTo>
                  <a:pt x="2757220" y="273928"/>
                  <a:pt x="2757220" y="267676"/>
                  <a:pt x="2757220" y="261108"/>
                </a:cubicBezTo>
                <a:cubicBezTo>
                  <a:pt x="2757220" y="254540"/>
                  <a:pt x="2757220" y="247867"/>
                  <a:pt x="2757220" y="241088"/>
                </a:cubicBezTo>
                <a:cubicBezTo>
                  <a:pt x="2756529" y="216267"/>
                  <a:pt x="2758613" y="193273"/>
                  <a:pt x="2763473" y="172105"/>
                </a:cubicBezTo>
                <a:cubicBezTo>
                  <a:pt x="2768331" y="150937"/>
                  <a:pt x="2780109" y="137216"/>
                  <a:pt x="2798807" y="130941"/>
                </a:cubicBezTo>
                <a:cubicBezTo>
                  <a:pt x="2806768" y="130016"/>
                  <a:pt x="2815291" y="129056"/>
                  <a:pt x="2824376" y="128060"/>
                </a:cubicBezTo>
                <a:cubicBezTo>
                  <a:pt x="2833461" y="127065"/>
                  <a:pt x="2842547" y="126527"/>
                  <a:pt x="2851632" y="126445"/>
                </a:cubicBezTo>
                <a:close/>
                <a:moveTo>
                  <a:pt x="4816506" y="120263"/>
                </a:moveTo>
                <a:cubicBezTo>
                  <a:pt x="4836948" y="120216"/>
                  <a:pt x="4856477" y="121715"/>
                  <a:pt x="4875092" y="124759"/>
                </a:cubicBezTo>
                <a:cubicBezTo>
                  <a:pt x="4893707" y="127803"/>
                  <a:pt x="4906773" y="132673"/>
                  <a:pt x="4914289" y="139370"/>
                </a:cubicBezTo>
                <a:cubicBezTo>
                  <a:pt x="4918212" y="143421"/>
                  <a:pt x="4921467" y="147683"/>
                  <a:pt x="4924054" y="152155"/>
                </a:cubicBezTo>
                <a:cubicBezTo>
                  <a:pt x="4926642" y="156628"/>
                  <a:pt x="4928632" y="160608"/>
                  <a:pt x="4930025" y="164097"/>
                </a:cubicBezTo>
                <a:cubicBezTo>
                  <a:pt x="4932331" y="170446"/>
                  <a:pt x="4933936" y="184407"/>
                  <a:pt x="4934837" y="205982"/>
                </a:cubicBezTo>
                <a:cubicBezTo>
                  <a:pt x="4935739" y="227556"/>
                  <a:pt x="4936429" y="253214"/>
                  <a:pt x="4936909" y="282955"/>
                </a:cubicBezTo>
                <a:cubicBezTo>
                  <a:pt x="4937389" y="312696"/>
                  <a:pt x="4938150" y="342990"/>
                  <a:pt x="4939192" y="373837"/>
                </a:cubicBezTo>
                <a:cubicBezTo>
                  <a:pt x="4940234" y="404684"/>
                  <a:pt x="4942049" y="432554"/>
                  <a:pt x="4944636" y="457448"/>
                </a:cubicBezTo>
                <a:cubicBezTo>
                  <a:pt x="4936617" y="457472"/>
                  <a:pt x="4927227" y="457565"/>
                  <a:pt x="4916467" y="457729"/>
                </a:cubicBezTo>
                <a:cubicBezTo>
                  <a:pt x="4905708" y="457893"/>
                  <a:pt x="4896178" y="457987"/>
                  <a:pt x="4887877" y="458010"/>
                </a:cubicBezTo>
                <a:cubicBezTo>
                  <a:pt x="4883897" y="458022"/>
                  <a:pt x="4880759" y="457998"/>
                  <a:pt x="4878464" y="457940"/>
                </a:cubicBezTo>
                <a:cubicBezTo>
                  <a:pt x="4876169" y="457881"/>
                  <a:pt x="4874998" y="457717"/>
                  <a:pt x="4874951" y="457448"/>
                </a:cubicBezTo>
                <a:lnTo>
                  <a:pt x="4876075" y="422606"/>
                </a:lnTo>
                <a:cubicBezTo>
                  <a:pt x="4867505" y="427406"/>
                  <a:pt x="4857390" y="431995"/>
                  <a:pt x="4845729" y="436374"/>
                </a:cubicBezTo>
                <a:cubicBezTo>
                  <a:pt x="4834068" y="440753"/>
                  <a:pt x="4821704" y="443094"/>
                  <a:pt x="4808638" y="443399"/>
                </a:cubicBezTo>
                <a:cubicBezTo>
                  <a:pt x="4798617" y="443305"/>
                  <a:pt x="4788876" y="441244"/>
                  <a:pt x="4779416" y="437217"/>
                </a:cubicBezTo>
                <a:cubicBezTo>
                  <a:pt x="4771326" y="431035"/>
                  <a:pt x="4765449" y="422325"/>
                  <a:pt x="4761784" y="411085"/>
                </a:cubicBezTo>
                <a:cubicBezTo>
                  <a:pt x="4758120" y="399846"/>
                  <a:pt x="4756317" y="387763"/>
                  <a:pt x="4756375" y="374838"/>
                </a:cubicBezTo>
                <a:cubicBezTo>
                  <a:pt x="4756422" y="363446"/>
                  <a:pt x="4757593" y="352651"/>
                  <a:pt x="4759887" y="342454"/>
                </a:cubicBezTo>
                <a:cubicBezTo>
                  <a:pt x="4762182" y="332256"/>
                  <a:pt x="4765320" y="323569"/>
                  <a:pt x="4769300" y="316392"/>
                </a:cubicBezTo>
                <a:cubicBezTo>
                  <a:pt x="4774740" y="307685"/>
                  <a:pt x="4783593" y="300935"/>
                  <a:pt x="4795859" y="296140"/>
                </a:cubicBezTo>
                <a:cubicBezTo>
                  <a:pt x="4808126" y="291346"/>
                  <a:pt x="4821515" y="287926"/>
                  <a:pt x="4836030" y="285879"/>
                </a:cubicBezTo>
                <a:cubicBezTo>
                  <a:pt x="4850544" y="283833"/>
                  <a:pt x="4863893" y="282577"/>
                  <a:pt x="4876075" y="282112"/>
                </a:cubicBezTo>
                <a:cubicBezTo>
                  <a:pt x="4875822" y="273557"/>
                  <a:pt x="4875642" y="262880"/>
                  <a:pt x="4875534" y="250079"/>
                </a:cubicBezTo>
                <a:cubicBezTo>
                  <a:pt x="4875427" y="237279"/>
                  <a:pt x="4874664" y="225352"/>
                  <a:pt x="4873244" y="214300"/>
                </a:cubicBezTo>
                <a:cubicBezTo>
                  <a:pt x="4871826" y="203248"/>
                  <a:pt x="4869023" y="196067"/>
                  <a:pt x="4864835" y="192758"/>
                </a:cubicBezTo>
                <a:cubicBezTo>
                  <a:pt x="4859223" y="189462"/>
                  <a:pt x="4851217" y="187187"/>
                  <a:pt x="4840817" y="185931"/>
                </a:cubicBezTo>
                <a:cubicBezTo>
                  <a:pt x="4830417" y="184675"/>
                  <a:pt x="4819830" y="183981"/>
                  <a:pt x="4809055" y="183849"/>
                </a:cubicBezTo>
                <a:cubicBezTo>
                  <a:pt x="4798280" y="183718"/>
                  <a:pt x="4789525" y="183690"/>
                  <a:pt x="4782788" y="183766"/>
                </a:cubicBezTo>
                <a:cubicBezTo>
                  <a:pt x="4782320" y="172433"/>
                  <a:pt x="4782132" y="160819"/>
                  <a:pt x="4782225" y="148924"/>
                </a:cubicBezTo>
                <a:cubicBezTo>
                  <a:pt x="4782132" y="140494"/>
                  <a:pt x="4782320" y="131503"/>
                  <a:pt x="4782788" y="121949"/>
                </a:cubicBezTo>
                <a:cubicBezTo>
                  <a:pt x="4792903" y="120825"/>
                  <a:pt x="4804143" y="120263"/>
                  <a:pt x="4816506" y="120263"/>
                </a:cubicBezTo>
                <a:close/>
                <a:moveTo>
                  <a:pt x="4387881" y="120263"/>
                </a:moveTo>
                <a:cubicBezTo>
                  <a:pt x="4408323" y="120216"/>
                  <a:pt x="4427852" y="121715"/>
                  <a:pt x="4446467" y="124759"/>
                </a:cubicBezTo>
                <a:cubicBezTo>
                  <a:pt x="4465083" y="127803"/>
                  <a:pt x="4478149" y="132673"/>
                  <a:pt x="4485665" y="139370"/>
                </a:cubicBezTo>
                <a:cubicBezTo>
                  <a:pt x="4489587" y="143421"/>
                  <a:pt x="4492842" y="147683"/>
                  <a:pt x="4495430" y="152155"/>
                </a:cubicBezTo>
                <a:cubicBezTo>
                  <a:pt x="4498017" y="156628"/>
                  <a:pt x="4500007" y="160608"/>
                  <a:pt x="4501400" y="164097"/>
                </a:cubicBezTo>
                <a:cubicBezTo>
                  <a:pt x="4503707" y="170446"/>
                  <a:pt x="4505311" y="184407"/>
                  <a:pt x="4506212" y="205982"/>
                </a:cubicBezTo>
                <a:cubicBezTo>
                  <a:pt x="4507114" y="227556"/>
                  <a:pt x="4507804" y="253214"/>
                  <a:pt x="4508285" y="282955"/>
                </a:cubicBezTo>
                <a:cubicBezTo>
                  <a:pt x="4508764" y="312696"/>
                  <a:pt x="4509525" y="342990"/>
                  <a:pt x="4510568" y="373837"/>
                </a:cubicBezTo>
                <a:cubicBezTo>
                  <a:pt x="4511610" y="404684"/>
                  <a:pt x="4513424" y="432554"/>
                  <a:pt x="4516012" y="457448"/>
                </a:cubicBezTo>
                <a:cubicBezTo>
                  <a:pt x="4507992" y="457472"/>
                  <a:pt x="4498602" y="457565"/>
                  <a:pt x="4487843" y="457729"/>
                </a:cubicBezTo>
                <a:cubicBezTo>
                  <a:pt x="4477083" y="457893"/>
                  <a:pt x="4467553" y="457987"/>
                  <a:pt x="4459252" y="458010"/>
                </a:cubicBezTo>
                <a:cubicBezTo>
                  <a:pt x="4455272" y="458022"/>
                  <a:pt x="4452134" y="457998"/>
                  <a:pt x="4449839" y="457940"/>
                </a:cubicBezTo>
                <a:cubicBezTo>
                  <a:pt x="4447544" y="457881"/>
                  <a:pt x="4446374" y="457717"/>
                  <a:pt x="4446327" y="457448"/>
                </a:cubicBezTo>
                <a:lnTo>
                  <a:pt x="4447451" y="422606"/>
                </a:lnTo>
                <a:cubicBezTo>
                  <a:pt x="4438881" y="427406"/>
                  <a:pt x="4428765" y="431995"/>
                  <a:pt x="4417104" y="436374"/>
                </a:cubicBezTo>
                <a:cubicBezTo>
                  <a:pt x="4405443" y="440753"/>
                  <a:pt x="4393080" y="443094"/>
                  <a:pt x="4380014" y="443399"/>
                </a:cubicBezTo>
                <a:cubicBezTo>
                  <a:pt x="4369992" y="443305"/>
                  <a:pt x="4360251" y="441244"/>
                  <a:pt x="4350791" y="437217"/>
                </a:cubicBezTo>
                <a:cubicBezTo>
                  <a:pt x="4342701" y="431035"/>
                  <a:pt x="4336824" y="422325"/>
                  <a:pt x="4333159" y="411085"/>
                </a:cubicBezTo>
                <a:cubicBezTo>
                  <a:pt x="4329495" y="399846"/>
                  <a:pt x="4327692" y="387763"/>
                  <a:pt x="4327750" y="374838"/>
                </a:cubicBezTo>
                <a:cubicBezTo>
                  <a:pt x="4327797" y="363446"/>
                  <a:pt x="4328968" y="352651"/>
                  <a:pt x="4331263" y="342454"/>
                </a:cubicBezTo>
                <a:cubicBezTo>
                  <a:pt x="4333557" y="332256"/>
                  <a:pt x="4336695" y="323569"/>
                  <a:pt x="4340676" y="316392"/>
                </a:cubicBezTo>
                <a:cubicBezTo>
                  <a:pt x="4346115" y="307685"/>
                  <a:pt x="4354967" y="300935"/>
                  <a:pt x="4367234" y="296140"/>
                </a:cubicBezTo>
                <a:cubicBezTo>
                  <a:pt x="4379500" y="291346"/>
                  <a:pt x="4392891" y="287926"/>
                  <a:pt x="4407405" y="285879"/>
                </a:cubicBezTo>
                <a:cubicBezTo>
                  <a:pt x="4421919" y="283833"/>
                  <a:pt x="4435268" y="282577"/>
                  <a:pt x="4447451" y="282112"/>
                </a:cubicBezTo>
                <a:cubicBezTo>
                  <a:pt x="4447198" y="273557"/>
                  <a:pt x="4447017" y="262880"/>
                  <a:pt x="4446910" y="250079"/>
                </a:cubicBezTo>
                <a:cubicBezTo>
                  <a:pt x="4446802" y="237279"/>
                  <a:pt x="4446039" y="225352"/>
                  <a:pt x="4444620" y="214300"/>
                </a:cubicBezTo>
                <a:cubicBezTo>
                  <a:pt x="4443201" y="203248"/>
                  <a:pt x="4440398" y="196067"/>
                  <a:pt x="4436211" y="192758"/>
                </a:cubicBezTo>
                <a:cubicBezTo>
                  <a:pt x="4430598" y="189462"/>
                  <a:pt x="4422592" y="187187"/>
                  <a:pt x="4412192" y="185931"/>
                </a:cubicBezTo>
                <a:cubicBezTo>
                  <a:pt x="4401792" y="184675"/>
                  <a:pt x="4391205" y="183981"/>
                  <a:pt x="4380430" y="183849"/>
                </a:cubicBezTo>
                <a:cubicBezTo>
                  <a:pt x="4369656" y="183718"/>
                  <a:pt x="4360899" y="183690"/>
                  <a:pt x="4354163" y="183766"/>
                </a:cubicBezTo>
                <a:cubicBezTo>
                  <a:pt x="4353695" y="172433"/>
                  <a:pt x="4353507" y="160819"/>
                  <a:pt x="4353601" y="148924"/>
                </a:cubicBezTo>
                <a:cubicBezTo>
                  <a:pt x="4353507" y="140494"/>
                  <a:pt x="4353695" y="131503"/>
                  <a:pt x="4354163" y="121949"/>
                </a:cubicBezTo>
                <a:cubicBezTo>
                  <a:pt x="4364279" y="120825"/>
                  <a:pt x="4375518" y="120263"/>
                  <a:pt x="4387881" y="120263"/>
                </a:cubicBezTo>
                <a:close/>
                <a:moveTo>
                  <a:pt x="654081" y="120263"/>
                </a:moveTo>
                <a:cubicBezTo>
                  <a:pt x="674523" y="120216"/>
                  <a:pt x="694052" y="121715"/>
                  <a:pt x="712667" y="124759"/>
                </a:cubicBezTo>
                <a:cubicBezTo>
                  <a:pt x="731283" y="127803"/>
                  <a:pt x="744348" y="132673"/>
                  <a:pt x="751865" y="139370"/>
                </a:cubicBezTo>
                <a:cubicBezTo>
                  <a:pt x="755787" y="143421"/>
                  <a:pt x="759042" y="147683"/>
                  <a:pt x="761629" y="152155"/>
                </a:cubicBezTo>
                <a:cubicBezTo>
                  <a:pt x="764217" y="156628"/>
                  <a:pt x="766207" y="160608"/>
                  <a:pt x="767600" y="164097"/>
                </a:cubicBezTo>
                <a:cubicBezTo>
                  <a:pt x="769907" y="170446"/>
                  <a:pt x="771511" y="184407"/>
                  <a:pt x="772412" y="205982"/>
                </a:cubicBezTo>
                <a:cubicBezTo>
                  <a:pt x="773314" y="227556"/>
                  <a:pt x="774004" y="253214"/>
                  <a:pt x="774484" y="282955"/>
                </a:cubicBezTo>
                <a:cubicBezTo>
                  <a:pt x="774964" y="312696"/>
                  <a:pt x="775725" y="342990"/>
                  <a:pt x="776767" y="373837"/>
                </a:cubicBezTo>
                <a:cubicBezTo>
                  <a:pt x="777809" y="404684"/>
                  <a:pt x="779624" y="432554"/>
                  <a:pt x="782212" y="457448"/>
                </a:cubicBezTo>
                <a:cubicBezTo>
                  <a:pt x="774192" y="457472"/>
                  <a:pt x="764802" y="457565"/>
                  <a:pt x="754043" y="457729"/>
                </a:cubicBezTo>
                <a:cubicBezTo>
                  <a:pt x="743283" y="457893"/>
                  <a:pt x="733753" y="457987"/>
                  <a:pt x="725452" y="458010"/>
                </a:cubicBezTo>
                <a:cubicBezTo>
                  <a:pt x="721471" y="458022"/>
                  <a:pt x="718334" y="457998"/>
                  <a:pt x="716039" y="457940"/>
                </a:cubicBezTo>
                <a:cubicBezTo>
                  <a:pt x="713744" y="457881"/>
                  <a:pt x="712573" y="457717"/>
                  <a:pt x="712527" y="457448"/>
                </a:cubicBezTo>
                <a:lnTo>
                  <a:pt x="713651" y="422606"/>
                </a:lnTo>
                <a:cubicBezTo>
                  <a:pt x="705080" y="427406"/>
                  <a:pt x="694965" y="431995"/>
                  <a:pt x="683304" y="436374"/>
                </a:cubicBezTo>
                <a:cubicBezTo>
                  <a:pt x="671643" y="440753"/>
                  <a:pt x="659280" y="443094"/>
                  <a:pt x="646214" y="443399"/>
                </a:cubicBezTo>
                <a:cubicBezTo>
                  <a:pt x="636192" y="443305"/>
                  <a:pt x="626451" y="441244"/>
                  <a:pt x="616991" y="437217"/>
                </a:cubicBezTo>
                <a:cubicBezTo>
                  <a:pt x="608901" y="431035"/>
                  <a:pt x="603023" y="422325"/>
                  <a:pt x="599359" y="411085"/>
                </a:cubicBezTo>
                <a:cubicBezTo>
                  <a:pt x="595694" y="399846"/>
                  <a:pt x="593891" y="387763"/>
                  <a:pt x="593950" y="374838"/>
                </a:cubicBezTo>
                <a:cubicBezTo>
                  <a:pt x="593997" y="363446"/>
                  <a:pt x="595168" y="352651"/>
                  <a:pt x="597462" y="342454"/>
                </a:cubicBezTo>
                <a:cubicBezTo>
                  <a:pt x="599757" y="332256"/>
                  <a:pt x="602895" y="323569"/>
                  <a:pt x="606875" y="316392"/>
                </a:cubicBezTo>
                <a:cubicBezTo>
                  <a:pt x="612315" y="307685"/>
                  <a:pt x="621168" y="300935"/>
                  <a:pt x="633434" y="296140"/>
                </a:cubicBezTo>
                <a:cubicBezTo>
                  <a:pt x="645700" y="291346"/>
                  <a:pt x="659090" y="287926"/>
                  <a:pt x="673605" y="285879"/>
                </a:cubicBezTo>
                <a:cubicBezTo>
                  <a:pt x="688119" y="283833"/>
                  <a:pt x="701467" y="282577"/>
                  <a:pt x="713651" y="282112"/>
                </a:cubicBezTo>
                <a:cubicBezTo>
                  <a:pt x="713397" y="273557"/>
                  <a:pt x="713217" y="262880"/>
                  <a:pt x="713109" y="250079"/>
                </a:cubicBezTo>
                <a:cubicBezTo>
                  <a:pt x="713002" y="237279"/>
                  <a:pt x="712239" y="225352"/>
                  <a:pt x="710820" y="214300"/>
                </a:cubicBezTo>
                <a:cubicBezTo>
                  <a:pt x="709401" y="203248"/>
                  <a:pt x="706598" y="196067"/>
                  <a:pt x="702411" y="192758"/>
                </a:cubicBezTo>
                <a:cubicBezTo>
                  <a:pt x="696798" y="189462"/>
                  <a:pt x="688792" y="187187"/>
                  <a:pt x="678392" y="185931"/>
                </a:cubicBezTo>
                <a:cubicBezTo>
                  <a:pt x="667992" y="184675"/>
                  <a:pt x="657405" y="183981"/>
                  <a:pt x="646630" y="183849"/>
                </a:cubicBezTo>
                <a:cubicBezTo>
                  <a:pt x="635855" y="183718"/>
                  <a:pt x="627099" y="183690"/>
                  <a:pt x="620363" y="183766"/>
                </a:cubicBezTo>
                <a:cubicBezTo>
                  <a:pt x="619894" y="172433"/>
                  <a:pt x="619707" y="160819"/>
                  <a:pt x="619801" y="148924"/>
                </a:cubicBezTo>
                <a:cubicBezTo>
                  <a:pt x="619707" y="140494"/>
                  <a:pt x="619894" y="131503"/>
                  <a:pt x="620363" y="121949"/>
                </a:cubicBezTo>
                <a:cubicBezTo>
                  <a:pt x="630478" y="120825"/>
                  <a:pt x="641718" y="120263"/>
                  <a:pt x="654081" y="120263"/>
                </a:cubicBezTo>
                <a:close/>
                <a:moveTo>
                  <a:pt x="5723181" y="116891"/>
                </a:moveTo>
                <a:lnTo>
                  <a:pt x="5741726" y="179270"/>
                </a:lnTo>
                <a:cubicBezTo>
                  <a:pt x="5726752" y="183438"/>
                  <a:pt x="5715957" y="187747"/>
                  <a:pt x="5709343" y="192196"/>
                </a:cubicBezTo>
                <a:cubicBezTo>
                  <a:pt x="5702728" y="196645"/>
                  <a:pt x="5699098" y="204887"/>
                  <a:pt x="5698454" y="216923"/>
                </a:cubicBezTo>
                <a:cubicBezTo>
                  <a:pt x="5698454" y="219171"/>
                  <a:pt x="5698454" y="221419"/>
                  <a:pt x="5698454" y="223666"/>
                </a:cubicBezTo>
                <a:cubicBezTo>
                  <a:pt x="5698714" y="238680"/>
                  <a:pt x="5701316" y="251425"/>
                  <a:pt x="5706260" y="261902"/>
                </a:cubicBezTo>
                <a:cubicBezTo>
                  <a:pt x="5711203" y="272378"/>
                  <a:pt x="5716926" y="282667"/>
                  <a:pt x="5723431" y="292769"/>
                </a:cubicBezTo>
                <a:cubicBezTo>
                  <a:pt x="5729936" y="302870"/>
                  <a:pt x="5735660" y="314866"/>
                  <a:pt x="5740602" y="328756"/>
                </a:cubicBezTo>
                <a:cubicBezTo>
                  <a:pt x="5743389" y="337209"/>
                  <a:pt x="5745403" y="345451"/>
                  <a:pt x="5746644" y="353483"/>
                </a:cubicBezTo>
                <a:cubicBezTo>
                  <a:pt x="5747884" y="361514"/>
                  <a:pt x="5748494" y="369195"/>
                  <a:pt x="5748470" y="376524"/>
                </a:cubicBezTo>
                <a:cubicBezTo>
                  <a:pt x="5748376" y="390433"/>
                  <a:pt x="5746597" y="402656"/>
                  <a:pt x="5743131" y="413193"/>
                </a:cubicBezTo>
                <a:cubicBezTo>
                  <a:pt x="5739666" y="423730"/>
                  <a:pt x="5735077" y="431738"/>
                  <a:pt x="5729363" y="437217"/>
                </a:cubicBezTo>
                <a:cubicBezTo>
                  <a:pt x="5718526" y="447274"/>
                  <a:pt x="5706232" y="454323"/>
                  <a:pt x="5692481" y="458364"/>
                </a:cubicBezTo>
                <a:cubicBezTo>
                  <a:pt x="5678730" y="462405"/>
                  <a:pt x="5665603" y="464917"/>
                  <a:pt x="5653101" y="465899"/>
                </a:cubicBezTo>
                <a:cubicBezTo>
                  <a:pt x="5640599" y="466880"/>
                  <a:pt x="5630802" y="467810"/>
                  <a:pt x="5623712" y="468688"/>
                </a:cubicBezTo>
                <a:lnTo>
                  <a:pt x="5614720" y="405184"/>
                </a:lnTo>
                <a:cubicBezTo>
                  <a:pt x="5623493" y="403845"/>
                  <a:pt x="5632922" y="402839"/>
                  <a:pt x="5643006" y="402166"/>
                </a:cubicBezTo>
                <a:cubicBezTo>
                  <a:pt x="5653090" y="401493"/>
                  <a:pt x="5661770" y="399072"/>
                  <a:pt x="5669045" y="394902"/>
                </a:cubicBezTo>
                <a:cubicBezTo>
                  <a:pt x="5676319" y="390733"/>
                  <a:pt x="5680128" y="382733"/>
                  <a:pt x="5680471" y="370904"/>
                </a:cubicBezTo>
                <a:cubicBezTo>
                  <a:pt x="5680495" y="368949"/>
                  <a:pt x="5680447" y="366958"/>
                  <a:pt x="5680330" y="364933"/>
                </a:cubicBezTo>
                <a:cubicBezTo>
                  <a:pt x="5680214" y="362907"/>
                  <a:pt x="5679886" y="360777"/>
                  <a:pt x="5679347" y="358540"/>
                </a:cubicBezTo>
                <a:cubicBezTo>
                  <a:pt x="5676371" y="345827"/>
                  <a:pt x="5671146" y="333727"/>
                  <a:pt x="5663675" y="322241"/>
                </a:cubicBezTo>
                <a:cubicBezTo>
                  <a:pt x="5656202" y="310755"/>
                  <a:pt x="5648605" y="297490"/>
                  <a:pt x="5640883" y="282445"/>
                </a:cubicBezTo>
                <a:cubicBezTo>
                  <a:pt x="5633161" y="267400"/>
                  <a:pt x="5627438" y="248182"/>
                  <a:pt x="5623712" y="224790"/>
                </a:cubicBezTo>
                <a:cubicBezTo>
                  <a:pt x="5623442" y="223643"/>
                  <a:pt x="5623279" y="222425"/>
                  <a:pt x="5623220" y="221138"/>
                </a:cubicBezTo>
                <a:cubicBezTo>
                  <a:pt x="5623161" y="219850"/>
                  <a:pt x="5623138" y="218632"/>
                  <a:pt x="5623150" y="217485"/>
                </a:cubicBezTo>
                <a:cubicBezTo>
                  <a:pt x="5623279" y="205156"/>
                  <a:pt x="5626533" y="192020"/>
                  <a:pt x="5632914" y="178076"/>
                </a:cubicBezTo>
                <a:cubicBezTo>
                  <a:pt x="5639295" y="164132"/>
                  <a:pt x="5648028" y="152541"/>
                  <a:pt x="5659116" y="143304"/>
                </a:cubicBezTo>
                <a:cubicBezTo>
                  <a:pt x="5668951" y="135741"/>
                  <a:pt x="5678785" y="130215"/>
                  <a:pt x="5688619" y="126726"/>
                </a:cubicBezTo>
                <a:cubicBezTo>
                  <a:pt x="5698454" y="123237"/>
                  <a:pt x="5709975" y="119959"/>
                  <a:pt x="5723181" y="116891"/>
                </a:cubicBezTo>
                <a:close/>
                <a:moveTo>
                  <a:pt x="3463337" y="112957"/>
                </a:moveTo>
                <a:cubicBezTo>
                  <a:pt x="3470736" y="112957"/>
                  <a:pt x="3477293" y="114643"/>
                  <a:pt x="3483006" y="118015"/>
                </a:cubicBezTo>
                <a:cubicBezTo>
                  <a:pt x="3490804" y="122593"/>
                  <a:pt x="3496423" y="128330"/>
                  <a:pt x="3499865" y="135226"/>
                </a:cubicBezTo>
                <a:cubicBezTo>
                  <a:pt x="3503307" y="142121"/>
                  <a:pt x="3504993" y="149685"/>
                  <a:pt x="3504923" y="157915"/>
                </a:cubicBezTo>
                <a:cubicBezTo>
                  <a:pt x="3505017" y="165783"/>
                  <a:pt x="3503706" y="173651"/>
                  <a:pt x="3500989" y="181518"/>
                </a:cubicBezTo>
                <a:cubicBezTo>
                  <a:pt x="3497723" y="191294"/>
                  <a:pt x="3492735" y="198436"/>
                  <a:pt x="3486027" y="202944"/>
                </a:cubicBezTo>
                <a:cubicBezTo>
                  <a:pt x="3479318" y="207451"/>
                  <a:pt x="3471942" y="209676"/>
                  <a:pt x="3463899" y="209617"/>
                </a:cubicBezTo>
                <a:cubicBezTo>
                  <a:pt x="3455575" y="209547"/>
                  <a:pt x="3447637" y="207439"/>
                  <a:pt x="3440085" y="203295"/>
                </a:cubicBezTo>
                <a:cubicBezTo>
                  <a:pt x="3432534" y="199150"/>
                  <a:pt x="3426422" y="193390"/>
                  <a:pt x="3421751" y="186014"/>
                </a:cubicBezTo>
                <a:cubicBezTo>
                  <a:pt x="3416787" y="177116"/>
                  <a:pt x="3414352" y="169061"/>
                  <a:pt x="3414445" y="161849"/>
                </a:cubicBezTo>
                <a:cubicBezTo>
                  <a:pt x="3414527" y="155703"/>
                  <a:pt x="3415768" y="149732"/>
                  <a:pt x="3418168" y="143936"/>
                </a:cubicBezTo>
                <a:cubicBezTo>
                  <a:pt x="3420568" y="138141"/>
                  <a:pt x="3423636" y="132310"/>
                  <a:pt x="3427370" y="126445"/>
                </a:cubicBezTo>
                <a:cubicBezTo>
                  <a:pt x="3431714" y="122441"/>
                  <a:pt x="3437077" y="119209"/>
                  <a:pt x="3443457" y="116751"/>
                </a:cubicBezTo>
                <a:cubicBezTo>
                  <a:pt x="3449838" y="114292"/>
                  <a:pt x="3456465" y="113028"/>
                  <a:pt x="3463337" y="112957"/>
                </a:cubicBezTo>
                <a:close/>
                <a:moveTo>
                  <a:pt x="2175243" y="112957"/>
                </a:moveTo>
                <a:cubicBezTo>
                  <a:pt x="2187770" y="142976"/>
                  <a:pt x="2197980" y="172995"/>
                  <a:pt x="2205870" y="203014"/>
                </a:cubicBezTo>
                <a:cubicBezTo>
                  <a:pt x="2213762" y="233033"/>
                  <a:pt x="2223409" y="263333"/>
                  <a:pt x="2234812" y="293913"/>
                </a:cubicBezTo>
                <a:cubicBezTo>
                  <a:pt x="2244939" y="267126"/>
                  <a:pt x="2255312" y="237809"/>
                  <a:pt x="2265931" y="205964"/>
                </a:cubicBezTo>
                <a:cubicBezTo>
                  <a:pt x="2276550" y="174119"/>
                  <a:pt x="2287345" y="143679"/>
                  <a:pt x="2298316" y="114643"/>
                </a:cubicBezTo>
                <a:cubicBezTo>
                  <a:pt x="2307764" y="118800"/>
                  <a:pt x="2316685" y="121305"/>
                  <a:pt x="2325079" y="122160"/>
                </a:cubicBezTo>
                <a:cubicBezTo>
                  <a:pt x="2333474" y="123014"/>
                  <a:pt x="2341974" y="125941"/>
                  <a:pt x="2350579" y="130941"/>
                </a:cubicBezTo>
                <a:cubicBezTo>
                  <a:pt x="2336388" y="178865"/>
                  <a:pt x="2321561" y="228069"/>
                  <a:pt x="2306100" y="278553"/>
                </a:cubicBezTo>
                <a:cubicBezTo>
                  <a:pt x="2290639" y="329037"/>
                  <a:pt x="2275396" y="378740"/>
                  <a:pt x="2260372" y="427663"/>
                </a:cubicBezTo>
                <a:cubicBezTo>
                  <a:pt x="2245348" y="476586"/>
                  <a:pt x="2231395" y="522668"/>
                  <a:pt x="2218515" y="565909"/>
                </a:cubicBezTo>
                <a:cubicBezTo>
                  <a:pt x="2208540" y="562947"/>
                  <a:pt x="2199267" y="560301"/>
                  <a:pt x="2190697" y="557971"/>
                </a:cubicBezTo>
                <a:cubicBezTo>
                  <a:pt x="2182127" y="555642"/>
                  <a:pt x="2173416" y="552855"/>
                  <a:pt x="2164565" y="549612"/>
                </a:cubicBezTo>
                <a:cubicBezTo>
                  <a:pt x="2166555" y="529077"/>
                  <a:pt x="2171707" y="504537"/>
                  <a:pt x="2180020" y="475993"/>
                </a:cubicBezTo>
                <a:cubicBezTo>
                  <a:pt x="2188332" y="447450"/>
                  <a:pt x="2194608" y="420100"/>
                  <a:pt x="2198846" y="393945"/>
                </a:cubicBezTo>
                <a:cubicBezTo>
                  <a:pt x="2189409" y="355438"/>
                  <a:pt x="2179060" y="318511"/>
                  <a:pt x="2167797" y="283166"/>
                </a:cubicBezTo>
                <a:cubicBezTo>
                  <a:pt x="2156534" y="247820"/>
                  <a:pt x="2145341" y="210753"/>
                  <a:pt x="2134219" y="171965"/>
                </a:cubicBezTo>
                <a:cubicBezTo>
                  <a:pt x="2131596" y="162294"/>
                  <a:pt x="2129395" y="154380"/>
                  <a:pt x="2127616" y="148221"/>
                </a:cubicBezTo>
                <a:cubicBezTo>
                  <a:pt x="2125836" y="142063"/>
                  <a:pt x="2123354" y="134991"/>
                  <a:pt x="2120169" y="127007"/>
                </a:cubicBezTo>
                <a:cubicBezTo>
                  <a:pt x="2129208" y="126000"/>
                  <a:pt x="2137965" y="124080"/>
                  <a:pt x="2146442" y="121246"/>
                </a:cubicBezTo>
                <a:cubicBezTo>
                  <a:pt x="2154918" y="118413"/>
                  <a:pt x="2164519" y="115650"/>
                  <a:pt x="2175243" y="112957"/>
                </a:cubicBezTo>
                <a:close/>
                <a:moveTo>
                  <a:pt x="4594478" y="96660"/>
                </a:moveTo>
                <a:lnTo>
                  <a:pt x="4656857" y="97222"/>
                </a:lnTo>
                <a:lnTo>
                  <a:pt x="4656857" y="146114"/>
                </a:lnTo>
                <a:cubicBezTo>
                  <a:pt x="4671176" y="142824"/>
                  <a:pt x="4685109" y="139710"/>
                  <a:pt x="4698654" y="136771"/>
                </a:cubicBezTo>
                <a:cubicBezTo>
                  <a:pt x="4712201" y="133832"/>
                  <a:pt x="4727117" y="130578"/>
                  <a:pt x="4743402" y="127007"/>
                </a:cubicBezTo>
                <a:cubicBezTo>
                  <a:pt x="4745884" y="135483"/>
                  <a:pt x="4747945" y="143538"/>
                  <a:pt x="4749583" y="151172"/>
                </a:cubicBezTo>
                <a:cubicBezTo>
                  <a:pt x="4751223" y="158805"/>
                  <a:pt x="4752721" y="165736"/>
                  <a:pt x="4754079" y="171965"/>
                </a:cubicBezTo>
                <a:lnTo>
                  <a:pt x="4657420" y="214675"/>
                </a:lnTo>
                <a:cubicBezTo>
                  <a:pt x="4657150" y="260335"/>
                  <a:pt x="4656987" y="302764"/>
                  <a:pt x="4656928" y="341962"/>
                </a:cubicBezTo>
                <a:cubicBezTo>
                  <a:pt x="4656870" y="381160"/>
                  <a:pt x="4656846" y="419655"/>
                  <a:pt x="4656857" y="457448"/>
                </a:cubicBezTo>
                <a:cubicBezTo>
                  <a:pt x="4650629" y="457741"/>
                  <a:pt x="4644260" y="457998"/>
                  <a:pt x="4637750" y="458221"/>
                </a:cubicBezTo>
                <a:cubicBezTo>
                  <a:pt x="4631241" y="458443"/>
                  <a:pt x="4624872" y="458560"/>
                  <a:pt x="4618643" y="458572"/>
                </a:cubicBezTo>
                <a:cubicBezTo>
                  <a:pt x="4612438" y="458560"/>
                  <a:pt x="4606584" y="458443"/>
                  <a:pt x="4601082" y="458221"/>
                </a:cubicBezTo>
                <a:cubicBezTo>
                  <a:pt x="4595579" y="457998"/>
                  <a:pt x="4590568" y="457741"/>
                  <a:pt x="4586049" y="457448"/>
                </a:cubicBezTo>
                <a:cubicBezTo>
                  <a:pt x="4586400" y="395209"/>
                  <a:pt x="4587384" y="333814"/>
                  <a:pt x="4588999" y="273261"/>
                </a:cubicBezTo>
                <a:cubicBezTo>
                  <a:pt x="4590615" y="212708"/>
                  <a:pt x="4592441" y="153841"/>
                  <a:pt x="4594478" y="96660"/>
                </a:cubicBezTo>
                <a:close/>
                <a:moveTo>
                  <a:pt x="860679" y="96660"/>
                </a:moveTo>
                <a:lnTo>
                  <a:pt x="923058" y="97222"/>
                </a:lnTo>
                <a:lnTo>
                  <a:pt x="923058" y="146114"/>
                </a:lnTo>
                <a:cubicBezTo>
                  <a:pt x="937376" y="142824"/>
                  <a:pt x="951309" y="139710"/>
                  <a:pt x="964855" y="136771"/>
                </a:cubicBezTo>
                <a:cubicBezTo>
                  <a:pt x="978401" y="133832"/>
                  <a:pt x="993316" y="130578"/>
                  <a:pt x="1009602" y="127007"/>
                </a:cubicBezTo>
                <a:cubicBezTo>
                  <a:pt x="1012084" y="135483"/>
                  <a:pt x="1014145" y="143538"/>
                  <a:pt x="1015784" y="151172"/>
                </a:cubicBezTo>
                <a:cubicBezTo>
                  <a:pt x="1017423" y="158805"/>
                  <a:pt x="1018921" y="165736"/>
                  <a:pt x="1020279" y="171965"/>
                </a:cubicBezTo>
                <a:lnTo>
                  <a:pt x="923620" y="214675"/>
                </a:lnTo>
                <a:cubicBezTo>
                  <a:pt x="923350" y="260335"/>
                  <a:pt x="923187" y="302764"/>
                  <a:pt x="923128" y="341962"/>
                </a:cubicBezTo>
                <a:cubicBezTo>
                  <a:pt x="923069" y="381160"/>
                  <a:pt x="923046" y="419655"/>
                  <a:pt x="923058" y="457448"/>
                </a:cubicBezTo>
                <a:cubicBezTo>
                  <a:pt x="916829" y="457741"/>
                  <a:pt x="910460" y="457998"/>
                  <a:pt x="903951" y="458221"/>
                </a:cubicBezTo>
                <a:cubicBezTo>
                  <a:pt x="897441" y="458443"/>
                  <a:pt x="891072" y="458560"/>
                  <a:pt x="884843" y="458572"/>
                </a:cubicBezTo>
                <a:cubicBezTo>
                  <a:pt x="878638" y="458560"/>
                  <a:pt x="872784" y="458443"/>
                  <a:pt x="867282" y="458221"/>
                </a:cubicBezTo>
                <a:cubicBezTo>
                  <a:pt x="861779" y="457998"/>
                  <a:pt x="856768" y="457741"/>
                  <a:pt x="852249" y="457448"/>
                </a:cubicBezTo>
                <a:cubicBezTo>
                  <a:pt x="852600" y="395209"/>
                  <a:pt x="853584" y="333814"/>
                  <a:pt x="855199" y="273261"/>
                </a:cubicBezTo>
                <a:cubicBezTo>
                  <a:pt x="856815" y="212708"/>
                  <a:pt x="858641" y="153841"/>
                  <a:pt x="860679" y="96660"/>
                </a:cubicBezTo>
                <a:close/>
                <a:moveTo>
                  <a:pt x="1488635" y="68026"/>
                </a:moveTo>
                <a:cubicBezTo>
                  <a:pt x="1483027" y="67616"/>
                  <a:pt x="1477340" y="67794"/>
                  <a:pt x="1471574" y="68561"/>
                </a:cubicBezTo>
                <a:cubicBezTo>
                  <a:pt x="1470871" y="94623"/>
                  <a:pt x="1470871" y="119912"/>
                  <a:pt x="1471574" y="144428"/>
                </a:cubicBezTo>
                <a:cubicBezTo>
                  <a:pt x="1472277" y="168944"/>
                  <a:pt x="1472839" y="193109"/>
                  <a:pt x="1473260" y="216923"/>
                </a:cubicBezTo>
                <a:cubicBezTo>
                  <a:pt x="1480776" y="216817"/>
                  <a:pt x="1488644" y="216326"/>
                  <a:pt x="1496863" y="215448"/>
                </a:cubicBezTo>
                <a:cubicBezTo>
                  <a:pt x="1505082" y="214569"/>
                  <a:pt x="1512387" y="212251"/>
                  <a:pt x="1518780" y="208493"/>
                </a:cubicBezTo>
                <a:cubicBezTo>
                  <a:pt x="1522889" y="201164"/>
                  <a:pt x="1525629" y="193203"/>
                  <a:pt x="1526999" y="184609"/>
                </a:cubicBezTo>
                <a:cubicBezTo>
                  <a:pt x="1528369" y="176016"/>
                  <a:pt x="1529001" y="166930"/>
                  <a:pt x="1528895" y="157353"/>
                </a:cubicBezTo>
                <a:cubicBezTo>
                  <a:pt x="1528802" y="147203"/>
                  <a:pt x="1528427" y="136876"/>
                  <a:pt x="1527772" y="126375"/>
                </a:cubicBezTo>
                <a:cubicBezTo>
                  <a:pt x="1527116" y="115873"/>
                  <a:pt x="1526741" y="105406"/>
                  <a:pt x="1526647" y="94974"/>
                </a:cubicBezTo>
                <a:cubicBezTo>
                  <a:pt x="1523264" y="82178"/>
                  <a:pt x="1516122" y="74193"/>
                  <a:pt x="1505222" y="71020"/>
                </a:cubicBezTo>
                <a:cubicBezTo>
                  <a:pt x="1499772" y="69434"/>
                  <a:pt x="1494243" y="68436"/>
                  <a:pt x="1488635" y="68026"/>
                </a:cubicBezTo>
                <a:close/>
                <a:moveTo>
                  <a:pt x="1091526" y="28661"/>
                </a:moveTo>
                <a:lnTo>
                  <a:pt x="1157840" y="29785"/>
                </a:lnTo>
                <a:lnTo>
                  <a:pt x="1157840" y="120263"/>
                </a:lnTo>
                <a:cubicBezTo>
                  <a:pt x="1158193" y="120634"/>
                  <a:pt x="1161856" y="120891"/>
                  <a:pt x="1168829" y="121033"/>
                </a:cubicBezTo>
                <a:cubicBezTo>
                  <a:pt x="1175802" y="121175"/>
                  <a:pt x="1183961" y="121224"/>
                  <a:pt x="1193306" y="121179"/>
                </a:cubicBezTo>
                <a:cubicBezTo>
                  <a:pt x="1202652" y="121134"/>
                  <a:pt x="1211061" y="121016"/>
                  <a:pt x="1218533" y="120825"/>
                </a:cubicBezTo>
                <a:cubicBezTo>
                  <a:pt x="1219517" y="129524"/>
                  <a:pt x="1220078" y="140084"/>
                  <a:pt x="1220219" y="152506"/>
                </a:cubicBezTo>
                <a:cubicBezTo>
                  <a:pt x="1220359" y="164928"/>
                  <a:pt x="1220921" y="175910"/>
                  <a:pt x="1221905" y="185452"/>
                </a:cubicBezTo>
                <a:cubicBezTo>
                  <a:pt x="1212644" y="184925"/>
                  <a:pt x="1202364" y="184715"/>
                  <a:pt x="1191066" y="184820"/>
                </a:cubicBezTo>
                <a:cubicBezTo>
                  <a:pt x="1179768" y="184925"/>
                  <a:pt x="1169067" y="185136"/>
                  <a:pt x="1158964" y="185452"/>
                </a:cubicBezTo>
                <a:lnTo>
                  <a:pt x="1158964" y="202311"/>
                </a:lnTo>
                <a:lnTo>
                  <a:pt x="1162335" y="368094"/>
                </a:lnTo>
                <a:cubicBezTo>
                  <a:pt x="1165218" y="383215"/>
                  <a:pt x="1169880" y="393310"/>
                  <a:pt x="1176322" y="398378"/>
                </a:cubicBezTo>
                <a:cubicBezTo>
                  <a:pt x="1182764" y="403446"/>
                  <a:pt x="1190548" y="406048"/>
                  <a:pt x="1199676" y="406183"/>
                </a:cubicBezTo>
                <a:cubicBezTo>
                  <a:pt x="1208802" y="406319"/>
                  <a:pt x="1218835" y="406548"/>
                  <a:pt x="1229773" y="406870"/>
                </a:cubicBezTo>
                <a:lnTo>
                  <a:pt x="1228086" y="465316"/>
                </a:lnTo>
                <a:cubicBezTo>
                  <a:pt x="1221600" y="466732"/>
                  <a:pt x="1215044" y="467833"/>
                  <a:pt x="1208418" y="468617"/>
                </a:cubicBezTo>
                <a:cubicBezTo>
                  <a:pt x="1201791" y="469402"/>
                  <a:pt x="1195234" y="469800"/>
                  <a:pt x="1188748" y="469812"/>
                </a:cubicBezTo>
                <a:cubicBezTo>
                  <a:pt x="1176326" y="469847"/>
                  <a:pt x="1164080" y="468371"/>
                  <a:pt x="1152009" y="465386"/>
                </a:cubicBezTo>
                <a:cubicBezTo>
                  <a:pt x="1139938" y="462401"/>
                  <a:pt x="1128394" y="457694"/>
                  <a:pt x="1117377" y="451266"/>
                </a:cubicBezTo>
                <a:cubicBezTo>
                  <a:pt x="1112050" y="446712"/>
                  <a:pt x="1108234" y="441912"/>
                  <a:pt x="1105927" y="436866"/>
                </a:cubicBezTo>
                <a:cubicBezTo>
                  <a:pt x="1103621" y="431820"/>
                  <a:pt x="1101068" y="426879"/>
                  <a:pt x="1098270" y="422044"/>
                </a:cubicBezTo>
                <a:cubicBezTo>
                  <a:pt x="1093903" y="384309"/>
                  <a:pt x="1091538" y="345556"/>
                  <a:pt x="1091175" y="305785"/>
                </a:cubicBezTo>
                <a:cubicBezTo>
                  <a:pt x="1090812" y="266014"/>
                  <a:pt x="1089993" y="227401"/>
                  <a:pt x="1088717" y="189948"/>
                </a:cubicBezTo>
                <a:cubicBezTo>
                  <a:pt x="1082359" y="189971"/>
                  <a:pt x="1076388" y="189925"/>
                  <a:pt x="1070804" y="189807"/>
                </a:cubicBezTo>
                <a:cubicBezTo>
                  <a:pt x="1065219" y="189690"/>
                  <a:pt x="1059389" y="189363"/>
                  <a:pt x="1053312" y="188824"/>
                </a:cubicBezTo>
                <a:cubicBezTo>
                  <a:pt x="1053300" y="177374"/>
                  <a:pt x="1053183" y="166415"/>
                  <a:pt x="1052961" y="155948"/>
                </a:cubicBezTo>
                <a:cubicBezTo>
                  <a:pt x="1052739" y="145482"/>
                  <a:pt x="1052481" y="135085"/>
                  <a:pt x="1052188" y="124759"/>
                </a:cubicBezTo>
                <a:lnTo>
                  <a:pt x="1092650" y="124197"/>
                </a:lnTo>
                <a:close/>
                <a:moveTo>
                  <a:pt x="2601677" y="12364"/>
                </a:moveTo>
                <a:cubicBezTo>
                  <a:pt x="2628266" y="12434"/>
                  <a:pt x="2654889" y="12715"/>
                  <a:pt x="2681548" y="13207"/>
                </a:cubicBezTo>
                <a:cubicBezTo>
                  <a:pt x="2708206" y="13699"/>
                  <a:pt x="2733847" y="13980"/>
                  <a:pt x="2758468" y="14050"/>
                </a:cubicBezTo>
                <a:cubicBezTo>
                  <a:pt x="2758737" y="19260"/>
                  <a:pt x="2758901" y="26542"/>
                  <a:pt x="2758960" y="35897"/>
                </a:cubicBezTo>
                <a:cubicBezTo>
                  <a:pt x="2759018" y="45251"/>
                  <a:pt x="2759042" y="59137"/>
                  <a:pt x="2759030" y="77553"/>
                </a:cubicBezTo>
                <a:cubicBezTo>
                  <a:pt x="2746795" y="77775"/>
                  <a:pt x="2733050" y="77892"/>
                  <a:pt x="2717795" y="77904"/>
                </a:cubicBezTo>
                <a:cubicBezTo>
                  <a:pt x="2702540" y="77916"/>
                  <a:pt x="2688374" y="78173"/>
                  <a:pt x="2675296" y="78677"/>
                </a:cubicBezTo>
                <a:cubicBezTo>
                  <a:pt x="2675155" y="106717"/>
                  <a:pt x="2675436" y="137040"/>
                  <a:pt x="2676139" y="169647"/>
                </a:cubicBezTo>
                <a:cubicBezTo>
                  <a:pt x="2676841" y="202253"/>
                  <a:pt x="2677122" y="235807"/>
                  <a:pt x="2676982" y="270310"/>
                </a:cubicBezTo>
                <a:cubicBezTo>
                  <a:pt x="2677064" y="298725"/>
                  <a:pt x="2677883" y="329423"/>
                  <a:pt x="2679441" y="362404"/>
                </a:cubicBezTo>
                <a:cubicBezTo>
                  <a:pt x="2680998" y="395385"/>
                  <a:pt x="2681114" y="427066"/>
                  <a:pt x="2679791" y="457448"/>
                </a:cubicBezTo>
                <a:lnTo>
                  <a:pt x="2603925" y="457448"/>
                </a:lnTo>
                <a:lnTo>
                  <a:pt x="2605049" y="441713"/>
                </a:lnTo>
                <a:cubicBezTo>
                  <a:pt x="2608877" y="380177"/>
                  <a:pt x="2610072" y="318219"/>
                  <a:pt x="2608631" y="255840"/>
                </a:cubicBezTo>
                <a:cubicBezTo>
                  <a:pt x="2607191" y="193460"/>
                  <a:pt x="2605435" y="134031"/>
                  <a:pt x="2603363" y="77553"/>
                </a:cubicBezTo>
                <a:cubicBezTo>
                  <a:pt x="2590730" y="76839"/>
                  <a:pt x="2577922" y="76722"/>
                  <a:pt x="2564938" y="77202"/>
                </a:cubicBezTo>
                <a:cubicBezTo>
                  <a:pt x="2551954" y="77682"/>
                  <a:pt x="2538724" y="77986"/>
                  <a:pt x="2525249" y="78115"/>
                </a:cubicBezTo>
                <a:cubicBezTo>
                  <a:pt x="2525541" y="72753"/>
                  <a:pt x="2525798" y="67601"/>
                  <a:pt x="2526021" y="62661"/>
                </a:cubicBezTo>
                <a:cubicBezTo>
                  <a:pt x="2526244" y="57720"/>
                  <a:pt x="2526361" y="53130"/>
                  <a:pt x="2526373" y="48892"/>
                </a:cubicBezTo>
                <a:cubicBezTo>
                  <a:pt x="2526349" y="43928"/>
                  <a:pt x="2526255" y="38683"/>
                  <a:pt x="2526091" y="33157"/>
                </a:cubicBezTo>
                <a:cubicBezTo>
                  <a:pt x="2525928" y="27631"/>
                  <a:pt x="2525834" y="21262"/>
                  <a:pt x="2525810" y="14050"/>
                </a:cubicBezTo>
                <a:cubicBezTo>
                  <a:pt x="2549975" y="12926"/>
                  <a:pt x="2575264" y="12364"/>
                  <a:pt x="2601677" y="12364"/>
                </a:cubicBezTo>
                <a:close/>
                <a:moveTo>
                  <a:pt x="3234261" y="9554"/>
                </a:moveTo>
                <a:cubicBezTo>
                  <a:pt x="3235291" y="22842"/>
                  <a:pt x="3235759" y="41786"/>
                  <a:pt x="3235666" y="66384"/>
                </a:cubicBezTo>
                <a:cubicBezTo>
                  <a:pt x="3235572" y="90982"/>
                  <a:pt x="3235478" y="119057"/>
                  <a:pt x="3235385" y="150610"/>
                </a:cubicBezTo>
                <a:cubicBezTo>
                  <a:pt x="3246835" y="143351"/>
                  <a:pt x="3257794" y="138059"/>
                  <a:pt x="3268260" y="134734"/>
                </a:cubicBezTo>
                <a:cubicBezTo>
                  <a:pt x="3278727" y="131409"/>
                  <a:pt x="3289124" y="129770"/>
                  <a:pt x="3299450" y="129817"/>
                </a:cubicBezTo>
                <a:cubicBezTo>
                  <a:pt x="3305878" y="129828"/>
                  <a:pt x="3312410" y="130367"/>
                  <a:pt x="3319049" y="131432"/>
                </a:cubicBezTo>
                <a:cubicBezTo>
                  <a:pt x="3325687" y="132498"/>
                  <a:pt x="3332642" y="134020"/>
                  <a:pt x="3339912" y="135998"/>
                </a:cubicBezTo>
                <a:cubicBezTo>
                  <a:pt x="3353587" y="148292"/>
                  <a:pt x="3362625" y="165432"/>
                  <a:pt x="3367027" y="187419"/>
                </a:cubicBezTo>
                <a:cubicBezTo>
                  <a:pt x="3371430" y="209406"/>
                  <a:pt x="3373443" y="233290"/>
                  <a:pt x="3373069" y="259071"/>
                </a:cubicBezTo>
                <a:cubicBezTo>
                  <a:pt x="3373057" y="269819"/>
                  <a:pt x="3372940" y="280637"/>
                  <a:pt x="3372717" y="291525"/>
                </a:cubicBezTo>
                <a:cubicBezTo>
                  <a:pt x="3372495" y="302413"/>
                  <a:pt x="3372238" y="312950"/>
                  <a:pt x="3371945" y="323136"/>
                </a:cubicBezTo>
                <a:lnTo>
                  <a:pt x="3370259" y="458572"/>
                </a:lnTo>
                <a:cubicBezTo>
                  <a:pt x="3360459" y="458525"/>
                  <a:pt x="3350555" y="458338"/>
                  <a:pt x="3340544" y="458010"/>
                </a:cubicBezTo>
                <a:cubicBezTo>
                  <a:pt x="3330534" y="457682"/>
                  <a:pt x="3320208" y="457495"/>
                  <a:pt x="3309565" y="457448"/>
                </a:cubicBezTo>
                <a:lnTo>
                  <a:pt x="3311813" y="233220"/>
                </a:lnTo>
                <a:cubicBezTo>
                  <a:pt x="3311614" y="220728"/>
                  <a:pt x="3307798" y="211853"/>
                  <a:pt x="3300363" y="206596"/>
                </a:cubicBezTo>
                <a:cubicBezTo>
                  <a:pt x="3292929" y="201340"/>
                  <a:pt x="3284757" y="198787"/>
                  <a:pt x="3275847" y="198940"/>
                </a:cubicBezTo>
                <a:cubicBezTo>
                  <a:pt x="3273295" y="198928"/>
                  <a:pt x="3270813" y="199092"/>
                  <a:pt x="3268401" y="199431"/>
                </a:cubicBezTo>
                <a:cubicBezTo>
                  <a:pt x="3265989" y="199771"/>
                  <a:pt x="3263788" y="200356"/>
                  <a:pt x="3261797" y="201187"/>
                </a:cubicBezTo>
                <a:cubicBezTo>
                  <a:pt x="3251325" y="205964"/>
                  <a:pt x="3243922" y="214082"/>
                  <a:pt x="3239589" y="225540"/>
                </a:cubicBezTo>
                <a:cubicBezTo>
                  <a:pt x="3235256" y="236998"/>
                  <a:pt x="3232765" y="250111"/>
                  <a:pt x="3232117" y="264878"/>
                </a:cubicBezTo>
                <a:cubicBezTo>
                  <a:pt x="3231468" y="279645"/>
                  <a:pt x="3231434" y="294382"/>
                  <a:pt x="3232013" y="309087"/>
                </a:cubicBezTo>
                <a:cubicBezTo>
                  <a:pt x="3232610" y="335418"/>
                  <a:pt x="3232961" y="360870"/>
                  <a:pt x="3233067" y="385445"/>
                </a:cubicBezTo>
                <a:cubicBezTo>
                  <a:pt x="3233172" y="410020"/>
                  <a:pt x="3232821" y="434208"/>
                  <a:pt x="3232013" y="458010"/>
                </a:cubicBezTo>
                <a:lnTo>
                  <a:pt x="3166824" y="458010"/>
                </a:lnTo>
                <a:cubicBezTo>
                  <a:pt x="3166262" y="422009"/>
                  <a:pt x="3165840" y="386534"/>
                  <a:pt x="3165559" y="351586"/>
                </a:cubicBezTo>
                <a:cubicBezTo>
                  <a:pt x="3165278" y="316638"/>
                  <a:pt x="3165138" y="282428"/>
                  <a:pt x="3165138" y="248955"/>
                </a:cubicBezTo>
                <a:cubicBezTo>
                  <a:pt x="3165150" y="207908"/>
                  <a:pt x="3165407" y="168195"/>
                  <a:pt x="3165911" y="129817"/>
                </a:cubicBezTo>
                <a:cubicBezTo>
                  <a:pt x="3166414" y="91438"/>
                  <a:pt x="3167093" y="54535"/>
                  <a:pt x="3167948" y="19108"/>
                </a:cubicBezTo>
                <a:cubicBezTo>
                  <a:pt x="3178930" y="17480"/>
                  <a:pt x="3190404" y="15537"/>
                  <a:pt x="3202369" y="13277"/>
                </a:cubicBezTo>
                <a:cubicBezTo>
                  <a:pt x="3214334" y="11017"/>
                  <a:pt x="3224965" y="9776"/>
                  <a:pt x="3234261" y="9554"/>
                </a:cubicBezTo>
                <a:close/>
                <a:moveTo>
                  <a:pt x="3733971" y="8992"/>
                </a:moveTo>
                <a:lnTo>
                  <a:pt x="3747458" y="42710"/>
                </a:lnTo>
                <a:cubicBezTo>
                  <a:pt x="3757054" y="67368"/>
                  <a:pt x="3765775" y="95668"/>
                  <a:pt x="3773621" y="127610"/>
                </a:cubicBezTo>
                <a:cubicBezTo>
                  <a:pt x="3781468" y="159553"/>
                  <a:pt x="3788191" y="189934"/>
                  <a:pt x="3793790" y="218754"/>
                </a:cubicBezTo>
                <a:cubicBezTo>
                  <a:pt x="3799389" y="247575"/>
                  <a:pt x="3803614" y="269631"/>
                  <a:pt x="3806466" y="284922"/>
                </a:cubicBezTo>
                <a:cubicBezTo>
                  <a:pt x="3810306" y="263192"/>
                  <a:pt x="3816675" y="230785"/>
                  <a:pt x="3825573" y="187700"/>
                </a:cubicBezTo>
                <a:cubicBezTo>
                  <a:pt x="3834471" y="144615"/>
                  <a:pt x="3848145" y="86357"/>
                  <a:pt x="3866597" y="12926"/>
                </a:cubicBezTo>
                <a:lnTo>
                  <a:pt x="3918861" y="11240"/>
                </a:lnTo>
                <a:cubicBezTo>
                  <a:pt x="3929480" y="87832"/>
                  <a:pt x="3940696" y="150165"/>
                  <a:pt x="3952509" y="198237"/>
                </a:cubicBezTo>
                <a:cubicBezTo>
                  <a:pt x="3964322" y="246309"/>
                  <a:pt x="3972026" y="282510"/>
                  <a:pt x="3975620" y="306839"/>
                </a:cubicBezTo>
                <a:cubicBezTo>
                  <a:pt x="3978503" y="291341"/>
                  <a:pt x="3982431" y="271092"/>
                  <a:pt x="3987404" y="246093"/>
                </a:cubicBezTo>
                <a:cubicBezTo>
                  <a:pt x="3992377" y="221094"/>
                  <a:pt x="3997956" y="194136"/>
                  <a:pt x="4004141" y="165221"/>
                </a:cubicBezTo>
                <a:cubicBezTo>
                  <a:pt x="4010325" y="136306"/>
                  <a:pt x="4016677" y="108224"/>
                  <a:pt x="4023195" y="80977"/>
                </a:cubicBezTo>
                <a:cubicBezTo>
                  <a:pt x="4029713" y="53730"/>
                  <a:pt x="4035959" y="30110"/>
                  <a:pt x="4041933" y="10116"/>
                </a:cubicBezTo>
                <a:lnTo>
                  <a:pt x="4108246" y="28661"/>
                </a:lnTo>
                <a:cubicBezTo>
                  <a:pt x="4102032" y="54282"/>
                  <a:pt x="4094335" y="85650"/>
                  <a:pt x="4085153" y="122766"/>
                </a:cubicBezTo>
                <a:cubicBezTo>
                  <a:pt x="4075971" y="159881"/>
                  <a:pt x="4066341" y="199064"/>
                  <a:pt x="4056264" y="240315"/>
                </a:cubicBezTo>
                <a:cubicBezTo>
                  <a:pt x="4046186" y="281566"/>
                  <a:pt x="4036697" y="321206"/>
                  <a:pt x="4027796" y="359234"/>
                </a:cubicBezTo>
                <a:cubicBezTo>
                  <a:pt x="4018895" y="397263"/>
                  <a:pt x="4011619" y="430001"/>
                  <a:pt x="4005967" y="457448"/>
                </a:cubicBezTo>
                <a:cubicBezTo>
                  <a:pt x="4001776" y="457717"/>
                  <a:pt x="3998076" y="457881"/>
                  <a:pt x="3994868" y="457940"/>
                </a:cubicBezTo>
                <a:cubicBezTo>
                  <a:pt x="3991660" y="457998"/>
                  <a:pt x="3988803" y="458022"/>
                  <a:pt x="3986298" y="458010"/>
                </a:cubicBezTo>
                <a:cubicBezTo>
                  <a:pt x="3981509" y="457987"/>
                  <a:pt x="3976756" y="457893"/>
                  <a:pt x="3972038" y="457729"/>
                </a:cubicBezTo>
                <a:cubicBezTo>
                  <a:pt x="3967319" y="457565"/>
                  <a:pt x="3961020" y="457472"/>
                  <a:pt x="3953141" y="457448"/>
                </a:cubicBezTo>
                <a:cubicBezTo>
                  <a:pt x="3950185" y="447502"/>
                  <a:pt x="3946052" y="431744"/>
                  <a:pt x="3940743" y="410172"/>
                </a:cubicBezTo>
                <a:cubicBezTo>
                  <a:pt x="3935433" y="388600"/>
                  <a:pt x="3929825" y="365255"/>
                  <a:pt x="3923919" y="340136"/>
                </a:cubicBezTo>
                <a:cubicBezTo>
                  <a:pt x="3918012" y="315017"/>
                  <a:pt x="3912685" y="292163"/>
                  <a:pt x="3907937" y="271575"/>
                </a:cubicBezTo>
                <a:cubicBezTo>
                  <a:pt x="3903190" y="250987"/>
                  <a:pt x="3899900" y="236703"/>
                  <a:pt x="3898068" y="228724"/>
                </a:cubicBezTo>
                <a:cubicBezTo>
                  <a:pt x="3897248" y="221934"/>
                  <a:pt x="3896218" y="213317"/>
                  <a:pt x="3894977" y="202873"/>
                </a:cubicBezTo>
                <a:cubicBezTo>
                  <a:pt x="3893736" y="192430"/>
                  <a:pt x="3892143" y="177069"/>
                  <a:pt x="3890200" y="156791"/>
                </a:cubicBezTo>
                <a:cubicBezTo>
                  <a:pt x="3890223" y="164226"/>
                  <a:pt x="3889614" y="173241"/>
                  <a:pt x="3888374" y="183836"/>
                </a:cubicBezTo>
                <a:cubicBezTo>
                  <a:pt x="3887133" y="194432"/>
                  <a:pt x="3885119" y="207521"/>
                  <a:pt x="3882333" y="223104"/>
                </a:cubicBezTo>
                <a:cubicBezTo>
                  <a:pt x="3881056" y="229476"/>
                  <a:pt x="3878059" y="242408"/>
                  <a:pt x="3873341" y="261898"/>
                </a:cubicBezTo>
                <a:cubicBezTo>
                  <a:pt x="3868622" y="281389"/>
                  <a:pt x="3863096" y="303768"/>
                  <a:pt x="3856763" y="329037"/>
                </a:cubicBezTo>
                <a:cubicBezTo>
                  <a:pt x="3850429" y="354305"/>
                  <a:pt x="3844200" y="378792"/>
                  <a:pt x="3838077" y="402497"/>
                </a:cubicBezTo>
                <a:cubicBezTo>
                  <a:pt x="3831954" y="426203"/>
                  <a:pt x="3826849" y="445456"/>
                  <a:pt x="3822763" y="460258"/>
                </a:cubicBezTo>
                <a:cubicBezTo>
                  <a:pt x="3816394" y="459474"/>
                  <a:pt x="3808479" y="458935"/>
                  <a:pt x="3799020" y="458642"/>
                </a:cubicBezTo>
                <a:cubicBezTo>
                  <a:pt x="3789560" y="458350"/>
                  <a:pt x="3781364" y="457952"/>
                  <a:pt x="3774433" y="457448"/>
                </a:cubicBezTo>
                <a:cubicBezTo>
                  <a:pt x="3760859" y="411078"/>
                  <a:pt x="3748169" y="363262"/>
                  <a:pt x="3736365" y="313999"/>
                </a:cubicBezTo>
                <a:cubicBezTo>
                  <a:pt x="3724560" y="264736"/>
                  <a:pt x="3713036" y="215754"/>
                  <a:pt x="3701793" y="167053"/>
                </a:cubicBezTo>
                <a:cubicBezTo>
                  <a:pt x="3690550" y="118352"/>
                  <a:pt x="3678984" y="71659"/>
                  <a:pt x="3667096" y="26975"/>
                </a:cubicBezTo>
                <a:close/>
                <a:moveTo>
                  <a:pt x="1408071" y="8992"/>
                </a:moveTo>
                <a:cubicBezTo>
                  <a:pt x="1413129" y="8992"/>
                  <a:pt x="1418186" y="8992"/>
                  <a:pt x="1423244" y="8992"/>
                </a:cubicBezTo>
                <a:cubicBezTo>
                  <a:pt x="1433453" y="8992"/>
                  <a:pt x="1443944" y="8992"/>
                  <a:pt x="1454715" y="8992"/>
                </a:cubicBezTo>
                <a:cubicBezTo>
                  <a:pt x="1477498" y="8535"/>
                  <a:pt x="1499228" y="10151"/>
                  <a:pt x="1519904" y="13839"/>
                </a:cubicBezTo>
                <a:cubicBezTo>
                  <a:pt x="1540580" y="17527"/>
                  <a:pt x="1556690" y="26027"/>
                  <a:pt x="1568234" y="39339"/>
                </a:cubicBezTo>
                <a:cubicBezTo>
                  <a:pt x="1574322" y="54196"/>
                  <a:pt x="1578583" y="70142"/>
                  <a:pt x="1581019" y="87177"/>
                </a:cubicBezTo>
                <a:cubicBezTo>
                  <a:pt x="1583454" y="104212"/>
                  <a:pt x="1584625" y="120860"/>
                  <a:pt x="1584531" y="137122"/>
                </a:cubicBezTo>
                <a:cubicBezTo>
                  <a:pt x="1584496" y="150750"/>
                  <a:pt x="1584004" y="163254"/>
                  <a:pt x="1583056" y="174634"/>
                </a:cubicBezTo>
                <a:cubicBezTo>
                  <a:pt x="1582108" y="186014"/>
                  <a:pt x="1580913" y="195427"/>
                  <a:pt x="1579473" y="202873"/>
                </a:cubicBezTo>
                <a:cubicBezTo>
                  <a:pt x="1577366" y="213200"/>
                  <a:pt x="1573994" y="220927"/>
                  <a:pt x="1569357" y="226055"/>
                </a:cubicBezTo>
                <a:cubicBezTo>
                  <a:pt x="1564721" y="231183"/>
                  <a:pt x="1561350" y="235819"/>
                  <a:pt x="1559242" y="239964"/>
                </a:cubicBezTo>
                <a:cubicBezTo>
                  <a:pt x="1575235" y="256764"/>
                  <a:pt x="1586240" y="275146"/>
                  <a:pt x="1592258" y="295108"/>
                </a:cubicBezTo>
                <a:cubicBezTo>
                  <a:pt x="1598276" y="315069"/>
                  <a:pt x="1601133" y="335277"/>
                  <a:pt x="1600828" y="355731"/>
                </a:cubicBezTo>
                <a:cubicBezTo>
                  <a:pt x="1600758" y="368176"/>
                  <a:pt x="1600055" y="380376"/>
                  <a:pt x="1598721" y="392329"/>
                </a:cubicBezTo>
                <a:cubicBezTo>
                  <a:pt x="1597386" y="404283"/>
                  <a:pt x="1595841" y="415499"/>
                  <a:pt x="1594085" y="425978"/>
                </a:cubicBezTo>
                <a:cubicBezTo>
                  <a:pt x="1588394" y="436971"/>
                  <a:pt x="1580527" y="445331"/>
                  <a:pt x="1570482" y="451056"/>
                </a:cubicBezTo>
                <a:cubicBezTo>
                  <a:pt x="1560436" y="456781"/>
                  <a:pt x="1550321" y="459661"/>
                  <a:pt x="1540135" y="459696"/>
                </a:cubicBezTo>
                <a:cubicBezTo>
                  <a:pt x="1523182" y="459696"/>
                  <a:pt x="1505948" y="459696"/>
                  <a:pt x="1488433" y="459696"/>
                </a:cubicBezTo>
                <a:cubicBezTo>
                  <a:pt x="1475227" y="459743"/>
                  <a:pt x="1462020" y="459649"/>
                  <a:pt x="1448814" y="459415"/>
                </a:cubicBezTo>
                <a:cubicBezTo>
                  <a:pt x="1435608" y="459181"/>
                  <a:pt x="1422401" y="458525"/>
                  <a:pt x="1409195" y="457448"/>
                </a:cubicBezTo>
                <a:cubicBezTo>
                  <a:pt x="1409004" y="412747"/>
                  <a:pt x="1408824" y="366464"/>
                  <a:pt x="1408654" y="318599"/>
                </a:cubicBezTo>
                <a:cubicBezTo>
                  <a:pt x="1408484" y="270734"/>
                  <a:pt x="1408345" y="223118"/>
                  <a:pt x="1408237" y="175753"/>
                </a:cubicBezTo>
                <a:cubicBezTo>
                  <a:pt x="1408130" y="128387"/>
                  <a:pt x="1408074" y="83103"/>
                  <a:pt x="1408071" y="39901"/>
                </a:cubicBezTo>
                <a:close/>
                <a:moveTo>
                  <a:pt x="5057946" y="8430"/>
                </a:moveTo>
                <a:cubicBezTo>
                  <a:pt x="5060217" y="8430"/>
                  <a:pt x="5061997" y="8430"/>
                  <a:pt x="5063284" y="8430"/>
                </a:cubicBezTo>
                <a:cubicBezTo>
                  <a:pt x="5064572" y="8430"/>
                  <a:pt x="5065228" y="8430"/>
                  <a:pt x="5065251" y="8430"/>
                </a:cubicBezTo>
                <a:lnTo>
                  <a:pt x="5066375" y="25851"/>
                </a:lnTo>
                <a:cubicBezTo>
                  <a:pt x="5067804" y="51070"/>
                  <a:pt x="5068460" y="73970"/>
                  <a:pt x="5068342" y="94553"/>
                </a:cubicBezTo>
                <a:cubicBezTo>
                  <a:pt x="5068225" y="115135"/>
                  <a:pt x="5068881" y="132135"/>
                  <a:pt x="5070309" y="145552"/>
                </a:cubicBezTo>
                <a:cubicBezTo>
                  <a:pt x="5078177" y="141770"/>
                  <a:pt x="5085201" y="139077"/>
                  <a:pt x="5091383" y="137474"/>
                </a:cubicBezTo>
                <a:cubicBezTo>
                  <a:pt x="5097565" y="135870"/>
                  <a:pt x="5104589" y="134441"/>
                  <a:pt x="5112457" y="133188"/>
                </a:cubicBezTo>
                <a:cubicBezTo>
                  <a:pt x="5116403" y="132603"/>
                  <a:pt x="5120313" y="132088"/>
                  <a:pt x="5124188" y="131643"/>
                </a:cubicBezTo>
                <a:cubicBezTo>
                  <a:pt x="5128064" y="131198"/>
                  <a:pt x="5131834" y="130964"/>
                  <a:pt x="5135498" y="130941"/>
                </a:cubicBezTo>
                <a:cubicBezTo>
                  <a:pt x="5141153" y="130847"/>
                  <a:pt x="5146703" y="131596"/>
                  <a:pt x="5152146" y="133188"/>
                </a:cubicBezTo>
                <a:cubicBezTo>
                  <a:pt x="5157591" y="134781"/>
                  <a:pt x="5162718" y="137778"/>
                  <a:pt x="5167530" y="142180"/>
                </a:cubicBezTo>
                <a:cubicBezTo>
                  <a:pt x="5175433" y="156499"/>
                  <a:pt x="5180562" y="170853"/>
                  <a:pt x="5182915" y="185241"/>
                </a:cubicBezTo>
                <a:cubicBezTo>
                  <a:pt x="5185268" y="199630"/>
                  <a:pt x="5186322" y="214125"/>
                  <a:pt x="5186076" y="228724"/>
                </a:cubicBezTo>
                <a:cubicBezTo>
                  <a:pt x="5186076" y="229928"/>
                  <a:pt x="5186076" y="231954"/>
                  <a:pt x="5186076" y="234802"/>
                </a:cubicBezTo>
                <a:cubicBezTo>
                  <a:pt x="5186076" y="237650"/>
                  <a:pt x="5186076" y="243089"/>
                  <a:pt x="5186076" y="251120"/>
                </a:cubicBezTo>
                <a:cubicBezTo>
                  <a:pt x="5186076" y="259151"/>
                  <a:pt x="5186076" y="271542"/>
                  <a:pt x="5186076" y="288294"/>
                </a:cubicBezTo>
                <a:cubicBezTo>
                  <a:pt x="5186310" y="312271"/>
                  <a:pt x="5185561" y="336249"/>
                  <a:pt x="5183828" y="360226"/>
                </a:cubicBezTo>
                <a:cubicBezTo>
                  <a:pt x="5182095" y="384204"/>
                  <a:pt x="5177974" y="405934"/>
                  <a:pt x="5171464" y="425416"/>
                </a:cubicBezTo>
                <a:cubicBezTo>
                  <a:pt x="5165471" y="431820"/>
                  <a:pt x="5158773" y="436433"/>
                  <a:pt x="5151374" y="439254"/>
                </a:cubicBezTo>
                <a:cubicBezTo>
                  <a:pt x="5143975" y="442076"/>
                  <a:pt x="5136435" y="443457"/>
                  <a:pt x="5128754" y="443399"/>
                </a:cubicBezTo>
                <a:cubicBezTo>
                  <a:pt x="5120325" y="443492"/>
                  <a:pt x="5112457" y="442181"/>
                  <a:pt x="5105152" y="439465"/>
                </a:cubicBezTo>
                <a:cubicBezTo>
                  <a:pt x="5101101" y="438083"/>
                  <a:pt x="5096559" y="436351"/>
                  <a:pt x="5091523" y="434267"/>
                </a:cubicBezTo>
                <a:cubicBezTo>
                  <a:pt x="5086489" y="432183"/>
                  <a:pt x="5081666" y="429607"/>
                  <a:pt x="5077053" y="426539"/>
                </a:cubicBezTo>
                <a:cubicBezTo>
                  <a:pt x="5077615" y="430333"/>
                  <a:pt x="5077896" y="435250"/>
                  <a:pt x="5077896" y="441291"/>
                </a:cubicBezTo>
                <a:cubicBezTo>
                  <a:pt x="5077896" y="447333"/>
                  <a:pt x="5077615" y="453655"/>
                  <a:pt x="5077053" y="460258"/>
                </a:cubicBezTo>
                <a:cubicBezTo>
                  <a:pt x="5075331" y="460527"/>
                  <a:pt x="5073294" y="460691"/>
                  <a:pt x="5070941" y="460750"/>
                </a:cubicBezTo>
                <a:cubicBezTo>
                  <a:pt x="5068588" y="460808"/>
                  <a:pt x="5066129" y="460832"/>
                  <a:pt x="5063565" y="460820"/>
                </a:cubicBezTo>
                <a:cubicBezTo>
                  <a:pt x="5057501" y="460797"/>
                  <a:pt x="5051085" y="460703"/>
                  <a:pt x="5044318" y="460539"/>
                </a:cubicBezTo>
                <a:cubicBezTo>
                  <a:pt x="5037551" y="460375"/>
                  <a:pt x="5031416" y="460281"/>
                  <a:pt x="5025913" y="460258"/>
                </a:cubicBezTo>
                <a:cubicBezTo>
                  <a:pt x="5023197" y="460258"/>
                  <a:pt x="5020762" y="460258"/>
                  <a:pt x="5018607" y="460258"/>
                </a:cubicBezTo>
                <a:cubicBezTo>
                  <a:pt x="5016800" y="416257"/>
                  <a:pt x="5015419" y="368448"/>
                  <a:pt x="5014465" y="316829"/>
                </a:cubicBezTo>
                <a:cubicBezTo>
                  <a:pt x="5013512" y="265211"/>
                  <a:pt x="5012589" y="213031"/>
                  <a:pt x="5011697" y="160288"/>
                </a:cubicBezTo>
                <a:cubicBezTo>
                  <a:pt x="5010806" y="107546"/>
                  <a:pt x="5009550" y="57488"/>
                  <a:pt x="5007930" y="10116"/>
                </a:cubicBezTo>
                <a:cubicBezTo>
                  <a:pt x="5013632" y="9554"/>
                  <a:pt x="5021617" y="9132"/>
                  <a:pt x="5031884" y="8852"/>
                </a:cubicBezTo>
                <a:cubicBezTo>
                  <a:pt x="5042152" y="8570"/>
                  <a:pt x="5050839" y="8430"/>
                  <a:pt x="5057946" y="8430"/>
                </a:cubicBezTo>
                <a:close/>
                <a:moveTo>
                  <a:pt x="2019138" y="7868"/>
                </a:moveTo>
                <a:lnTo>
                  <a:pt x="2078707" y="8992"/>
                </a:lnTo>
                <a:cubicBezTo>
                  <a:pt x="2077583" y="42148"/>
                  <a:pt x="2077021" y="76429"/>
                  <a:pt x="2077021" y="111833"/>
                </a:cubicBezTo>
                <a:cubicBezTo>
                  <a:pt x="2077209" y="166462"/>
                  <a:pt x="2078098" y="222706"/>
                  <a:pt x="2079690" y="280566"/>
                </a:cubicBezTo>
                <a:cubicBezTo>
                  <a:pt x="2081283" y="338426"/>
                  <a:pt x="2082454" y="397200"/>
                  <a:pt x="2083203" y="456886"/>
                </a:cubicBezTo>
                <a:lnTo>
                  <a:pt x="2028691" y="460258"/>
                </a:lnTo>
                <a:lnTo>
                  <a:pt x="2025881" y="426539"/>
                </a:lnTo>
                <a:cubicBezTo>
                  <a:pt x="2019383" y="430813"/>
                  <a:pt x="2013553" y="434489"/>
                  <a:pt x="2008390" y="437568"/>
                </a:cubicBezTo>
                <a:cubicBezTo>
                  <a:pt x="2003227" y="440647"/>
                  <a:pt x="1997256" y="442778"/>
                  <a:pt x="1990477" y="443961"/>
                </a:cubicBezTo>
                <a:cubicBezTo>
                  <a:pt x="1983968" y="445155"/>
                  <a:pt x="1977317" y="446279"/>
                  <a:pt x="1970527" y="447333"/>
                </a:cubicBezTo>
                <a:cubicBezTo>
                  <a:pt x="1963736" y="448386"/>
                  <a:pt x="1957086" y="448948"/>
                  <a:pt x="1950577" y="449018"/>
                </a:cubicBezTo>
                <a:cubicBezTo>
                  <a:pt x="1944313" y="449100"/>
                  <a:pt x="1938436" y="448234"/>
                  <a:pt x="1932945" y="446419"/>
                </a:cubicBezTo>
                <a:cubicBezTo>
                  <a:pt x="1927454" y="444605"/>
                  <a:pt x="1922841" y="441350"/>
                  <a:pt x="1919106" y="436655"/>
                </a:cubicBezTo>
                <a:cubicBezTo>
                  <a:pt x="1907586" y="415417"/>
                  <a:pt x="1899858" y="391299"/>
                  <a:pt x="1895925" y="364301"/>
                </a:cubicBezTo>
                <a:cubicBezTo>
                  <a:pt x="1891991" y="337302"/>
                  <a:pt x="1890164" y="310094"/>
                  <a:pt x="1890446" y="282674"/>
                </a:cubicBezTo>
                <a:cubicBezTo>
                  <a:pt x="1890469" y="277370"/>
                  <a:pt x="1890562" y="272242"/>
                  <a:pt x="1890726" y="267290"/>
                </a:cubicBezTo>
                <a:cubicBezTo>
                  <a:pt x="1890890" y="262337"/>
                  <a:pt x="1890984" y="257350"/>
                  <a:pt x="1891007" y="252327"/>
                </a:cubicBezTo>
                <a:cubicBezTo>
                  <a:pt x="1890984" y="250641"/>
                  <a:pt x="1890890" y="248815"/>
                  <a:pt x="1890726" y="246848"/>
                </a:cubicBezTo>
                <a:cubicBezTo>
                  <a:pt x="1890562" y="244881"/>
                  <a:pt x="1890469" y="242774"/>
                  <a:pt x="1890446" y="240526"/>
                </a:cubicBezTo>
                <a:cubicBezTo>
                  <a:pt x="1890036" y="225001"/>
                  <a:pt x="1892541" y="207720"/>
                  <a:pt x="1897962" y="188684"/>
                </a:cubicBezTo>
                <a:cubicBezTo>
                  <a:pt x="1903383" y="169647"/>
                  <a:pt x="1914177" y="154333"/>
                  <a:pt x="1930346" y="142742"/>
                </a:cubicBezTo>
                <a:cubicBezTo>
                  <a:pt x="1937909" y="137977"/>
                  <a:pt x="1945542" y="134441"/>
                  <a:pt x="1953246" y="132135"/>
                </a:cubicBezTo>
                <a:cubicBezTo>
                  <a:pt x="1960950" y="129828"/>
                  <a:pt x="1968864" y="128681"/>
                  <a:pt x="1976989" y="128693"/>
                </a:cubicBezTo>
                <a:cubicBezTo>
                  <a:pt x="1983757" y="128693"/>
                  <a:pt x="1990594" y="129395"/>
                  <a:pt x="1997502" y="130800"/>
                </a:cubicBezTo>
                <a:cubicBezTo>
                  <a:pt x="2004409" y="132205"/>
                  <a:pt x="2011247" y="134312"/>
                  <a:pt x="2018013" y="137122"/>
                </a:cubicBezTo>
                <a:cubicBezTo>
                  <a:pt x="2017955" y="106940"/>
                  <a:pt x="2018353" y="80480"/>
                  <a:pt x="2019208" y="57743"/>
                </a:cubicBezTo>
                <a:cubicBezTo>
                  <a:pt x="2020063" y="35007"/>
                  <a:pt x="2020039" y="18382"/>
                  <a:pt x="2019138" y="7868"/>
                </a:cubicBezTo>
                <a:close/>
                <a:moveTo>
                  <a:pt x="5328104" y="6182"/>
                </a:moveTo>
                <a:cubicBezTo>
                  <a:pt x="5327237" y="64241"/>
                  <a:pt x="5326160" y="124443"/>
                  <a:pt x="5324872" y="186787"/>
                </a:cubicBezTo>
                <a:cubicBezTo>
                  <a:pt x="5323584" y="249131"/>
                  <a:pt x="5323912" y="314250"/>
                  <a:pt x="5325856" y="382143"/>
                </a:cubicBezTo>
                <a:cubicBezTo>
                  <a:pt x="5326815" y="394027"/>
                  <a:pt x="5332482" y="400607"/>
                  <a:pt x="5342855" y="401883"/>
                </a:cubicBezTo>
                <a:cubicBezTo>
                  <a:pt x="5353228" y="403159"/>
                  <a:pt x="5364233" y="403697"/>
                  <a:pt x="5375871" y="403498"/>
                </a:cubicBezTo>
                <a:cubicBezTo>
                  <a:pt x="5376457" y="411354"/>
                  <a:pt x="5376972" y="418824"/>
                  <a:pt x="5377417" y="425907"/>
                </a:cubicBezTo>
                <a:cubicBezTo>
                  <a:pt x="5377861" y="432990"/>
                  <a:pt x="5378095" y="439758"/>
                  <a:pt x="5378119" y="446209"/>
                </a:cubicBezTo>
                <a:cubicBezTo>
                  <a:pt x="5378143" y="449592"/>
                  <a:pt x="5378095" y="452941"/>
                  <a:pt x="5377979" y="456254"/>
                </a:cubicBezTo>
                <a:cubicBezTo>
                  <a:pt x="5377861" y="459567"/>
                  <a:pt x="5377534" y="462775"/>
                  <a:pt x="5376995" y="465878"/>
                </a:cubicBezTo>
                <a:cubicBezTo>
                  <a:pt x="5373061" y="465878"/>
                  <a:pt x="5369127" y="465878"/>
                  <a:pt x="5365194" y="465878"/>
                </a:cubicBezTo>
                <a:cubicBezTo>
                  <a:pt x="5351259" y="466152"/>
                  <a:pt x="5336606" y="465354"/>
                  <a:pt x="5321234" y="463484"/>
                </a:cubicBezTo>
                <a:cubicBezTo>
                  <a:pt x="5305864" y="461614"/>
                  <a:pt x="5292460" y="457028"/>
                  <a:pt x="5281022" y="449726"/>
                </a:cubicBezTo>
                <a:cubicBezTo>
                  <a:pt x="5269585" y="442424"/>
                  <a:pt x="5262800" y="430761"/>
                  <a:pt x="5260667" y="414738"/>
                </a:cubicBezTo>
                <a:cubicBezTo>
                  <a:pt x="5258196" y="390632"/>
                  <a:pt x="5256534" y="366912"/>
                  <a:pt x="5255679" y="343578"/>
                </a:cubicBezTo>
                <a:cubicBezTo>
                  <a:pt x="5254824" y="320244"/>
                  <a:pt x="5254426" y="296946"/>
                  <a:pt x="5254485" y="273682"/>
                </a:cubicBezTo>
                <a:cubicBezTo>
                  <a:pt x="5254496" y="255453"/>
                  <a:pt x="5254613" y="236978"/>
                  <a:pt x="5254836" y="218257"/>
                </a:cubicBezTo>
                <a:cubicBezTo>
                  <a:pt x="5255058" y="199537"/>
                  <a:pt x="5255316" y="180359"/>
                  <a:pt x="5255609" y="160725"/>
                </a:cubicBezTo>
                <a:lnTo>
                  <a:pt x="5257295" y="9554"/>
                </a:lnTo>
                <a:cubicBezTo>
                  <a:pt x="5269272" y="8641"/>
                  <a:pt x="5281425" y="8219"/>
                  <a:pt x="5293753" y="8290"/>
                </a:cubicBezTo>
                <a:cubicBezTo>
                  <a:pt x="5306081" y="8360"/>
                  <a:pt x="5317531" y="7657"/>
                  <a:pt x="5328104" y="6182"/>
                </a:cubicBezTo>
                <a:close/>
                <a:moveTo>
                  <a:pt x="150609" y="0"/>
                </a:moveTo>
                <a:lnTo>
                  <a:pt x="161286" y="66875"/>
                </a:lnTo>
                <a:cubicBezTo>
                  <a:pt x="151663" y="68140"/>
                  <a:pt x="142671" y="69826"/>
                  <a:pt x="134312" y="71933"/>
                </a:cubicBezTo>
                <a:cubicBezTo>
                  <a:pt x="125952" y="74041"/>
                  <a:pt x="118647" y="77412"/>
                  <a:pt x="112395" y="82049"/>
                </a:cubicBezTo>
                <a:cubicBezTo>
                  <a:pt x="104773" y="87598"/>
                  <a:pt x="98942" y="95044"/>
                  <a:pt x="94903" y="104387"/>
                </a:cubicBezTo>
                <a:cubicBezTo>
                  <a:pt x="90864" y="113730"/>
                  <a:pt x="88827" y="123705"/>
                  <a:pt x="88792" y="134312"/>
                </a:cubicBezTo>
                <a:cubicBezTo>
                  <a:pt x="88768" y="141103"/>
                  <a:pt x="89658" y="147753"/>
                  <a:pt x="91461" y="154263"/>
                </a:cubicBezTo>
                <a:cubicBezTo>
                  <a:pt x="93264" y="160772"/>
                  <a:pt x="96121" y="166860"/>
                  <a:pt x="100031" y="172527"/>
                </a:cubicBezTo>
                <a:cubicBezTo>
                  <a:pt x="108745" y="185005"/>
                  <a:pt x="118916" y="199887"/>
                  <a:pt x="130544" y="217173"/>
                </a:cubicBezTo>
                <a:cubicBezTo>
                  <a:pt x="142172" y="234458"/>
                  <a:pt x="152426" y="253462"/>
                  <a:pt x="161307" y="274182"/>
                </a:cubicBezTo>
                <a:cubicBezTo>
                  <a:pt x="170188" y="294902"/>
                  <a:pt x="174864" y="316653"/>
                  <a:pt x="175336" y="339433"/>
                </a:cubicBezTo>
                <a:cubicBezTo>
                  <a:pt x="175441" y="352921"/>
                  <a:pt x="173263" y="366549"/>
                  <a:pt x="168803" y="380317"/>
                </a:cubicBezTo>
                <a:cubicBezTo>
                  <a:pt x="164342" y="394085"/>
                  <a:pt x="156966" y="407994"/>
                  <a:pt x="146675" y="422044"/>
                </a:cubicBezTo>
                <a:cubicBezTo>
                  <a:pt x="131759" y="436152"/>
                  <a:pt x="111715" y="446010"/>
                  <a:pt x="86544" y="451618"/>
                </a:cubicBezTo>
                <a:cubicBezTo>
                  <a:pt x="61372" y="457226"/>
                  <a:pt x="32898" y="459918"/>
                  <a:pt x="1123" y="459696"/>
                </a:cubicBezTo>
                <a:lnTo>
                  <a:pt x="0" y="387763"/>
                </a:lnTo>
                <a:cubicBezTo>
                  <a:pt x="2154" y="387763"/>
                  <a:pt x="4589" y="387763"/>
                  <a:pt x="7305" y="387763"/>
                </a:cubicBezTo>
                <a:cubicBezTo>
                  <a:pt x="9858" y="387763"/>
                  <a:pt x="12621" y="387763"/>
                  <a:pt x="15594" y="387763"/>
                </a:cubicBezTo>
                <a:cubicBezTo>
                  <a:pt x="18568" y="387763"/>
                  <a:pt x="21612" y="387763"/>
                  <a:pt x="24726" y="387763"/>
                </a:cubicBezTo>
                <a:cubicBezTo>
                  <a:pt x="37816" y="388231"/>
                  <a:pt x="51397" y="386592"/>
                  <a:pt x="65470" y="382846"/>
                </a:cubicBezTo>
                <a:cubicBezTo>
                  <a:pt x="79542" y="379099"/>
                  <a:pt x="91438" y="370436"/>
                  <a:pt x="101155" y="356855"/>
                </a:cubicBezTo>
                <a:cubicBezTo>
                  <a:pt x="102747" y="348425"/>
                  <a:pt x="103496" y="340557"/>
                  <a:pt x="103403" y="333252"/>
                </a:cubicBezTo>
                <a:cubicBezTo>
                  <a:pt x="103001" y="314417"/>
                  <a:pt x="98853" y="297259"/>
                  <a:pt x="90960" y="281778"/>
                </a:cubicBezTo>
                <a:cubicBezTo>
                  <a:pt x="83068" y="266298"/>
                  <a:pt x="73845" y="251704"/>
                  <a:pt x="63292" y="237997"/>
                </a:cubicBezTo>
                <a:cubicBezTo>
                  <a:pt x="52739" y="224290"/>
                  <a:pt x="43270" y="210680"/>
                  <a:pt x="34886" y="197166"/>
                </a:cubicBezTo>
                <a:cubicBezTo>
                  <a:pt x="26502" y="183652"/>
                  <a:pt x="21617" y="169445"/>
                  <a:pt x="20231" y="154544"/>
                </a:cubicBezTo>
                <a:cubicBezTo>
                  <a:pt x="19762" y="147893"/>
                  <a:pt x="19575" y="140962"/>
                  <a:pt x="19669" y="133750"/>
                </a:cubicBezTo>
                <a:cubicBezTo>
                  <a:pt x="19282" y="113859"/>
                  <a:pt x="22022" y="94073"/>
                  <a:pt x="27888" y="74392"/>
                </a:cubicBezTo>
                <a:cubicBezTo>
                  <a:pt x="33753" y="54711"/>
                  <a:pt x="45063" y="38156"/>
                  <a:pt x="61817" y="24727"/>
                </a:cubicBezTo>
                <a:cubicBezTo>
                  <a:pt x="70890" y="18218"/>
                  <a:pt x="83371" y="12832"/>
                  <a:pt x="99258" y="8570"/>
                </a:cubicBezTo>
                <a:cubicBezTo>
                  <a:pt x="115146" y="4309"/>
                  <a:pt x="132263" y="1452"/>
                  <a:pt x="150609" y="0"/>
                </a:cubicBezTo>
                <a:close/>
              </a:path>
            </a:pathLst>
          </a:custGeom>
          <a:solidFill>
            <a:srgbClr val="491A6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R="0" algn="l" rtl="0"/>
            <a:endParaRPr lang="en-US" sz="4400" b="0" i="0" u="none" strike="noStrike" dirty="0">
              <a:solidFill>
                <a:srgbClr val="491A66"/>
              </a:solidFill>
              <a:latin typeface="Arial" panose="020B0604020202020204" pitchFamily="34" charset="0"/>
            </a:endParaRPr>
          </a:p>
        </p:txBody>
      </p:sp>
      <p:sp>
        <p:nvSpPr>
          <p:cNvPr id="3" name="Content Placeholder 2" hidden="1">
            <a:extLst>
              <a:ext uri="{FF2B5EF4-FFF2-40B4-BE49-F238E27FC236}">
                <a16:creationId xmlns:a16="http://schemas.microsoft.com/office/drawing/2014/main" id="{29DA76E4-F188-4514-A16E-23A474D7AE38}"/>
              </a:ext>
            </a:extLst>
          </p:cNvPr>
          <p:cNvSpPr>
            <a:spLocks noGrp="1"/>
          </p:cNvSpPr>
          <p:nvPr>
            <p:ph idx="1"/>
          </p:nvPr>
        </p:nvSpPr>
        <p:spPr/>
        <p:txBody>
          <a:bodyPr/>
          <a:lstStyle/>
          <a:p>
            <a:endParaRPr lang="en-AU"/>
          </a:p>
        </p:txBody>
      </p:sp>
      <p:sp>
        <p:nvSpPr>
          <p:cNvPr id="2" name="Title 1" hidden="1">
            <a:extLst>
              <a:ext uri="{FF2B5EF4-FFF2-40B4-BE49-F238E27FC236}">
                <a16:creationId xmlns:a16="http://schemas.microsoft.com/office/drawing/2014/main" id="{170A8282-3EFD-41D4-B0D7-379566EAE1C5}"/>
              </a:ext>
            </a:extLst>
          </p:cNvPr>
          <p:cNvSpPr>
            <a:spLocks noGrp="1"/>
          </p:cNvSpPr>
          <p:nvPr>
            <p:ph type="title"/>
          </p:nvPr>
        </p:nvSpPr>
        <p:spPr/>
        <p:txBody>
          <a:bodyPr/>
          <a:lstStyle/>
          <a:p>
            <a:r>
              <a:rPr lang="en-AU" dirty="0"/>
              <a:t>Smart Body Tech: Wearables</a:t>
            </a:r>
          </a:p>
        </p:txBody>
      </p:sp>
    </p:spTree>
    <p:extLst>
      <p:ext uri="{BB962C8B-B14F-4D97-AF65-F5344CB8AC3E}">
        <p14:creationId xmlns:p14="http://schemas.microsoft.com/office/powerpoint/2010/main" val="429121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2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title="yellow text box container">
            <a:extLst>
              <a:ext uri="{FF2B5EF4-FFF2-40B4-BE49-F238E27FC236}">
                <a16:creationId xmlns:a16="http://schemas.microsoft.com/office/drawing/2014/main" id="{EDE0405E-CD52-4DAB-B4E8-237E2454496C}"/>
              </a:ext>
            </a:extLst>
          </p:cNvPr>
          <p:cNvSpPr/>
          <p:nvPr/>
        </p:nvSpPr>
        <p:spPr>
          <a:xfrm>
            <a:off x="1200623" y="1804085"/>
            <a:ext cx="15886754" cy="7636477"/>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title="background graphic element">
            <a:extLst>
              <a:ext uri="{FF2B5EF4-FFF2-40B4-BE49-F238E27FC236}">
                <a16:creationId xmlns:a16="http://schemas.microsoft.com/office/drawing/2014/main" id="{455D0B51-29D9-4F8C-AF43-3FB64DCA7BCB}"/>
              </a:ext>
            </a:extLst>
          </p:cNvPr>
          <p:cNvGrpSpPr/>
          <p:nvPr/>
        </p:nvGrpSpPr>
        <p:grpSpPr>
          <a:xfrm rot="10800000">
            <a:off x="-2069357" y="4912682"/>
            <a:ext cx="22213039" cy="6767488"/>
            <a:chOff x="-899191" y="5264926"/>
            <a:chExt cx="20541762" cy="6258312"/>
          </a:xfrm>
        </p:grpSpPr>
        <p:pic>
          <p:nvPicPr>
            <p:cNvPr id="14" name="Picture 13" descr="Background pattern&#10;&#10;Description automatically generated">
              <a:extLst>
                <a:ext uri="{FF2B5EF4-FFF2-40B4-BE49-F238E27FC236}">
                  <a16:creationId xmlns:a16="http://schemas.microsoft.com/office/drawing/2014/main" id="{5157CF87-3D36-473B-B97D-D3821ABCBC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15" name="Picture 14" descr="Background pattern&#10;&#10;Description automatically generated">
              <a:extLst>
                <a:ext uri="{FF2B5EF4-FFF2-40B4-BE49-F238E27FC236}">
                  <a16:creationId xmlns:a16="http://schemas.microsoft.com/office/drawing/2014/main" id="{1021D84C-F705-485F-8C78-46D18B6B9F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6505" y="5264927"/>
              <a:ext cx="7450370" cy="6258311"/>
            </a:xfrm>
            <a:prstGeom prst="rect">
              <a:avLst/>
            </a:prstGeom>
          </p:spPr>
        </p:pic>
        <p:pic>
          <p:nvPicPr>
            <p:cNvPr id="16" name="Picture 15" descr="Background pattern&#10;&#10;Description automatically generated">
              <a:extLst>
                <a:ext uri="{FF2B5EF4-FFF2-40B4-BE49-F238E27FC236}">
                  <a16:creationId xmlns:a16="http://schemas.microsoft.com/office/drawing/2014/main" id="{42508CFC-9949-4CBD-9DD4-A7FD6E0C55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pic>
        <p:nvPicPr>
          <p:cNvPr id="17" name="Picture 16" descr="A picture containing text&#10;&#10;Description automatically generated">
            <a:extLst>
              <a:ext uri="{FF2B5EF4-FFF2-40B4-BE49-F238E27FC236}">
                <a16:creationId xmlns:a16="http://schemas.microsoft.com/office/drawing/2014/main" id="{6B9F9352-E8E6-4113-92E3-412F3BB942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60376" y="2948607"/>
            <a:ext cx="7403850" cy="5347431"/>
          </a:xfrm>
          <a:prstGeom prst="rect">
            <a:avLst/>
          </a:prstGeom>
        </p:spPr>
      </p:pic>
      <p:sp>
        <p:nvSpPr>
          <p:cNvPr id="19" name="TextBox 18" title="text box">
            <a:extLst>
              <a:ext uri="{FF2B5EF4-FFF2-40B4-BE49-F238E27FC236}">
                <a16:creationId xmlns:a16="http://schemas.microsoft.com/office/drawing/2014/main" id="{C1F5693E-3AFC-4FDA-A9BC-E00F3A439DC5}"/>
              </a:ext>
            </a:extLst>
          </p:cNvPr>
          <p:cNvSpPr txBox="1"/>
          <p:nvPr/>
        </p:nvSpPr>
        <p:spPr>
          <a:xfrm>
            <a:off x="1905498" y="6172411"/>
            <a:ext cx="6599913" cy="2501912"/>
          </a:xfrm>
          <a:custGeom>
            <a:avLst/>
            <a:gdLst/>
            <a:ahLst/>
            <a:cxnLst/>
            <a:rect l="l" t="t" r="r" b="b"/>
            <a:pathLst>
              <a:path w="6599913" h="2501912">
                <a:moveTo>
                  <a:pt x="2250675" y="2390508"/>
                </a:moveTo>
                <a:cubicBezTo>
                  <a:pt x="2243337" y="2390533"/>
                  <a:pt x="2237944" y="2390892"/>
                  <a:pt x="2234496" y="2391583"/>
                </a:cubicBezTo>
                <a:cubicBezTo>
                  <a:pt x="2231049" y="2392274"/>
                  <a:pt x="2228114" y="2393144"/>
                  <a:pt x="2225691" y="2394194"/>
                </a:cubicBezTo>
                <a:cubicBezTo>
                  <a:pt x="2222158" y="2395559"/>
                  <a:pt x="2218370" y="2397948"/>
                  <a:pt x="2214325" y="2401361"/>
                </a:cubicBezTo>
                <a:cubicBezTo>
                  <a:pt x="2210281" y="2404775"/>
                  <a:pt x="2207516" y="2409621"/>
                  <a:pt x="2206031" y="2415901"/>
                </a:cubicBezTo>
                <a:cubicBezTo>
                  <a:pt x="2205588" y="2425219"/>
                  <a:pt x="2206782" y="2431875"/>
                  <a:pt x="2209615" y="2435868"/>
                </a:cubicBezTo>
                <a:cubicBezTo>
                  <a:pt x="2212448" y="2439861"/>
                  <a:pt x="2218353" y="2441807"/>
                  <a:pt x="2227329" y="2441705"/>
                </a:cubicBezTo>
                <a:cubicBezTo>
                  <a:pt x="2234673" y="2440875"/>
                  <a:pt x="2240554" y="2439303"/>
                  <a:pt x="2244971" y="2436987"/>
                </a:cubicBezTo>
                <a:cubicBezTo>
                  <a:pt x="2249388" y="2434671"/>
                  <a:pt x="2252508" y="2430034"/>
                  <a:pt x="2254330" y="2423076"/>
                </a:cubicBezTo>
                <a:cubicBezTo>
                  <a:pt x="2256153" y="2416119"/>
                  <a:pt x="2256846" y="2405262"/>
                  <a:pt x="2256409" y="2390508"/>
                </a:cubicBezTo>
                <a:close/>
                <a:moveTo>
                  <a:pt x="602850" y="2390508"/>
                </a:moveTo>
                <a:cubicBezTo>
                  <a:pt x="595512" y="2390533"/>
                  <a:pt x="590119" y="2390892"/>
                  <a:pt x="586672" y="2391583"/>
                </a:cubicBezTo>
                <a:cubicBezTo>
                  <a:pt x="583225" y="2392274"/>
                  <a:pt x="580289" y="2393144"/>
                  <a:pt x="577866" y="2394194"/>
                </a:cubicBezTo>
                <a:cubicBezTo>
                  <a:pt x="574333" y="2395559"/>
                  <a:pt x="570545" y="2397948"/>
                  <a:pt x="566500" y="2401361"/>
                </a:cubicBezTo>
                <a:cubicBezTo>
                  <a:pt x="562455" y="2404775"/>
                  <a:pt x="559691" y="2409621"/>
                  <a:pt x="558206" y="2415901"/>
                </a:cubicBezTo>
                <a:cubicBezTo>
                  <a:pt x="557762" y="2425219"/>
                  <a:pt x="558957" y="2431875"/>
                  <a:pt x="561790" y="2435868"/>
                </a:cubicBezTo>
                <a:cubicBezTo>
                  <a:pt x="564623" y="2439861"/>
                  <a:pt x="570528" y="2441807"/>
                  <a:pt x="579504" y="2441705"/>
                </a:cubicBezTo>
                <a:cubicBezTo>
                  <a:pt x="586849" y="2440875"/>
                  <a:pt x="592729" y="2439303"/>
                  <a:pt x="597146" y="2436987"/>
                </a:cubicBezTo>
                <a:cubicBezTo>
                  <a:pt x="601563" y="2434671"/>
                  <a:pt x="604683" y="2430034"/>
                  <a:pt x="606506" y="2423076"/>
                </a:cubicBezTo>
                <a:cubicBezTo>
                  <a:pt x="608329" y="2416119"/>
                  <a:pt x="609021" y="2405262"/>
                  <a:pt x="608584" y="2390508"/>
                </a:cubicBezTo>
                <a:close/>
                <a:moveTo>
                  <a:pt x="2423972" y="2293848"/>
                </a:moveTo>
                <a:cubicBezTo>
                  <a:pt x="2419928" y="2293891"/>
                  <a:pt x="2415935" y="2294829"/>
                  <a:pt x="2411992" y="2296664"/>
                </a:cubicBezTo>
                <a:cubicBezTo>
                  <a:pt x="2408050" y="2298498"/>
                  <a:pt x="2405081" y="2300973"/>
                  <a:pt x="2403084" y="2304087"/>
                </a:cubicBezTo>
                <a:cubicBezTo>
                  <a:pt x="2404065" y="2327757"/>
                  <a:pt x="2404458" y="2349226"/>
                  <a:pt x="2404262" y="2368493"/>
                </a:cubicBezTo>
                <a:cubicBezTo>
                  <a:pt x="2404065" y="2387760"/>
                  <a:pt x="2404765" y="2405337"/>
                  <a:pt x="2406361" y="2421226"/>
                </a:cubicBezTo>
                <a:cubicBezTo>
                  <a:pt x="2409313" y="2421900"/>
                  <a:pt x="2412726" y="2422599"/>
                  <a:pt x="2416600" y="2423325"/>
                </a:cubicBezTo>
                <a:cubicBezTo>
                  <a:pt x="2420474" y="2424050"/>
                  <a:pt x="2424297" y="2424443"/>
                  <a:pt x="2428068" y="2424503"/>
                </a:cubicBezTo>
                <a:cubicBezTo>
                  <a:pt x="2432053" y="2424579"/>
                  <a:pt x="2435449" y="2423913"/>
                  <a:pt x="2438257" y="2422506"/>
                </a:cubicBezTo>
                <a:cubicBezTo>
                  <a:pt x="2441064" y="2421098"/>
                  <a:pt x="2442719" y="2418487"/>
                  <a:pt x="2443222" y="2414673"/>
                </a:cubicBezTo>
                <a:cubicBezTo>
                  <a:pt x="2443566" y="2411341"/>
                  <a:pt x="2443834" y="2402987"/>
                  <a:pt x="2444026" y="2389613"/>
                </a:cubicBezTo>
                <a:cubicBezTo>
                  <a:pt x="2444219" y="2376238"/>
                  <a:pt x="2443910" y="2361453"/>
                  <a:pt x="2443101" y="2345257"/>
                </a:cubicBezTo>
                <a:cubicBezTo>
                  <a:pt x="2442292" y="2329061"/>
                  <a:pt x="2440558" y="2315065"/>
                  <a:pt x="2437898" y="2303268"/>
                </a:cubicBezTo>
                <a:cubicBezTo>
                  <a:pt x="2437011" y="2300009"/>
                  <a:pt x="2435304" y="2297619"/>
                  <a:pt x="2432778" y="2296101"/>
                </a:cubicBezTo>
                <a:cubicBezTo>
                  <a:pt x="2430253" y="2294582"/>
                  <a:pt x="2427317" y="2293831"/>
                  <a:pt x="2423972" y="2293848"/>
                </a:cubicBezTo>
                <a:close/>
                <a:moveTo>
                  <a:pt x="68431" y="2290981"/>
                </a:moveTo>
                <a:cubicBezTo>
                  <a:pt x="63183" y="2290913"/>
                  <a:pt x="58524" y="2291971"/>
                  <a:pt x="54454" y="2294155"/>
                </a:cubicBezTo>
                <a:cubicBezTo>
                  <a:pt x="50384" y="2296339"/>
                  <a:pt x="47671" y="2300060"/>
                  <a:pt x="46314" y="2305316"/>
                </a:cubicBezTo>
                <a:cubicBezTo>
                  <a:pt x="45298" y="2310095"/>
                  <a:pt x="44564" y="2315897"/>
                  <a:pt x="44112" y="2322723"/>
                </a:cubicBezTo>
                <a:cubicBezTo>
                  <a:pt x="43660" y="2329549"/>
                  <a:pt x="43438" y="2336990"/>
                  <a:pt x="43447" y="2345045"/>
                </a:cubicBezTo>
                <a:cubicBezTo>
                  <a:pt x="43457" y="2356323"/>
                  <a:pt x="43846" y="2367533"/>
                  <a:pt x="44615" y="2378675"/>
                </a:cubicBezTo>
                <a:cubicBezTo>
                  <a:pt x="45383" y="2389817"/>
                  <a:pt x="46471" y="2399571"/>
                  <a:pt x="47876" y="2407937"/>
                </a:cubicBezTo>
                <a:cubicBezTo>
                  <a:pt x="49282" y="2416303"/>
                  <a:pt x="50946" y="2421961"/>
                  <a:pt x="52867" y="2424912"/>
                </a:cubicBezTo>
                <a:cubicBezTo>
                  <a:pt x="55051" y="2427796"/>
                  <a:pt x="58362" y="2430015"/>
                  <a:pt x="62799" y="2431567"/>
                </a:cubicBezTo>
                <a:cubicBezTo>
                  <a:pt x="67236" y="2433121"/>
                  <a:pt x="71980" y="2433905"/>
                  <a:pt x="77032" y="2433923"/>
                </a:cubicBezTo>
                <a:cubicBezTo>
                  <a:pt x="80991" y="2433923"/>
                  <a:pt x="84746" y="2433411"/>
                  <a:pt x="88295" y="2432387"/>
                </a:cubicBezTo>
                <a:cubicBezTo>
                  <a:pt x="91845" y="2431363"/>
                  <a:pt x="94780" y="2429827"/>
                  <a:pt x="97101" y="2427779"/>
                </a:cubicBezTo>
                <a:cubicBezTo>
                  <a:pt x="96145" y="2404203"/>
                  <a:pt x="94985" y="2381727"/>
                  <a:pt x="93620" y="2360353"/>
                </a:cubicBezTo>
                <a:cubicBezTo>
                  <a:pt x="92254" y="2338978"/>
                  <a:pt x="91503" y="2317629"/>
                  <a:pt x="91367" y="2296305"/>
                </a:cubicBezTo>
                <a:cubicBezTo>
                  <a:pt x="88440" y="2294829"/>
                  <a:pt x="84976" y="2293583"/>
                  <a:pt x="80974" y="2292568"/>
                </a:cubicBezTo>
                <a:cubicBezTo>
                  <a:pt x="76972" y="2291553"/>
                  <a:pt x="72791" y="2291023"/>
                  <a:pt x="68431" y="2290981"/>
                </a:cubicBezTo>
                <a:close/>
                <a:moveTo>
                  <a:pt x="2593784" y="2283199"/>
                </a:moveTo>
                <a:cubicBezTo>
                  <a:pt x="2588042" y="2283207"/>
                  <a:pt x="2583041" y="2284829"/>
                  <a:pt x="2578783" y="2288063"/>
                </a:cubicBezTo>
                <a:cubicBezTo>
                  <a:pt x="2574526" y="2291297"/>
                  <a:pt x="2572290" y="2296092"/>
                  <a:pt x="2572077" y="2302449"/>
                </a:cubicBezTo>
                <a:cubicBezTo>
                  <a:pt x="2572062" y="2314249"/>
                  <a:pt x="2572066" y="2327869"/>
                  <a:pt x="2572089" y="2343311"/>
                </a:cubicBezTo>
                <a:cubicBezTo>
                  <a:pt x="2572113" y="2358752"/>
                  <a:pt x="2572245" y="2374023"/>
                  <a:pt x="2572486" y="2389125"/>
                </a:cubicBezTo>
                <a:cubicBezTo>
                  <a:pt x="2572727" y="2404227"/>
                  <a:pt x="2573167" y="2417169"/>
                  <a:pt x="2573805" y="2427951"/>
                </a:cubicBezTo>
                <a:cubicBezTo>
                  <a:pt x="2574442" y="2438734"/>
                  <a:pt x="2575368" y="2445366"/>
                  <a:pt x="2576582" y="2447848"/>
                </a:cubicBezTo>
                <a:cubicBezTo>
                  <a:pt x="2578109" y="2450323"/>
                  <a:pt x="2580584" y="2452234"/>
                  <a:pt x="2584005" y="2453582"/>
                </a:cubicBezTo>
                <a:cubicBezTo>
                  <a:pt x="2587427" y="2454931"/>
                  <a:pt x="2591233" y="2455613"/>
                  <a:pt x="2595422" y="2455630"/>
                </a:cubicBezTo>
                <a:cubicBezTo>
                  <a:pt x="2600098" y="2455664"/>
                  <a:pt x="2604365" y="2454674"/>
                  <a:pt x="2608222" y="2452661"/>
                </a:cubicBezTo>
                <a:cubicBezTo>
                  <a:pt x="2612078" y="2450647"/>
                  <a:pt x="2614502" y="2447405"/>
                  <a:pt x="2615492" y="2442933"/>
                </a:cubicBezTo>
                <a:cubicBezTo>
                  <a:pt x="2616115" y="2439486"/>
                  <a:pt x="2616610" y="2433274"/>
                  <a:pt x="2616976" y="2424297"/>
                </a:cubicBezTo>
                <a:cubicBezTo>
                  <a:pt x="2617343" y="2415321"/>
                  <a:pt x="2617531" y="2404604"/>
                  <a:pt x="2617539" y="2392146"/>
                </a:cubicBezTo>
                <a:cubicBezTo>
                  <a:pt x="2617539" y="2377743"/>
                  <a:pt x="2617335" y="2362520"/>
                  <a:pt x="2616925" y="2346478"/>
                </a:cubicBezTo>
                <a:cubicBezTo>
                  <a:pt x="2616516" y="2330437"/>
                  <a:pt x="2615901" y="2315214"/>
                  <a:pt x="2615082" y="2300811"/>
                </a:cubicBezTo>
                <a:cubicBezTo>
                  <a:pt x="2614655" y="2294880"/>
                  <a:pt x="2612335" y="2290461"/>
                  <a:pt x="2608119" y="2287551"/>
                </a:cubicBezTo>
                <a:cubicBezTo>
                  <a:pt x="2603904" y="2284641"/>
                  <a:pt x="2599126" y="2283190"/>
                  <a:pt x="2593784" y="2283199"/>
                </a:cubicBezTo>
                <a:close/>
                <a:moveTo>
                  <a:pt x="1145985" y="2283199"/>
                </a:moveTo>
                <a:cubicBezTo>
                  <a:pt x="1140242" y="2283207"/>
                  <a:pt x="1135242" y="2284829"/>
                  <a:pt x="1130984" y="2288063"/>
                </a:cubicBezTo>
                <a:cubicBezTo>
                  <a:pt x="1126726" y="2291297"/>
                  <a:pt x="1124490" y="2296092"/>
                  <a:pt x="1124277" y="2302449"/>
                </a:cubicBezTo>
                <a:cubicBezTo>
                  <a:pt x="1124262" y="2314249"/>
                  <a:pt x="1124266" y="2327869"/>
                  <a:pt x="1124290" y="2343311"/>
                </a:cubicBezTo>
                <a:cubicBezTo>
                  <a:pt x="1124314" y="2358752"/>
                  <a:pt x="1124445" y="2374023"/>
                  <a:pt x="1124686" y="2389125"/>
                </a:cubicBezTo>
                <a:cubicBezTo>
                  <a:pt x="1124928" y="2404227"/>
                  <a:pt x="1125367" y="2417169"/>
                  <a:pt x="1126005" y="2427951"/>
                </a:cubicBezTo>
                <a:cubicBezTo>
                  <a:pt x="1126642" y="2438734"/>
                  <a:pt x="1127568" y="2445366"/>
                  <a:pt x="1128782" y="2447848"/>
                </a:cubicBezTo>
                <a:cubicBezTo>
                  <a:pt x="1130310" y="2450323"/>
                  <a:pt x="1132784" y="2452234"/>
                  <a:pt x="1136206" y="2453582"/>
                </a:cubicBezTo>
                <a:cubicBezTo>
                  <a:pt x="1139627" y="2454931"/>
                  <a:pt x="1143433" y="2455613"/>
                  <a:pt x="1147623" y="2455630"/>
                </a:cubicBezTo>
                <a:cubicBezTo>
                  <a:pt x="1152299" y="2455664"/>
                  <a:pt x="1156565" y="2454674"/>
                  <a:pt x="1160422" y="2452661"/>
                </a:cubicBezTo>
                <a:cubicBezTo>
                  <a:pt x="1164279" y="2450647"/>
                  <a:pt x="1166702" y="2447405"/>
                  <a:pt x="1167692" y="2442933"/>
                </a:cubicBezTo>
                <a:cubicBezTo>
                  <a:pt x="1168315" y="2439486"/>
                  <a:pt x="1168810" y="2433274"/>
                  <a:pt x="1169177" y="2424297"/>
                </a:cubicBezTo>
                <a:cubicBezTo>
                  <a:pt x="1169543" y="2415321"/>
                  <a:pt x="1169731" y="2404604"/>
                  <a:pt x="1169740" y="2392146"/>
                </a:cubicBezTo>
                <a:cubicBezTo>
                  <a:pt x="1169740" y="2377743"/>
                  <a:pt x="1169535" y="2362520"/>
                  <a:pt x="1169126" y="2346478"/>
                </a:cubicBezTo>
                <a:cubicBezTo>
                  <a:pt x="1168716" y="2330437"/>
                  <a:pt x="1168101" y="2315214"/>
                  <a:pt x="1167283" y="2300811"/>
                </a:cubicBezTo>
                <a:cubicBezTo>
                  <a:pt x="1166856" y="2294880"/>
                  <a:pt x="1164535" y="2290461"/>
                  <a:pt x="1160319" y="2287551"/>
                </a:cubicBezTo>
                <a:cubicBezTo>
                  <a:pt x="1156104" y="2284641"/>
                  <a:pt x="1151326" y="2283190"/>
                  <a:pt x="1145985" y="2283199"/>
                </a:cubicBezTo>
                <a:close/>
                <a:moveTo>
                  <a:pt x="2960754" y="2277875"/>
                </a:moveTo>
                <a:cubicBezTo>
                  <a:pt x="2952499" y="2278155"/>
                  <a:pt x="2946937" y="2281007"/>
                  <a:pt x="2944067" y="2286430"/>
                </a:cubicBezTo>
                <a:cubicBezTo>
                  <a:pt x="2941198" y="2291853"/>
                  <a:pt x="2939762" y="2298163"/>
                  <a:pt x="2939759" y="2305361"/>
                </a:cubicBezTo>
                <a:cubicBezTo>
                  <a:pt x="2939757" y="2312559"/>
                  <a:pt x="2939929" y="2318961"/>
                  <a:pt x="2940275" y="2324566"/>
                </a:cubicBezTo>
                <a:cubicBezTo>
                  <a:pt x="2946069" y="2325291"/>
                  <a:pt x="2952503" y="2325581"/>
                  <a:pt x="2959576" y="2325436"/>
                </a:cubicBezTo>
                <a:cubicBezTo>
                  <a:pt x="2966650" y="2325291"/>
                  <a:pt x="2974005" y="2325274"/>
                  <a:pt x="2981642" y="2325385"/>
                </a:cubicBezTo>
                <a:lnTo>
                  <a:pt x="2982052" y="2295486"/>
                </a:lnTo>
                <a:cubicBezTo>
                  <a:pt x="2981856" y="2289914"/>
                  <a:pt x="2979688" y="2285597"/>
                  <a:pt x="2975550" y="2282533"/>
                </a:cubicBezTo>
                <a:cubicBezTo>
                  <a:pt x="2971411" y="2279470"/>
                  <a:pt x="2966479" y="2277917"/>
                  <a:pt x="2960754" y="2277875"/>
                </a:cubicBezTo>
                <a:close/>
                <a:moveTo>
                  <a:pt x="1951104" y="2277875"/>
                </a:moveTo>
                <a:cubicBezTo>
                  <a:pt x="1942849" y="2278155"/>
                  <a:pt x="1937287" y="2281007"/>
                  <a:pt x="1934418" y="2286430"/>
                </a:cubicBezTo>
                <a:cubicBezTo>
                  <a:pt x="1931548" y="2291853"/>
                  <a:pt x="1930112" y="2298163"/>
                  <a:pt x="1930110" y="2305361"/>
                </a:cubicBezTo>
                <a:cubicBezTo>
                  <a:pt x="1930107" y="2312559"/>
                  <a:pt x="1930279" y="2318961"/>
                  <a:pt x="1930625" y="2324566"/>
                </a:cubicBezTo>
                <a:cubicBezTo>
                  <a:pt x="1936419" y="2325291"/>
                  <a:pt x="1942853" y="2325581"/>
                  <a:pt x="1949926" y="2325436"/>
                </a:cubicBezTo>
                <a:cubicBezTo>
                  <a:pt x="1957000" y="2325291"/>
                  <a:pt x="1964355" y="2325274"/>
                  <a:pt x="1971992" y="2325385"/>
                </a:cubicBezTo>
                <a:lnTo>
                  <a:pt x="1972402" y="2295486"/>
                </a:lnTo>
                <a:cubicBezTo>
                  <a:pt x="1972206" y="2289914"/>
                  <a:pt x="1970038" y="2285597"/>
                  <a:pt x="1965900" y="2282533"/>
                </a:cubicBezTo>
                <a:cubicBezTo>
                  <a:pt x="1961761" y="2279470"/>
                  <a:pt x="1956830" y="2277917"/>
                  <a:pt x="1951104" y="2277875"/>
                </a:cubicBezTo>
                <a:close/>
                <a:moveTo>
                  <a:pt x="2592965" y="2244699"/>
                </a:moveTo>
                <a:cubicBezTo>
                  <a:pt x="2601510" y="2244631"/>
                  <a:pt x="2610268" y="2245177"/>
                  <a:pt x="2619238" y="2246337"/>
                </a:cubicBezTo>
                <a:cubicBezTo>
                  <a:pt x="2628209" y="2247498"/>
                  <a:pt x="2636087" y="2249682"/>
                  <a:pt x="2642873" y="2252891"/>
                </a:cubicBezTo>
                <a:cubicBezTo>
                  <a:pt x="2649658" y="2256099"/>
                  <a:pt x="2654047" y="2260741"/>
                  <a:pt x="2656039" y="2266816"/>
                </a:cubicBezTo>
                <a:cubicBezTo>
                  <a:pt x="2658941" y="2277448"/>
                  <a:pt x="2660613" y="2287005"/>
                  <a:pt x="2661057" y="2295486"/>
                </a:cubicBezTo>
                <a:cubicBezTo>
                  <a:pt x="2661501" y="2303968"/>
                  <a:pt x="2661739" y="2313934"/>
                  <a:pt x="2661774" y="2325385"/>
                </a:cubicBezTo>
                <a:cubicBezTo>
                  <a:pt x="2661908" y="2331994"/>
                  <a:pt x="2662004" y="2339255"/>
                  <a:pt x="2662062" y="2347169"/>
                </a:cubicBezTo>
                <a:cubicBezTo>
                  <a:pt x="2662120" y="2355082"/>
                  <a:pt x="2662155" y="2364952"/>
                  <a:pt x="2662168" y="2376779"/>
                </a:cubicBezTo>
                <a:cubicBezTo>
                  <a:pt x="2662181" y="2388606"/>
                  <a:pt x="2662186" y="2403695"/>
                  <a:pt x="2662183" y="2422045"/>
                </a:cubicBezTo>
                <a:cubicBezTo>
                  <a:pt x="2662234" y="2432557"/>
                  <a:pt x="2662029" y="2441534"/>
                  <a:pt x="2661569" y="2448975"/>
                </a:cubicBezTo>
                <a:cubicBezTo>
                  <a:pt x="2661108" y="2456415"/>
                  <a:pt x="2660084" y="2461910"/>
                  <a:pt x="2658497" y="2465460"/>
                </a:cubicBezTo>
                <a:cubicBezTo>
                  <a:pt x="2653684" y="2475196"/>
                  <a:pt x="2645698" y="2481527"/>
                  <a:pt x="2634537" y="2484454"/>
                </a:cubicBezTo>
                <a:cubicBezTo>
                  <a:pt x="2623376" y="2487381"/>
                  <a:pt x="2609655" y="2488695"/>
                  <a:pt x="2593375" y="2488396"/>
                </a:cubicBezTo>
                <a:cubicBezTo>
                  <a:pt x="2585787" y="2488538"/>
                  <a:pt x="2577161" y="2487981"/>
                  <a:pt x="2567495" y="2486727"/>
                </a:cubicBezTo>
                <a:cubicBezTo>
                  <a:pt x="2557830" y="2485473"/>
                  <a:pt x="2549234" y="2482672"/>
                  <a:pt x="2541707" y="2478323"/>
                </a:cubicBezTo>
                <a:cubicBezTo>
                  <a:pt x="2534181" y="2473975"/>
                  <a:pt x="2529832" y="2467230"/>
                  <a:pt x="2528662" y="2458087"/>
                </a:cubicBezTo>
                <a:cubicBezTo>
                  <a:pt x="2527288" y="2442882"/>
                  <a:pt x="2526452" y="2427523"/>
                  <a:pt x="2526153" y="2412011"/>
                </a:cubicBezTo>
                <a:cubicBezTo>
                  <a:pt x="2525854" y="2396498"/>
                  <a:pt x="2525735" y="2381139"/>
                  <a:pt x="2525795" y="2365933"/>
                </a:cubicBezTo>
                <a:cubicBezTo>
                  <a:pt x="2525564" y="2352409"/>
                  <a:pt x="2525308" y="2339729"/>
                  <a:pt x="2525027" y="2327894"/>
                </a:cubicBezTo>
                <a:cubicBezTo>
                  <a:pt x="2524745" y="2316059"/>
                  <a:pt x="2524592" y="2303891"/>
                  <a:pt x="2524566" y="2291391"/>
                </a:cubicBezTo>
                <a:cubicBezTo>
                  <a:pt x="2524566" y="2287363"/>
                  <a:pt x="2524566" y="2283131"/>
                  <a:pt x="2524566" y="2278694"/>
                </a:cubicBezTo>
                <a:cubicBezTo>
                  <a:pt x="2525146" y="2266329"/>
                  <a:pt x="2529925" y="2257882"/>
                  <a:pt x="2538901" y="2253351"/>
                </a:cubicBezTo>
                <a:cubicBezTo>
                  <a:pt x="2547878" y="2248820"/>
                  <a:pt x="2558800" y="2246209"/>
                  <a:pt x="2571667" y="2245518"/>
                </a:cubicBezTo>
                <a:cubicBezTo>
                  <a:pt x="2574372" y="2245305"/>
                  <a:pt x="2577563" y="2245117"/>
                  <a:pt x="2581241" y="2244955"/>
                </a:cubicBezTo>
                <a:cubicBezTo>
                  <a:pt x="2584918" y="2244793"/>
                  <a:pt x="2588827" y="2244707"/>
                  <a:pt x="2592965" y="2244699"/>
                </a:cubicBezTo>
                <a:close/>
                <a:moveTo>
                  <a:pt x="1145165" y="2244699"/>
                </a:moveTo>
                <a:cubicBezTo>
                  <a:pt x="1153711" y="2244631"/>
                  <a:pt x="1162468" y="2245177"/>
                  <a:pt x="1171439" y="2246337"/>
                </a:cubicBezTo>
                <a:cubicBezTo>
                  <a:pt x="1180409" y="2247498"/>
                  <a:pt x="1188287" y="2249682"/>
                  <a:pt x="1195073" y="2252891"/>
                </a:cubicBezTo>
                <a:cubicBezTo>
                  <a:pt x="1201858" y="2256099"/>
                  <a:pt x="1206247" y="2260741"/>
                  <a:pt x="1208240" y="2266816"/>
                </a:cubicBezTo>
                <a:cubicBezTo>
                  <a:pt x="1211141" y="2277448"/>
                  <a:pt x="1212813" y="2287005"/>
                  <a:pt x="1213257" y="2295486"/>
                </a:cubicBezTo>
                <a:cubicBezTo>
                  <a:pt x="1213701" y="2303968"/>
                  <a:pt x="1213940" y="2313934"/>
                  <a:pt x="1213974" y="2325385"/>
                </a:cubicBezTo>
                <a:cubicBezTo>
                  <a:pt x="1214108" y="2331994"/>
                  <a:pt x="1214204" y="2339255"/>
                  <a:pt x="1214262" y="2347169"/>
                </a:cubicBezTo>
                <a:cubicBezTo>
                  <a:pt x="1214320" y="2355082"/>
                  <a:pt x="1214355" y="2364952"/>
                  <a:pt x="1214368" y="2376779"/>
                </a:cubicBezTo>
                <a:cubicBezTo>
                  <a:pt x="1214381" y="2388606"/>
                  <a:pt x="1214386" y="2403695"/>
                  <a:pt x="1214383" y="2422045"/>
                </a:cubicBezTo>
                <a:cubicBezTo>
                  <a:pt x="1214435" y="2432557"/>
                  <a:pt x="1214230" y="2441534"/>
                  <a:pt x="1213769" y="2448975"/>
                </a:cubicBezTo>
                <a:cubicBezTo>
                  <a:pt x="1213309" y="2456415"/>
                  <a:pt x="1212284" y="2461910"/>
                  <a:pt x="1210698" y="2465460"/>
                </a:cubicBezTo>
                <a:cubicBezTo>
                  <a:pt x="1205885" y="2475196"/>
                  <a:pt x="1197898" y="2481527"/>
                  <a:pt x="1186737" y="2484454"/>
                </a:cubicBezTo>
                <a:cubicBezTo>
                  <a:pt x="1175576" y="2487381"/>
                  <a:pt x="1161855" y="2488695"/>
                  <a:pt x="1145575" y="2488396"/>
                </a:cubicBezTo>
                <a:cubicBezTo>
                  <a:pt x="1137987" y="2488538"/>
                  <a:pt x="1129362" y="2487981"/>
                  <a:pt x="1119696" y="2486727"/>
                </a:cubicBezTo>
                <a:cubicBezTo>
                  <a:pt x="1110030" y="2485473"/>
                  <a:pt x="1101434" y="2482672"/>
                  <a:pt x="1093908" y="2478323"/>
                </a:cubicBezTo>
                <a:cubicBezTo>
                  <a:pt x="1086381" y="2473975"/>
                  <a:pt x="1082032" y="2467230"/>
                  <a:pt x="1080862" y="2458087"/>
                </a:cubicBezTo>
                <a:cubicBezTo>
                  <a:pt x="1079489" y="2442882"/>
                  <a:pt x="1078652" y="2427523"/>
                  <a:pt x="1078353" y="2412011"/>
                </a:cubicBezTo>
                <a:cubicBezTo>
                  <a:pt x="1078055" y="2396498"/>
                  <a:pt x="1077936" y="2381139"/>
                  <a:pt x="1077995" y="2365933"/>
                </a:cubicBezTo>
                <a:cubicBezTo>
                  <a:pt x="1077764" y="2352409"/>
                  <a:pt x="1077508" y="2339729"/>
                  <a:pt x="1077227" y="2327894"/>
                </a:cubicBezTo>
                <a:cubicBezTo>
                  <a:pt x="1076946" y="2316059"/>
                  <a:pt x="1076792" y="2303891"/>
                  <a:pt x="1076766" y="2291391"/>
                </a:cubicBezTo>
                <a:cubicBezTo>
                  <a:pt x="1076766" y="2287363"/>
                  <a:pt x="1076766" y="2283131"/>
                  <a:pt x="1076766" y="2278694"/>
                </a:cubicBezTo>
                <a:cubicBezTo>
                  <a:pt x="1077347" y="2266329"/>
                  <a:pt x="1082125" y="2257882"/>
                  <a:pt x="1091101" y="2253351"/>
                </a:cubicBezTo>
                <a:cubicBezTo>
                  <a:pt x="1100078" y="2248820"/>
                  <a:pt x="1111000" y="2246209"/>
                  <a:pt x="1123867" y="2245518"/>
                </a:cubicBezTo>
                <a:cubicBezTo>
                  <a:pt x="1126573" y="2245305"/>
                  <a:pt x="1129763" y="2245117"/>
                  <a:pt x="1133442" y="2244955"/>
                </a:cubicBezTo>
                <a:cubicBezTo>
                  <a:pt x="1137119" y="2244793"/>
                  <a:pt x="1141027" y="2244707"/>
                  <a:pt x="1145165" y="2244699"/>
                </a:cubicBezTo>
                <a:close/>
                <a:moveTo>
                  <a:pt x="2964440" y="2244289"/>
                </a:moveTo>
                <a:cubicBezTo>
                  <a:pt x="2973399" y="2244153"/>
                  <a:pt x="2981693" y="2245245"/>
                  <a:pt x="2989322" y="2247566"/>
                </a:cubicBezTo>
                <a:cubicBezTo>
                  <a:pt x="2996950" y="2249887"/>
                  <a:pt x="3002991" y="2254256"/>
                  <a:pt x="3007445" y="2260672"/>
                </a:cubicBezTo>
                <a:cubicBezTo>
                  <a:pt x="3011848" y="2267541"/>
                  <a:pt x="3014818" y="2275613"/>
                  <a:pt x="3016353" y="2284889"/>
                </a:cubicBezTo>
                <a:cubicBezTo>
                  <a:pt x="3017889" y="2294164"/>
                  <a:pt x="3018606" y="2303976"/>
                  <a:pt x="3018504" y="2314327"/>
                </a:cubicBezTo>
                <a:cubicBezTo>
                  <a:pt x="3018453" y="2322356"/>
                  <a:pt x="3018248" y="2330360"/>
                  <a:pt x="3017889" y="2338338"/>
                </a:cubicBezTo>
                <a:cubicBezTo>
                  <a:pt x="3017531" y="2346316"/>
                  <a:pt x="3017326" y="2354013"/>
                  <a:pt x="3017275" y="2361428"/>
                </a:cubicBezTo>
                <a:lnTo>
                  <a:pt x="3016456" y="2370439"/>
                </a:lnTo>
                <a:cubicBezTo>
                  <a:pt x="3004288" y="2370763"/>
                  <a:pt x="2991352" y="2370933"/>
                  <a:pt x="2977649" y="2370951"/>
                </a:cubicBezTo>
                <a:cubicBezTo>
                  <a:pt x="2963945" y="2370967"/>
                  <a:pt x="2951214" y="2371343"/>
                  <a:pt x="2939456" y="2372077"/>
                </a:cubicBezTo>
                <a:cubicBezTo>
                  <a:pt x="2939863" y="2378321"/>
                  <a:pt x="2940050" y="2385719"/>
                  <a:pt x="2940017" y="2394270"/>
                </a:cubicBezTo>
                <a:cubicBezTo>
                  <a:pt x="2939984" y="2402820"/>
                  <a:pt x="2940566" y="2411098"/>
                  <a:pt x="2941762" y="2419102"/>
                </a:cubicBezTo>
                <a:cubicBezTo>
                  <a:pt x="2942957" y="2427106"/>
                  <a:pt x="2945602" y="2433412"/>
                  <a:pt x="2949695" y="2438019"/>
                </a:cubicBezTo>
                <a:cubicBezTo>
                  <a:pt x="2958612" y="2441756"/>
                  <a:pt x="2968015" y="2443906"/>
                  <a:pt x="2977905" y="2444469"/>
                </a:cubicBezTo>
                <a:cubicBezTo>
                  <a:pt x="2987794" y="2445032"/>
                  <a:pt x="2997505" y="2444930"/>
                  <a:pt x="3007036" y="2444162"/>
                </a:cubicBezTo>
                <a:lnTo>
                  <a:pt x="3007445" y="2490035"/>
                </a:lnTo>
                <a:cubicBezTo>
                  <a:pt x="3002496" y="2490461"/>
                  <a:pt x="2997342" y="2490837"/>
                  <a:pt x="2991984" y="2491161"/>
                </a:cubicBezTo>
                <a:cubicBezTo>
                  <a:pt x="2986625" y="2491485"/>
                  <a:pt x="2981267" y="2491655"/>
                  <a:pt x="2975908" y="2491673"/>
                </a:cubicBezTo>
                <a:cubicBezTo>
                  <a:pt x="2964031" y="2491775"/>
                  <a:pt x="2952972" y="2490751"/>
                  <a:pt x="2942732" y="2488601"/>
                </a:cubicBezTo>
                <a:cubicBezTo>
                  <a:pt x="2932493" y="2486451"/>
                  <a:pt x="2924302" y="2482559"/>
                  <a:pt x="2918158" y="2476928"/>
                </a:cubicBezTo>
                <a:cubicBezTo>
                  <a:pt x="2908601" y="2466748"/>
                  <a:pt x="2902321" y="2452601"/>
                  <a:pt x="2899318" y="2434486"/>
                </a:cubicBezTo>
                <a:cubicBezTo>
                  <a:pt x="2896314" y="2416371"/>
                  <a:pt x="2894949" y="2397615"/>
                  <a:pt x="2895222" y="2378220"/>
                </a:cubicBezTo>
                <a:cubicBezTo>
                  <a:pt x="2895239" y="2374329"/>
                  <a:pt x="2895307" y="2370541"/>
                  <a:pt x="2895427" y="2366855"/>
                </a:cubicBezTo>
                <a:cubicBezTo>
                  <a:pt x="2895546" y="2363168"/>
                  <a:pt x="2895614" y="2359585"/>
                  <a:pt x="2895631" y="2356103"/>
                </a:cubicBezTo>
                <a:cubicBezTo>
                  <a:pt x="2895631" y="2351777"/>
                  <a:pt x="2895631" y="2347221"/>
                  <a:pt x="2895631" y="2342434"/>
                </a:cubicBezTo>
                <a:cubicBezTo>
                  <a:pt x="2895631" y="2337647"/>
                  <a:pt x="2895631" y="2332783"/>
                  <a:pt x="2895631" y="2327843"/>
                </a:cubicBezTo>
                <a:cubicBezTo>
                  <a:pt x="2895128" y="2309753"/>
                  <a:pt x="2896647" y="2292995"/>
                  <a:pt x="2900188" y="2277567"/>
                </a:cubicBezTo>
                <a:cubicBezTo>
                  <a:pt x="2903729" y="2262140"/>
                  <a:pt x="2912313" y="2252139"/>
                  <a:pt x="2925940" y="2247566"/>
                </a:cubicBezTo>
                <a:cubicBezTo>
                  <a:pt x="2931742" y="2246892"/>
                  <a:pt x="2937954" y="2246192"/>
                  <a:pt x="2944576" y="2245467"/>
                </a:cubicBezTo>
                <a:cubicBezTo>
                  <a:pt x="2951197" y="2244741"/>
                  <a:pt x="2957819" y="2244349"/>
                  <a:pt x="2964440" y="2244289"/>
                </a:cubicBezTo>
                <a:close/>
                <a:moveTo>
                  <a:pt x="1954790" y="2244289"/>
                </a:moveTo>
                <a:cubicBezTo>
                  <a:pt x="1963750" y="2244153"/>
                  <a:pt x="1972044" y="2245245"/>
                  <a:pt x="1979672" y="2247566"/>
                </a:cubicBezTo>
                <a:cubicBezTo>
                  <a:pt x="1987300" y="2249887"/>
                  <a:pt x="1993342" y="2254256"/>
                  <a:pt x="1997796" y="2260672"/>
                </a:cubicBezTo>
                <a:cubicBezTo>
                  <a:pt x="2002199" y="2267541"/>
                  <a:pt x="2005168" y="2275613"/>
                  <a:pt x="2006704" y="2284889"/>
                </a:cubicBezTo>
                <a:cubicBezTo>
                  <a:pt x="2008240" y="2294164"/>
                  <a:pt x="2008956" y="2303976"/>
                  <a:pt x="2008854" y="2314327"/>
                </a:cubicBezTo>
                <a:cubicBezTo>
                  <a:pt x="2008803" y="2322356"/>
                  <a:pt x="2008598" y="2330360"/>
                  <a:pt x="2008240" y="2338338"/>
                </a:cubicBezTo>
                <a:cubicBezTo>
                  <a:pt x="2007881" y="2346316"/>
                  <a:pt x="2007676" y="2354013"/>
                  <a:pt x="2007625" y="2361428"/>
                </a:cubicBezTo>
                <a:lnTo>
                  <a:pt x="2006806" y="2370439"/>
                </a:lnTo>
                <a:cubicBezTo>
                  <a:pt x="1994638" y="2370763"/>
                  <a:pt x="1981703" y="2370933"/>
                  <a:pt x="1967999" y="2370951"/>
                </a:cubicBezTo>
                <a:cubicBezTo>
                  <a:pt x="1954295" y="2370967"/>
                  <a:pt x="1941564" y="2371343"/>
                  <a:pt x="1929806" y="2372077"/>
                </a:cubicBezTo>
                <a:cubicBezTo>
                  <a:pt x="1930214" y="2378321"/>
                  <a:pt x="1930400" y="2385719"/>
                  <a:pt x="1930368" y="2394270"/>
                </a:cubicBezTo>
                <a:cubicBezTo>
                  <a:pt x="1930334" y="2402820"/>
                  <a:pt x="1930916" y="2411098"/>
                  <a:pt x="1932112" y="2419102"/>
                </a:cubicBezTo>
                <a:cubicBezTo>
                  <a:pt x="1933308" y="2427106"/>
                  <a:pt x="1935952" y="2433412"/>
                  <a:pt x="1940046" y="2438019"/>
                </a:cubicBezTo>
                <a:cubicBezTo>
                  <a:pt x="1948962" y="2441756"/>
                  <a:pt x="1958365" y="2443906"/>
                  <a:pt x="1968255" y="2444469"/>
                </a:cubicBezTo>
                <a:cubicBezTo>
                  <a:pt x="1978144" y="2445032"/>
                  <a:pt x="1987855" y="2444930"/>
                  <a:pt x="1997386" y="2444162"/>
                </a:cubicBezTo>
                <a:lnTo>
                  <a:pt x="1997796" y="2490035"/>
                </a:lnTo>
                <a:cubicBezTo>
                  <a:pt x="1992847" y="2490461"/>
                  <a:pt x="1987693" y="2490837"/>
                  <a:pt x="1982334" y="2491161"/>
                </a:cubicBezTo>
                <a:cubicBezTo>
                  <a:pt x="1976976" y="2491485"/>
                  <a:pt x="1971617" y="2491655"/>
                  <a:pt x="1966258" y="2491673"/>
                </a:cubicBezTo>
                <a:cubicBezTo>
                  <a:pt x="1954381" y="2491775"/>
                  <a:pt x="1943322" y="2490751"/>
                  <a:pt x="1933083" y="2488601"/>
                </a:cubicBezTo>
                <a:cubicBezTo>
                  <a:pt x="1922843" y="2486451"/>
                  <a:pt x="1914652" y="2482559"/>
                  <a:pt x="1908508" y="2476928"/>
                </a:cubicBezTo>
                <a:cubicBezTo>
                  <a:pt x="1898951" y="2466748"/>
                  <a:pt x="1892671" y="2452601"/>
                  <a:pt x="1889668" y="2434486"/>
                </a:cubicBezTo>
                <a:cubicBezTo>
                  <a:pt x="1886664" y="2416371"/>
                  <a:pt x="1885299" y="2397615"/>
                  <a:pt x="1885572" y="2378220"/>
                </a:cubicBezTo>
                <a:cubicBezTo>
                  <a:pt x="1885589" y="2374329"/>
                  <a:pt x="1885657" y="2370541"/>
                  <a:pt x="1885777" y="2366855"/>
                </a:cubicBezTo>
                <a:cubicBezTo>
                  <a:pt x="1885896" y="2363168"/>
                  <a:pt x="1885964" y="2359585"/>
                  <a:pt x="1885982" y="2356103"/>
                </a:cubicBezTo>
                <a:cubicBezTo>
                  <a:pt x="1885982" y="2351777"/>
                  <a:pt x="1885982" y="2347221"/>
                  <a:pt x="1885982" y="2342434"/>
                </a:cubicBezTo>
                <a:cubicBezTo>
                  <a:pt x="1885982" y="2337647"/>
                  <a:pt x="1885982" y="2332783"/>
                  <a:pt x="1885982" y="2327843"/>
                </a:cubicBezTo>
                <a:cubicBezTo>
                  <a:pt x="1885478" y="2309753"/>
                  <a:pt x="1886997" y="2292995"/>
                  <a:pt x="1890538" y="2277567"/>
                </a:cubicBezTo>
                <a:cubicBezTo>
                  <a:pt x="1894079" y="2262140"/>
                  <a:pt x="1902663" y="2252139"/>
                  <a:pt x="1916291" y="2247566"/>
                </a:cubicBezTo>
                <a:cubicBezTo>
                  <a:pt x="1922092" y="2246892"/>
                  <a:pt x="1928304" y="2246192"/>
                  <a:pt x="1934926" y="2245467"/>
                </a:cubicBezTo>
                <a:cubicBezTo>
                  <a:pt x="1941547" y="2244741"/>
                  <a:pt x="1948169" y="2244349"/>
                  <a:pt x="1954790" y="2244289"/>
                </a:cubicBezTo>
                <a:close/>
                <a:moveTo>
                  <a:pt x="2822270" y="2241013"/>
                </a:moveTo>
                <a:lnTo>
                  <a:pt x="2864866" y="2252891"/>
                </a:lnTo>
                <a:cubicBezTo>
                  <a:pt x="2858611" y="2285195"/>
                  <a:pt x="2850948" y="2321648"/>
                  <a:pt x="2841878" y="2362247"/>
                </a:cubicBezTo>
                <a:cubicBezTo>
                  <a:pt x="2832808" y="2402846"/>
                  <a:pt x="2824224" y="2444213"/>
                  <a:pt x="2816126" y="2486348"/>
                </a:cubicBezTo>
                <a:cubicBezTo>
                  <a:pt x="2811945" y="2486331"/>
                  <a:pt x="2808225" y="2486263"/>
                  <a:pt x="2804965" y="2486143"/>
                </a:cubicBezTo>
                <a:cubicBezTo>
                  <a:pt x="2801706" y="2486024"/>
                  <a:pt x="2798190" y="2485955"/>
                  <a:pt x="2794419" y="2485939"/>
                </a:cubicBezTo>
                <a:cubicBezTo>
                  <a:pt x="2791603" y="2485947"/>
                  <a:pt x="2788326" y="2486032"/>
                  <a:pt x="2784589" y="2486195"/>
                </a:cubicBezTo>
                <a:cubicBezTo>
                  <a:pt x="2780852" y="2486357"/>
                  <a:pt x="2776346" y="2486545"/>
                  <a:pt x="2771073" y="2486757"/>
                </a:cubicBezTo>
                <a:cubicBezTo>
                  <a:pt x="2759306" y="2447660"/>
                  <a:pt x="2746592" y="2409024"/>
                  <a:pt x="2732931" y="2370848"/>
                </a:cubicBezTo>
                <a:cubicBezTo>
                  <a:pt x="2719270" y="2332672"/>
                  <a:pt x="2707683" y="2293626"/>
                  <a:pt x="2698169" y="2253709"/>
                </a:cubicBezTo>
                <a:cubicBezTo>
                  <a:pt x="2707333" y="2251022"/>
                  <a:pt x="2714705" y="2248615"/>
                  <a:pt x="2720286" y="2246491"/>
                </a:cubicBezTo>
                <a:cubicBezTo>
                  <a:pt x="2725866" y="2244366"/>
                  <a:pt x="2733648" y="2242677"/>
                  <a:pt x="2743631" y="2241422"/>
                </a:cubicBezTo>
                <a:cubicBezTo>
                  <a:pt x="2747553" y="2256711"/>
                  <a:pt x="2752225" y="2273599"/>
                  <a:pt x="2757648" y="2292088"/>
                </a:cubicBezTo>
                <a:cubicBezTo>
                  <a:pt x="2763071" y="2310577"/>
                  <a:pt x="2768653" y="2329043"/>
                  <a:pt x="2774395" y="2347487"/>
                </a:cubicBezTo>
                <a:cubicBezTo>
                  <a:pt x="2780137" y="2365931"/>
                  <a:pt x="2785446" y="2382728"/>
                  <a:pt x="2790323" y="2397880"/>
                </a:cubicBezTo>
                <a:cubicBezTo>
                  <a:pt x="2790954" y="2398861"/>
                  <a:pt x="2791535" y="2399151"/>
                  <a:pt x="2792064" y="2398750"/>
                </a:cubicBezTo>
                <a:cubicBezTo>
                  <a:pt x="2792593" y="2398349"/>
                  <a:pt x="2792968" y="2397513"/>
                  <a:pt x="2793190" y="2396241"/>
                </a:cubicBezTo>
                <a:cubicBezTo>
                  <a:pt x="2796910" y="2369909"/>
                  <a:pt x="2801552" y="2343629"/>
                  <a:pt x="2807116" y="2317399"/>
                </a:cubicBezTo>
                <a:cubicBezTo>
                  <a:pt x="2812679" y="2291169"/>
                  <a:pt x="2817730" y="2265707"/>
                  <a:pt x="2822270" y="2241013"/>
                </a:cubicBezTo>
                <a:close/>
                <a:moveTo>
                  <a:pt x="2212175" y="2239784"/>
                </a:moveTo>
                <a:cubicBezTo>
                  <a:pt x="2227073" y="2239750"/>
                  <a:pt x="2241306" y="2240842"/>
                  <a:pt x="2254873" y="2243061"/>
                </a:cubicBezTo>
                <a:cubicBezTo>
                  <a:pt x="2268440" y="2245279"/>
                  <a:pt x="2277963" y="2248829"/>
                  <a:pt x="2283441" y="2253709"/>
                </a:cubicBezTo>
                <a:cubicBezTo>
                  <a:pt x="2286299" y="2256662"/>
                  <a:pt x="2288671" y="2259768"/>
                  <a:pt x="2290557" y="2263027"/>
                </a:cubicBezTo>
                <a:cubicBezTo>
                  <a:pt x="2292443" y="2266287"/>
                  <a:pt x="2293893" y="2269188"/>
                  <a:pt x="2294909" y="2271731"/>
                </a:cubicBezTo>
                <a:cubicBezTo>
                  <a:pt x="2296590" y="2276358"/>
                  <a:pt x="2297759" y="2286533"/>
                  <a:pt x="2298416" y="2302257"/>
                </a:cubicBezTo>
                <a:cubicBezTo>
                  <a:pt x="2299073" y="2317981"/>
                  <a:pt x="2299576" y="2336681"/>
                  <a:pt x="2299926" y="2358356"/>
                </a:cubicBezTo>
                <a:cubicBezTo>
                  <a:pt x="2300276" y="2380031"/>
                  <a:pt x="2300830" y="2402110"/>
                  <a:pt x="2301590" y="2424592"/>
                </a:cubicBezTo>
                <a:cubicBezTo>
                  <a:pt x="2302349" y="2447074"/>
                  <a:pt x="2303672" y="2467386"/>
                  <a:pt x="2305558" y="2485529"/>
                </a:cubicBezTo>
                <a:cubicBezTo>
                  <a:pt x="2299713" y="2485546"/>
                  <a:pt x="2292869" y="2485614"/>
                  <a:pt x="2285028" y="2485734"/>
                </a:cubicBezTo>
                <a:cubicBezTo>
                  <a:pt x="2277186" y="2485853"/>
                  <a:pt x="2270240" y="2485921"/>
                  <a:pt x="2264191" y="2485939"/>
                </a:cubicBezTo>
                <a:cubicBezTo>
                  <a:pt x="2261289" y="2485947"/>
                  <a:pt x="2259003" y="2485930"/>
                  <a:pt x="2257330" y="2485887"/>
                </a:cubicBezTo>
                <a:cubicBezTo>
                  <a:pt x="2255658" y="2485845"/>
                  <a:pt x="2254804" y="2485725"/>
                  <a:pt x="2254770" y="2485529"/>
                </a:cubicBezTo>
                <a:lnTo>
                  <a:pt x="2255589" y="2460135"/>
                </a:lnTo>
                <a:cubicBezTo>
                  <a:pt x="2249344" y="2463634"/>
                  <a:pt x="2241971" y="2466979"/>
                  <a:pt x="2233472" y="2470170"/>
                </a:cubicBezTo>
                <a:cubicBezTo>
                  <a:pt x="2224974" y="2473361"/>
                  <a:pt x="2215964" y="2475068"/>
                  <a:pt x="2206441" y="2475290"/>
                </a:cubicBezTo>
                <a:cubicBezTo>
                  <a:pt x="2199136" y="2475221"/>
                  <a:pt x="2192037" y="2473720"/>
                  <a:pt x="2185143" y="2470785"/>
                </a:cubicBezTo>
                <a:cubicBezTo>
                  <a:pt x="2179246" y="2466279"/>
                  <a:pt x="2174963" y="2459931"/>
                  <a:pt x="2172293" y="2451739"/>
                </a:cubicBezTo>
                <a:cubicBezTo>
                  <a:pt x="2169622" y="2443547"/>
                  <a:pt x="2168307" y="2434741"/>
                  <a:pt x="2168350" y="2425321"/>
                </a:cubicBezTo>
                <a:cubicBezTo>
                  <a:pt x="2168384" y="2417019"/>
                  <a:pt x="2169237" y="2409152"/>
                  <a:pt x="2170910" y="2401720"/>
                </a:cubicBezTo>
                <a:cubicBezTo>
                  <a:pt x="2172582" y="2394288"/>
                  <a:pt x="2174869" y="2387956"/>
                  <a:pt x="2177770" y="2382725"/>
                </a:cubicBezTo>
                <a:cubicBezTo>
                  <a:pt x="2181735" y="2376380"/>
                  <a:pt x="2188187" y="2371460"/>
                  <a:pt x="2197126" y="2367966"/>
                </a:cubicBezTo>
                <a:cubicBezTo>
                  <a:pt x="2206066" y="2364472"/>
                  <a:pt x="2215825" y="2361979"/>
                  <a:pt x="2226403" y="2360487"/>
                </a:cubicBezTo>
                <a:cubicBezTo>
                  <a:pt x="2236982" y="2358995"/>
                  <a:pt x="2246710" y="2358080"/>
                  <a:pt x="2255589" y="2357742"/>
                </a:cubicBezTo>
                <a:cubicBezTo>
                  <a:pt x="2255405" y="2351507"/>
                  <a:pt x="2255273" y="2343725"/>
                  <a:pt x="2255195" y="2334396"/>
                </a:cubicBezTo>
                <a:cubicBezTo>
                  <a:pt x="2255117" y="2325067"/>
                  <a:pt x="2254561" y="2316375"/>
                  <a:pt x="2253527" y="2308319"/>
                </a:cubicBezTo>
                <a:cubicBezTo>
                  <a:pt x="2252493" y="2300265"/>
                  <a:pt x="2250450" y="2295031"/>
                  <a:pt x="2247398" y="2292619"/>
                </a:cubicBezTo>
                <a:cubicBezTo>
                  <a:pt x="2243307" y="2290217"/>
                  <a:pt x="2237472" y="2288559"/>
                  <a:pt x="2229892" y="2287643"/>
                </a:cubicBezTo>
                <a:cubicBezTo>
                  <a:pt x="2222313" y="2286728"/>
                  <a:pt x="2214597" y="2286223"/>
                  <a:pt x="2206744" y="2286127"/>
                </a:cubicBezTo>
                <a:cubicBezTo>
                  <a:pt x="2198891" y="2286031"/>
                  <a:pt x="2192510" y="2286011"/>
                  <a:pt x="2187600" y="2286066"/>
                </a:cubicBezTo>
                <a:cubicBezTo>
                  <a:pt x="2187259" y="2277806"/>
                  <a:pt x="2187123" y="2269342"/>
                  <a:pt x="2187190" y="2260672"/>
                </a:cubicBezTo>
                <a:cubicBezTo>
                  <a:pt x="2187123" y="2254529"/>
                  <a:pt x="2187259" y="2247975"/>
                  <a:pt x="2187600" y="2241013"/>
                </a:cubicBezTo>
                <a:cubicBezTo>
                  <a:pt x="2194973" y="2240193"/>
                  <a:pt x="2203164" y="2239784"/>
                  <a:pt x="2212175" y="2239784"/>
                </a:cubicBezTo>
                <a:close/>
                <a:moveTo>
                  <a:pt x="564350" y="2239784"/>
                </a:moveTo>
                <a:cubicBezTo>
                  <a:pt x="579248" y="2239750"/>
                  <a:pt x="593481" y="2240842"/>
                  <a:pt x="607048" y="2243061"/>
                </a:cubicBezTo>
                <a:cubicBezTo>
                  <a:pt x="620615" y="2245279"/>
                  <a:pt x="630138" y="2248829"/>
                  <a:pt x="635616" y="2253709"/>
                </a:cubicBezTo>
                <a:cubicBezTo>
                  <a:pt x="638474" y="2256662"/>
                  <a:pt x="640846" y="2259768"/>
                  <a:pt x="642732" y="2263027"/>
                </a:cubicBezTo>
                <a:cubicBezTo>
                  <a:pt x="644618" y="2266287"/>
                  <a:pt x="646069" y="2269188"/>
                  <a:pt x="647084" y="2271731"/>
                </a:cubicBezTo>
                <a:cubicBezTo>
                  <a:pt x="648765" y="2276358"/>
                  <a:pt x="649934" y="2286533"/>
                  <a:pt x="650591" y="2302257"/>
                </a:cubicBezTo>
                <a:cubicBezTo>
                  <a:pt x="651248" y="2317981"/>
                  <a:pt x="651751" y="2336681"/>
                  <a:pt x="652101" y="2358356"/>
                </a:cubicBezTo>
                <a:cubicBezTo>
                  <a:pt x="652451" y="2380031"/>
                  <a:pt x="653006" y="2402110"/>
                  <a:pt x="653765" y="2424592"/>
                </a:cubicBezTo>
                <a:cubicBezTo>
                  <a:pt x="654525" y="2447074"/>
                  <a:pt x="655847" y="2467386"/>
                  <a:pt x="657733" y="2485529"/>
                </a:cubicBezTo>
                <a:cubicBezTo>
                  <a:pt x="651888" y="2485546"/>
                  <a:pt x="645045" y="2485614"/>
                  <a:pt x="637203" y="2485734"/>
                </a:cubicBezTo>
                <a:cubicBezTo>
                  <a:pt x="629361" y="2485853"/>
                  <a:pt x="622415" y="2485921"/>
                  <a:pt x="616366" y="2485939"/>
                </a:cubicBezTo>
                <a:cubicBezTo>
                  <a:pt x="613465" y="2485947"/>
                  <a:pt x="611178" y="2485930"/>
                  <a:pt x="609505" y="2485887"/>
                </a:cubicBezTo>
                <a:cubicBezTo>
                  <a:pt x="607833" y="2485845"/>
                  <a:pt x="606980" y="2485725"/>
                  <a:pt x="606946" y="2485529"/>
                </a:cubicBezTo>
                <a:lnTo>
                  <a:pt x="607765" y="2460135"/>
                </a:lnTo>
                <a:cubicBezTo>
                  <a:pt x="601519" y="2463634"/>
                  <a:pt x="594146" y="2466979"/>
                  <a:pt x="585648" y="2470170"/>
                </a:cubicBezTo>
                <a:cubicBezTo>
                  <a:pt x="577149" y="2473361"/>
                  <a:pt x="568138" y="2475068"/>
                  <a:pt x="558616" y="2475290"/>
                </a:cubicBezTo>
                <a:cubicBezTo>
                  <a:pt x="551312" y="2475221"/>
                  <a:pt x="544212" y="2473720"/>
                  <a:pt x="537318" y="2470785"/>
                </a:cubicBezTo>
                <a:cubicBezTo>
                  <a:pt x="531421" y="2466279"/>
                  <a:pt x="527138" y="2459931"/>
                  <a:pt x="524467" y="2451739"/>
                </a:cubicBezTo>
                <a:cubicBezTo>
                  <a:pt x="521796" y="2443547"/>
                  <a:pt x="520483" y="2434741"/>
                  <a:pt x="520526" y="2425321"/>
                </a:cubicBezTo>
                <a:cubicBezTo>
                  <a:pt x="520559" y="2417019"/>
                  <a:pt x="521413" y="2409152"/>
                  <a:pt x="523085" y="2401720"/>
                </a:cubicBezTo>
                <a:cubicBezTo>
                  <a:pt x="524757" y="2394288"/>
                  <a:pt x="527044" y="2387956"/>
                  <a:pt x="529945" y="2382725"/>
                </a:cubicBezTo>
                <a:cubicBezTo>
                  <a:pt x="533910" y="2376380"/>
                  <a:pt x="540362" y="2371460"/>
                  <a:pt x="549302" y="2367966"/>
                </a:cubicBezTo>
                <a:cubicBezTo>
                  <a:pt x="558241" y="2364472"/>
                  <a:pt x="568000" y="2361979"/>
                  <a:pt x="578579" y="2360487"/>
                </a:cubicBezTo>
                <a:cubicBezTo>
                  <a:pt x="589157" y="2358995"/>
                  <a:pt x="598885" y="2358080"/>
                  <a:pt x="607765" y="2357742"/>
                </a:cubicBezTo>
                <a:cubicBezTo>
                  <a:pt x="607580" y="2351507"/>
                  <a:pt x="607449" y="2343725"/>
                  <a:pt x="607371" y="2334396"/>
                </a:cubicBezTo>
                <a:cubicBezTo>
                  <a:pt x="607292" y="2325067"/>
                  <a:pt x="606736" y="2316375"/>
                  <a:pt x="605701" y="2308319"/>
                </a:cubicBezTo>
                <a:cubicBezTo>
                  <a:pt x="604668" y="2300265"/>
                  <a:pt x="602625" y="2295031"/>
                  <a:pt x="599574" y="2292619"/>
                </a:cubicBezTo>
                <a:cubicBezTo>
                  <a:pt x="595483" y="2290217"/>
                  <a:pt x="589648" y="2288559"/>
                  <a:pt x="582068" y="2287643"/>
                </a:cubicBezTo>
                <a:cubicBezTo>
                  <a:pt x="574488" y="2286728"/>
                  <a:pt x="566772" y="2286223"/>
                  <a:pt x="558919" y="2286127"/>
                </a:cubicBezTo>
                <a:cubicBezTo>
                  <a:pt x="551066" y="2286031"/>
                  <a:pt x="544685" y="2286011"/>
                  <a:pt x="539775" y="2286066"/>
                </a:cubicBezTo>
                <a:cubicBezTo>
                  <a:pt x="539434" y="2277806"/>
                  <a:pt x="539298" y="2269342"/>
                  <a:pt x="539366" y="2260672"/>
                </a:cubicBezTo>
                <a:cubicBezTo>
                  <a:pt x="539298" y="2254529"/>
                  <a:pt x="539434" y="2247975"/>
                  <a:pt x="539775" y="2241013"/>
                </a:cubicBezTo>
                <a:cubicBezTo>
                  <a:pt x="547148" y="2240193"/>
                  <a:pt x="555339" y="2239784"/>
                  <a:pt x="564350" y="2239784"/>
                </a:cubicBezTo>
                <a:close/>
                <a:moveTo>
                  <a:pt x="1538776" y="2173023"/>
                </a:moveTo>
                <a:lnTo>
                  <a:pt x="1587106" y="2173843"/>
                </a:lnTo>
                <a:lnTo>
                  <a:pt x="1587106" y="2239784"/>
                </a:lnTo>
                <a:cubicBezTo>
                  <a:pt x="1587364" y="2240055"/>
                  <a:pt x="1590034" y="2240242"/>
                  <a:pt x="1595116" y="2240345"/>
                </a:cubicBezTo>
                <a:cubicBezTo>
                  <a:pt x="1600197" y="2240449"/>
                  <a:pt x="1606144" y="2240484"/>
                  <a:pt x="1612955" y="2240451"/>
                </a:cubicBezTo>
                <a:cubicBezTo>
                  <a:pt x="1619766" y="2240419"/>
                  <a:pt x="1625895" y="2240333"/>
                  <a:pt x="1631340" y="2240193"/>
                </a:cubicBezTo>
                <a:cubicBezTo>
                  <a:pt x="1632057" y="2246533"/>
                  <a:pt x="1632467" y="2254230"/>
                  <a:pt x="1632569" y="2263283"/>
                </a:cubicBezTo>
                <a:cubicBezTo>
                  <a:pt x="1632671" y="2272337"/>
                  <a:pt x="1633081" y="2280341"/>
                  <a:pt x="1633798" y="2287295"/>
                </a:cubicBezTo>
                <a:cubicBezTo>
                  <a:pt x="1627048" y="2286911"/>
                  <a:pt x="1619556" y="2286757"/>
                  <a:pt x="1611322" y="2286834"/>
                </a:cubicBezTo>
                <a:cubicBezTo>
                  <a:pt x="1603088" y="2286911"/>
                  <a:pt x="1595289" y="2287064"/>
                  <a:pt x="1587925" y="2287295"/>
                </a:cubicBezTo>
                <a:lnTo>
                  <a:pt x="1587925" y="2299582"/>
                </a:lnTo>
                <a:lnTo>
                  <a:pt x="1590383" y="2420407"/>
                </a:lnTo>
                <a:cubicBezTo>
                  <a:pt x="1592484" y="2431427"/>
                  <a:pt x="1595882" y="2438784"/>
                  <a:pt x="1600576" y="2442478"/>
                </a:cubicBezTo>
                <a:cubicBezTo>
                  <a:pt x="1605272" y="2446172"/>
                  <a:pt x="1610945" y="2448068"/>
                  <a:pt x="1617597" y="2448167"/>
                </a:cubicBezTo>
                <a:cubicBezTo>
                  <a:pt x="1624248" y="2448265"/>
                  <a:pt x="1631560" y="2448432"/>
                  <a:pt x="1639532" y="2448667"/>
                </a:cubicBezTo>
                <a:lnTo>
                  <a:pt x="1638303" y="2491263"/>
                </a:lnTo>
                <a:cubicBezTo>
                  <a:pt x="1633576" y="2492295"/>
                  <a:pt x="1628797" y="2493097"/>
                  <a:pt x="1623968" y="2493669"/>
                </a:cubicBezTo>
                <a:cubicBezTo>
                  <a:pt x="1619138" y="2494241"/>
                  <a:pt x="1614360" y="2494531"/>
                  <a:pt x="1609633" y="2494540"/>
                </a:cubicBezTo>
                <a:cubicBezTo>
                  <a:pt x="1600579" y="2494565"/>
                  <a:pt x="1591654" y="2493490"/>
                  <a:pt x="1582857" y="2491314"/>
                </a:cubicBezTo>
                <a:cubicBezTo>
                  <a:pt x="1574059" y="2489138"/>
                  <a:pt x="1565646" y="2485708"/>
                  <a:pt x="1557617" y="2481024"/>
                </a:cubicBezTo>
                <a:cubicBezTo>
                  <a:pt x="1553734" y="2477704"/>
                  <a:pt x="1550953" y="2474206"/>
                  <a:pt x="1549272" y="2470528"/>
                </a:cubicBezTo>
                <a:cubicBezTo>
                  <a:pt x="1547591" y="2466851"/>
                  <a:pt x="1545730" y="2463250"/>
                  <a:pt x="1543691" y="2459726"/>
                </a:cubicBezTo>
                <a:cubicBezTo>
                  <a:pt x="1540508" y="2432225"/>
                  <a:pt x="1538785" y="2403981"/>
                  <a:pt x="1538520" y="2374995"/>
                </a:cubicBezTo>
                <a:cubicBezTo>
                  <a:pt x="1538256" y="2346009"/>
                  <a:pt x="1537658" y="2317868"/>
                  <a:pt x="1536728" y="2290571"/>
                </a:cubicBezTo>
                <a:cubicBezTo>
                  <a:pt x="1532095" y="2290588"/>
                  <a:pt x="1527743" y="2290554"/>
                  <a:pt x="1523673" y="2290469"/>
                </a:cubicBezTo>
                <a:cubicBezTo>
                  <a:pt x="1519603" y="2290383"/>
                  <a:pt x="1515354" y="2290145"/>
                  <a:pt x="1510925" y="2289752"/>
                </a:cubicBezTo>
                <a:cubicBezTo>
                  <a:pt x="1510917" y="2281407"/>
                  <a:pt x="1510831" y="2273420"/>
                  <a:pt x="1510669" y="2265792"/>
                </a:cubicBezTo>
                <a:cubicBezTo>
                  <a:pt x="1510507" y="2258164"/>
                  <a:pt x="1510319" y="2250587"/>
                  <a:pt x="1510106" y="2243061"/>
                </a:cubicBezTo>
                <a:lnTo>
                  <a:pt x="1539595" y="2242651"/>
                </a:lnTo>
                <a:close/>
                <a:moveTo>
                  <a:pt x="1732543" y="2159098"/>
                </a:moveTo>
                <a:cubicBezTo>
                  <a:pt x="1733294" y="2168783"/>
                  <a:pt x="1733636" y="2182589"/>
                  <a:pt x="1733567" y="2200516"/>
                </a:cubicBezTo>
                <a:cubicBezTo>
                  <a:pt x="1733499" y="2218443"/>
                  <a:pt x="1733431" y="2238905"/>
                  <a:pt x="1733362" y="2261901"/>
                </a:cubicBezTo>
                <a:cubicBezTo>
                  <a:pt x="1741708" y="2256611"/>
                  <a:pt x="1749694" y="2252754"/>
                  <a:pt x="1757323" y="2250331"/>
                </a:cubicBezTo>
                <a:cubicBezTo>
                  <a:pt x="1764951" y="2247907"/>
                  <a:pt x="1772528" y="2246713"/>
                  <a:pt x="1780055" y="2246747"/>
                </a:cubicBezTo>
                <a:cubicBezTo>
                  <a:pt x="1784739" y="2246755"/>
                  <a:pt x="1789500" y="2247148"/>
                  <a:pt x="1794338" y="2247924"/>
                </a:cubicBezTo>
                <a:cubicBezTo>
                  <a:pt x="1799176" y="2248701"/>
                  <a:pt x="1804245" y="2249810"/>
                  <a:pt x="1809543" y="2251252"/>
                </a:cubicBezTo>
                <a:cubicBezTo>
                  <a:pt x="1819510" y="2260211"/>
                  <a:pt x="1826097" y="2272704"/>
                  <a:pt x="1829305" y="2288728"/>
                </a:cubicBezTo>
                <a:cubicBezTo>
                  <a:pt x="1832514" y="2304753"/>
                  <a:pt x="1833982" y="2322160"/>
                  <a:pt x="1833708" y="2340949"/>
                </a:cubicBezTo>
                <a:cubicBezTo>
                  <a:pt x="1833700" y="2348782"/>
                  <a:pt x="1833614" y="2356667"/>
                  <a:pt x="1833452" y="2364602"/>
                </a:cubicBezTo>
                <a:cubicBezTo>
                  <a:pt x="1833290" y="2372537"/>
                  <a:pt x="1833103" y="2380217"/>
                  <a:pt x="1832889" y="2387641"/>
                </a:cubicBezTo>
                <a:lnTo>
                  <a:pt x="1831661" y="2486348"/>
                </a:lnTo>
                <a:cubicBezTo>
                  <a:pt x="1824518" y="2486314"/>
                  <a:pt x="1817300" y="2486177"/>
                  <a:pt x="1810004" y="2485939"/>
                </a:cubicBezTo>
                <a:cubicBezTo>
                  <a:pt x="1802709" y="2485699"/>
                  <a:pt x="1795183" y="2485563"/>
                  <a:pt x="1787426" y="2485529"/>
                </a:cubicBezTo>
                <a:lnTo>
                  <a:pt x="1789065" y="2322109"/>
                </a:lnTo>
                <a:cubicBezTo>
                  <a:pt x="1788920" y="2313004"/>
                  <a:pt x="1786138" y="2306536"/>
                  <a:pt x="1780720" y="2302705"/>
                </a:cubicBezTo>
                <a:cubicBezTo>
                  <a:pt x="1775301" y="2298874"/>
                  <a:pt x="1769345" y="2297013"/>
                  <a:pt x="1762852" y="2297125"/>
                </a:cubicBezTo>
                <a:cubicBezTo>
                  <a:pt x="1760992" y="2297116"/>
                  <a:pt x="1759183" y="2297235"/>
                  <a:pt x="1757425" y="2297483"/>
                </a:cubicBezTo>
                <a:cubicBezTo>
                  <a:pt x="1755667" y="2297730"/>
                  <a:pt x="1754063" y="2298157"/>
                  <a:pt x="1752612" y="2298763"/>
                </a:cubicBezTo>
                <a:cubicBezTo>
                  <a:pt x="1744980" y="2302244"/>
                  <a:pt x="1739584" y="2308160"/>
                  <a:pt x="1736427" y="2316511"/>
                </a:cubicBezTo>
                <a:cubicBezTo>
                  <a:pt x="1733269" y="2324862"/>
                  <a:pt x="1731454" y="2334419"/>
                  <a:pt x="1730981" y="2345181"/>
                </a:cubicBezTo>
                <a:cubicBezTo>
                  <a:pt x="1730508" y="2355944"/>
                  <a:pt x="1730483" y="2366684"/>
                  <a:pt x="1730905" y="2377401"/>
                </a:cubicBezTo>
                <a:cubicBezTo>
                  <a:pt x="1731340" y="2396591"/>
                  <a:pt x="1731596" y="2415142"/>
                  <a:pt x="1731673" y="2433052"/>
                </a:cubicBezTo>
                <a:cubicBezTo>
                  <a:pt x="1731750" y="2450963"/>
                  <a:pt x="1731494" y="2468591"/>
                  <a:pt x="1730905" y="2485939"/>
                </a:cubicBezTo>
                <a:lnTo>
                  <a:pt x="1683394" y="2485939"/>
                </a:lnTo>
                <a:cubicBezTo>
                  <a:pt x="1682985" y="2459700"/>
                  <a:pt x="1682678" y="2433846"/>
                  <a:pt x="1682473" y="2408375"/>
                </a:cubicBezTo>
                <a:cubicBezTo>
                  <a:pt x="1682268" y="2382905"/>
                  <a:pt x="1682166" y="2357972"/>
                  <a:pt x="1682166" y="2333577"/>
                </a:cubicBezTo>
                <a:cubicBezTo>
                  <a:pt x="1682174" y="2303661"/>
                  <a:pt x="1682362" y="2274717"/>
                  <a:pt x="1682729" y="2246747"/>
                </a:cubicBezTo>
                <a:cubicBezTo>
                  <a:pt x="1683096" y="2218776"/>
                  <a:pt x="1683591" y="2191881"/>
                  <a:pt x="1684214" y="2166061"/>
                </a:cubicBezTo>
                <a:cubicBezTo>
                  <a:pt x="1692217" y="2164875"/>
                  <a:pt x="1700579" y="2163458"/>
                  <a:pt x="1709300" y="2161811"/>
                </a:cubicBezTo>
                <a:cubicBezTo>
                  <a:pt x="1718020" y="2160164"/>
                  <a:pt x="1725768" y="2159260"/>
                  <a:pt x="1732543" y="2159098"/>
                </a:cubicBezTo>
                <a:close/>
                <a:moveTo>
                  <a:pt x="1369965" y="2159098"/>
                </a:moveTo>
                <a:cubicBezTo>
                  <a:pt x="1370306" y="2161214"/>
                  <a:pt x="1370443" y="2163535"/>
                  <a:pt x="1370375" y="2166061"/>
                </a:cubicBezTo>
                <a:cubicBezTo>
                  <a:pt x="1370323" y="2170353"/>
                  <a:pt x="1370118" y="2174465"/>
                  <a:pt x="1369760" y="2178399"/>
                </a:cubicBezTo>
                <a:cubicBezTo>
                  <a:pt x="1369402" y="2182333"/>
                  <a:pt x="1369197" y="2188596"/>
                  <a:pt x="1369145" y="2197188"/>
                </a:cubicBezTo>
                <a:cubicBezTo>
                  <a:pt x="1363338" y="2197858"/>
                  <a:pt x="1357159" y="2198794"/>
                  <a:pt x="1350608" y="2199995"/>
                </a:cubicBezTo>
                <a:cubicBezTo>
                  <a:pt x="1344058" y="2201196"/>
                  <a:pt x="1338394" y="2203557"/>
                  <a:pt x="1333619" y="2207079"/>
                </a:cubicBezTo>
                <a:cubicBezTo>
                  <a:pt x="1328843" y="2210601"/>
                  <a:pt x="1326213" y="2216178"/>
                  <a:pt x="1325731" y="2223811"/>
                </a:cubicBezTo>
                <a:cubicBezTo>
                  <a:pt x="1325287" y="2231490"/>
                  <a:pt x="1324946" y="2236815"/>
                  <a:pt x="1324707" y="2239784"/>
                </a:cubicBezTo>
                <a:cubicBezTo>
                  <a:pt x="1324468" y="2242753"/>
                  <a:pt x="1324536" y="2245211"/>
                  <a:pt x="1324911" y="2247156"/>
                </a:cubicBezTo>
                <a:lnTo>
                  <a:pt x="1366688" y="2247975"/>
                </a:lnTo>
                <a:cubicBezTo>
                  <a:pt x="1366952" y="2254477"/>
                  <a:pt x="1367345" y="2261031"/>
                  <a:pt x="1367866" y="2267635"/>
                </a:cubicBezTo>
                <a:cubicBezTo>
                  <a:pt x="1368386" y="2274239"/>
                  <a:pt x="1368677" y="2281202"/>
                  <a:pt x="1368736" y="2288523"/>
                </a:cubicBezTo>
                <a:cubicBezTo>
                  <a:pt x="1363940" y="2289305"/>
                  <a:pt x="1358150" y="2289790"/>
                  <a:pt x="1351367" y="2289980"/>
                </a:cubicBezTo>
                <a:cubicBezTo>
                  <a:pt x="1344584" y="2290169"/>
                  <a:pt x="1338551" y="2290291"/>
                  <a:pt x="1333270" y="2290344"/>
                </a:cubicBezTo>
                <a:cubicBezTo>
                  <a:pt x="1327988" y="2290397"/>
                  <a:pt x="1325202" y="2290609"/>
                  <a:pt x="1324911" y="2290981"/>
                </a:cubicBezTo>
                <a:lnTo>
                  <a:pt x="1328188" y="2485529"/>
                </a:lnTo>
                <a:lnTo>
                  <a:pt x="1282315" y="2485529"/>
                </a:lnTo>
                <a:lnTo>
                  <a:pt x="1279858" y="2290162"/>
                </a:lnTo>
                <a:cubicBezTo>
                  <a:pt x="1274414" y="2290187"/>
                  <a:pt x="1270557" y="2290239"/>
                  <a:pt x="1268288" y="2290315"/>
                </a:cubicBezTo>
                <a:cubicBezTo>
                  <a:pt x="1266018" y="2290392"/>
                  <a:pt x="1263595" y="2290341"/>
                  <a:pt x="1261018" y="2290162"/>
                </a:cubicBezTo>
                <a:cubicBezTo>
                  <a:pt x="1260412" y="2290503"/>
                  <a:pt x="1259986" y="2289104"/>
                  <a:pt x="1259738" y="2285963"/>
                </a:cubicBezTo>
                <a:cubicBezTo>
                  <a:pt x="1259490" y="2282823"/>
                  <a:pt x="1259371" y="2278352"/>
                  <a:pt x="1259380" y="2272550"/>
                </a:cubicBezTo>
                <a:cubicBezTo>
                  <a:pt x="1259311" y="2265178"/>
                  <a:pt x="1259448" y="2256577"/>
                  <a:pt x="1259789" y="2246747"/>
                </a:cubicBezTo>
                <a:cubicBezTo>
                  <a:pt x="1259806" y="2246755"/>
                  <a:pt x="1261820" y="2246738"/>
                  <a:pt x="1265830" y="2246696"/>
                </a:cubicBezTo>
                <a:cubicBezTo>
                  <a:pt x="1269841" y="2246653"/>
                  <a:pt x="1274517" y="2246533"/>
                  <a:pt x="1279858" y="2246337"/>
                </a:cubicBezTo>
                <a:cubicBezTo>
                  <a:pt x="1280450" y="2239137"/>
                  <a:pt x="1280905" y="2230146"/>
                  <a:pt x="1281224" y="2219366"/>
                </a:cubicBezTo>
                <a:cubicBezTo>
                  <a:pt x="1281542" y="2208586"/>
                  <a:pt x="1283909" y="2198260"/>
                  <a:pt x="1288323" y="2188390"/>
                </a:cubicBezTo>
                <a:cubicBezTo>
                  <a:pt x="1292737" y="2178520"/>
                  <a:pt x="1301384" y="2171350"/>
                  <a:pt x="1314262" y="2166880"/>
                </a:cubicBezTo>
                <a:cubicBezTo>
                  <a:pt x="1322471" y="2164405"/>
                  <a:pt x="1331550" y="2162494"/>
                  <a:pt x="1341499" y="2161146"/>
                </a:cubicBezTo>
                <a:cubicBezTo>
                  <a:pt x="1351448" y="2159798"/>
                  <a:pt x="1360937" y="2159115"/>
                  <a:pt x="1369965" y="2159098"/>
                </a:cubicBezTo>
                <a:close/>
                <a:moveTo>
                  <a:pt x="2391206" y="2158279"/>
                </a:moveTo>
                <a:cubicBezTo>
                  <a:pt x="2392862" y="2158279"/>
                  <a:pt x="2394159" y="2158279"/>
                  <a:pt x="2395098" y="2158279"/>
                </a:cubicBezTo>
                <a:cubicBezTo>
                  <a:pt x="2396036" y="2158279"/>
                  <a:pt x="2396514" y="2158279"/>
                  <a:pt x="2396531" y="2158279"/>
                </a:cubicBezTo>
                <a:lnTo>
                  <a:pt x="2397350" y="2170976"/>
                </a:lnTo>
                <a:cubicBezTo>
                  <a:pt x="2398391" y="2189355"/>
                  <a:pt x="2398869" y="2206045"/>
                  <a:pt x="2398784" y="2221046"/>
                </a:cubicBezTo>
                <a:cubicBezTo>
                  <a:pt x="2398698" y="2236047"/>
                  <a:pt x="2399176" y="2248436"/>
                  <a:pt x="2400217" y="2258215"/>
                </a:cubicBezTo>
                <a:cubicBezTo>
                  <a:pt x="2405951" y="2255459"/>
                  <a:pt x="2411071" y="2253496"/>
                  <a:pt x="2415576" y="2252327"/>
                </a:cubicBezTo>
                <a:cubicBezTo>
                  <a:pt x="2420081" y="2251158"/>
                  <a:pt x="2425201" y="2250117"/>
                  <a:pt x="2430935" y="2249204"/>
                </a:cubicBezTo>
                <a:cubicBezTo>
                  <a:pt x="2433811" y="2248778"/>
                  <a:pt x="2436661" y="2248402"/>
                  <a:pt x="2439485" y="2248078"/>
                </a:cubicBezTo>
                <a:cubicBezTo>
                  <a:pt x="2442309" y="2247753"/>
                  <a:pt x="2445057" y="2247583"/>
                  <a:pt x="2447728" y="2247566"/>
                </a:cubicBezTo>
                <a:cubicBezTo>
                  <a:pt x="2451849" y="2247498"/>
                  <a:pt x="2455894" y="2248044"/>
                  <a:pt x="2459862" y="2249204"/>
                </a:cubicBezTo>
                <a:cubicBezTo>
                  <a:pt x="2463829" y="2250365"/>
                  <a:pt x="2467567" y="2252549"/>
                  <a:pt x="2471074" y="2255757"/>
                </a:cubicBezTo>
                <a:cubicBezTo>
                  <a:pt x="2476833" y="2266193"/>
                  <a:pt x="2480571" y="2276654"/>
                  <a:pt x="2482286" y="2287141"/>
                </a:cubicBezTo>
                <a:cubicBezTo>
                  <a:pt x="2484001" y="2297628"/>
                  <a:pt x="2484769" y="2308191"/>
                  <a:pt x="2484590" y="2318832"/>
                </a:cubicBezTo>
                <a:cubicBezTo>
                  <a:pt x="2484590" y="2319709"/>
                  <a:pt x="2484590" y="2321186"/>
                  <a:pt x="2484590" y="2323261"/>
                </a:cubicBezTo>
                <a:cubicBezTo>
                  <a:pt x="2484590" y="2325337"/>
                  <a:pt x="2484590" y="2329301"/>
                  <a:pt x="2484590" y="2335154"/>
                </a:cubicBezTo>
                <a:cubicBezTo>
                  <a:pt x="2484590" y="2341007"/>
                  <a:pt x="2484590" y="2350038"/>
                  <a:pt x="2484590" y="2362247"/>
                </a:cubicBezTo>
                <a:cubicBezTo>
                  <a:pt x="2484760" y="2379722"/>
                  <a:pt x="2484214" y="2397197"/>
                  <a:pt x="2482951" y="2414673"/>
                </a:cubicBezTo>
                <a:cubicBezTo>
                  <a:pt x="2481688" y="2432148"/>
                  <a:pt x="2478685" y="2447985"/>
                  <a:pt x="2473941" y="2462183"/>
                </a:cubicBezTo>
                <a:cubicBezTo>
                  <a:pt x="2469572" y="2466851"/>
                  <a:pt x="2464691" y="2470213"/>
                  <a:pt x="2459298" y="2472269"/>
                </a:cubicBezTo>
                <a:cubicBezTo>
                  <a:pt x="2453906" y="2474325"/>
                  <a:pt x="2448411" y="2475333"/>
                  <a:pt x="2442813" y="2475290"/>
                </a:cubicBezTo>
                <a:cubicBezTo>
                  <a:pt x="2436669" y="2475358"/>
                  <a:pt x="2430935" y="2474402"/>
                  <a:pt x="2425611" y="2472423"/>
                </a:cubicBezTo>
                <a:cubicBezTo>
                  <a:pt x="2422658" y="2471416"/>
                  <a:pt x="2419348" y="2470153"/>
                  <a:pt x="2415679" y="2468634"/>
                </a:cubicBezTo>
                <a:cubicBezTo>
                  <a:pt x="2412010" y="2467115"/>
                  <a:pt x="2408494" y="2465238"/>
                  <a:pt x="2405132" y="2463002"/>
                </a:cubicBezTo>
                <a:cubicBezTo>
                  <a:pt x="2405542" y="2465767"/>
                  <a:pt x="2405746" y="2469351"/>
                  <a:pt x="2405746" y="2473754"/>
                </a:cubicBezTo>
                <a:cubicBezTo>
                  <a:pt x="2405746" y="2478157"/>
                  <a:pt x="2405542" y="2482764"/>
                  <a:pt x="2405132" y="2487577"/>
                </a:cubicBezTo>
                <a:cubicBezTo>
                  <a:pt x="2403878" y="2487773"/>
                  <a:pt x="2402393" y="2487893"/>
                  <a:pt x="2400678" y="2487935"/>
                </a:cubicBezTo>
                <a:cubicBezTo>
                  <a:pt x="2398963" y="2487978"/>
                  <a:pt x="2397171" y="2487995"/>
                  <a:pt x="2395302" y="2487987"/>
                </a:cubicBezTo>
                <a:cubicBezTo>
                  <a:pt x="2390882" y="2487969"/>
                  <a:pt x="2386206" y="2487901"/>
                  <a:pt x="2381274" y="2487782"/>
                </a:cubicBezTo>
                <a:cubicBezTo>
                  <a:pt x="2376342" y="2487662"/>
                  <a:pt x="2371871" y="2487594"/>
                  <a:pt x="2367861" y="2487577"/>
                </a:cubicBezTo>
                <a:cubicBezTo>
                  <a:pt x="2365881" y="2487577"/>
                  <a:pt x="2364106" y="2487577"/>
                  <a:pt x="2362536" y="2487577"/>
                </a:cubicBezTo>
                <a:cubicBezTo>
                  <a:pt x="2361219" y="2455509"/>
                  <a:pt x="2360213" y="2420665"/>
                  <a:pt x="2359517" y="2383044"/>
                </a:cubicBezTo>
                <a:cubicBezTo>
                  <a:pt x="2358822" y="2345424"/>
                  <a:pt x="2358150" y="2307394"/>
                  <a:pt x="2357500" y="2268955"/>
                </a:cubicBezTo>
                <a:cubicBezTo>
                  <a:pt x="2356850" y="2230515"/>
                  <a:pt x="2355935" y="2194033"/>
                  <a:pt x="2354754" y="2159507"/>
                </a:cubicBezTo>
                <a:cubicBezTo>
                  <a:pt x="2358910" y="2159098"/>
                  <a:pt x="2364729" y="2158791"/>
                  <a:pt x="2372213" y="2158586"/>
                </a:cubicBezTo>
                <a:cubicBezTo>
                  <a:pt x="2379696" y="2158381"/>
                  <a:pt x="2386027" y="2158279"/>
                  <a:pt x="2391206" y="2158279"/>
                </a:cubicBezTo>
                <a:close/>
                <a:moveTo>
                  <a:pt x="93824" y="2157869"/>
                </a:moveTo>
                <a:lnTo>
                  <a:pt x="137239" y="2158688"/>
                </a:lnTo>
                <a:cubicBezTo>
                  <a:pt x="136420" y="2182853"/>
                  <a:pt x="136011" y="2207837"/>
                  <a:pt x="136011" y="2233640"/>
                </a:cubicBezTo>
                <a:cubicBezTo>
                  <a:pt x="136147" y="2273455"/>
                  <a:pt x="136796" y="2314446"/>
                  <a:pt x="137956" y="2356615"/>
                </a:cubicBezTo>
                <a:cubicBezTo>
                  <a:pt x="139117" y="2398785"/>
                  <a:pt x="139970" y="2441619"/>
                  <a:pt x="140516" y="2485119"/>
                </a:cubicBezTo>
                <a:lnTo>
                  <a:pt x="100787" y="2487577"/>
                </a:lnTo>
                <a:lnTo>
                  <a:pt x="98739" y="2463002"/>
                </a:lnTo>
                <a:cubicBezTo>
                  <a:pt x="94004" y="2466117"/>
                  <a:pt x="89754" y="2468796"/>
                  <a:pt x="85991" y="2471040"/>
                </a:cubicBezTo>
                <a:cubicBezTo>
                  <a:pt x="82228" y="2473284"/>
                  <a:pt x="77877" y="2474837"/>
                  <a:pt x="72936" y="2475699"/>
                </a:cubicBezTo>
                <a:cubicBezTo>
                  <a:pt x="68192" y="2476569"/>
                  <a:pt x="63345" y="2477389"/>
                  <a:pt x="58396" y="2478157"/>
                </a:cubicBezTo>
                <a:cubicBezTo>
                  <a:pt x="53447" y="2478925"/>
                  <a:pt x="48601" y="2479334"/>
                  <a:pt x="43856" y="2479385"/>
                </a:cubicBezTo>
                <a:cubicBezTo>
                  <a:pt x="39291" y="2479445"/>
                  <a:pt x="35008" y="2478813"/>
                  <a:pt x="31006" y="2477491"/>
                </a:cubicBezTo>
                <a:cubicBezTo>
                  <a:pt x="27004" y="2476169"/>
                  <a:pt x="23642" y="2473797"/>
                  <a:pt x="20920" y="2470375"/>
                </a:cubicBezTo>
                <a:cubicBezTo>
                  <a:pt x="12524" y="2454896"/>
                  <a:pt x="6892" y="2437319"/>
                  <a:pt x="4025" y="2417642"/>
                </a:cubicBezTo>
                <a:cubicBezTo>
                  <a:pt x="1158" y="2397965"/>
                  <a:pt x="-173" y="2378135"/>
                  <a:pt x="32" y="2358151"/>
                </a:cubicBezTo>
                <a:cubicBezTo>
                  <a:pt x="49" y="2354286"/>
                  <a:pt x="117" y="2350549"/>
                  <a:pt x="237" y="2346939"/>
                </a:cubicBezTo>
                <a:cubicBezTo>
                  <a:pt x="356" y="2343330"/>
                  <a:pt x="424" y="2339695"/>
                  <a:pt x="441" y="2336034"/>
                </a:cubicBezTo>
                <a:cubicBezTo>
                  <a:pt x="424" y="2334805"/>
                  <a:pt x="356" y="2333474"/>
                  <a:pt x="237" y="2332041"/>
                </a:cubicBezTo>
                <a:cubicBezTo>
                  <a:pt x="117" y="2330607"/>
                  <a:pt x="49" y="2329071"/>
                  <a:pt x="32" y="2327433"/>
                </a:cubicBezTo>
                <a:cubicBezTo>
                  <a:pt x="-267" y="2316119"/>
                  <a:pt x="1559" y="2303524"/>
                  <a:pt x="5510" y="2289650"/>
                </a:cubicBezTo>
                <a:cubicBezTo>
                  <a:pt x="9461" y="2275775"/>
                  <a:pt x="17328" y="2264615"/>
                  <a:pt x="29112" y="2256167"/>
                </a:cubicBezTo>
                <a:cubicBezTo>
                  <a:pt x="34624" y="2252694"/>
                  <a:pt x="40187" y="2250117"/>
                  <a:pt x="45802" y="2248436"/>
                </a:cubicBezTo>
                <a:cubicBezTo>
                  <a:pt x="51416" y="2246755"/>
                  <a:pt x="57184" y="2245919"/>
                  <a:pt x="63106" y="2245928"/>
                </a:cubicBezTo>
                <a:cubicBezTo>
                  <a:pt x="68038" y="2245928"/>
                  <a:pt x="73021" y="2246439"/>
                  <a:pt x="78056" y="2247463"/>
                </a:cubicBezTo>
                <a:cubicBezTo>
                  <a:pt x="83090" y="2248487"/>
                  <a:pt x="88073" y="2250023"/>
                  <a:pt x="93005" y="2252071"/>
                </a:cubicBezTo>
                <a:cubicBezTo>
                  <a:pt x="92962" y="2230074"/>
                  <a:pt x="93253" y="2210790"/>
                  <a:pt x="93876" y="2194219"/>
                </a:cubicBezTo>
                <a:cubicBezTo>
                  <a:pt x="94498" y="2177648"/>
                  <a:pt x="94482" y="2165532"/>
                  <a:pt x="93824" y="2157869"/>
                </a:cubicBezTo>
                <a:close/>
                <a:moveTo>
                  <a:pt x="900077" y="2156640"/>
                </a:moveTo>
                <a:cubicBezTo>
                  <a:pt x="899446" y="2198955"/>
                  <a:pt x="898661" y="2242830"/>
                  <a:pt x="897722" y="2288267"/>
                </a:cubicBezTo>
                <a:cubicBezTo>
                  <a:pt x="896784" y="2333705"/>
                  <a:pt x="897023" y="2381164"/>
                  <a:pt x="898439" y="2430646"/>
                </a:cubicBezTo>
                <a:cubicBezTo>
                  <a:pt x="899139" y="2439307"/>
                  <a:pt x="903269" y="2444102"/>
                  <a:pt x="910829" y="2445032"/>
                </a:cubicBezTo>
                <a:cubicBezTo>
                  <a:pt x="918389" y="2445963"/>
                  <a:pt x="926410" y="2446355"/>
                  <a:pt x="934891" y="2446210"/>
                </a:cubicBezTo>
                <a:cubicBezTo>
                  <a:pt x="935318" y="2451935"/>
                  <a:pt x="935693" y="2457379"/>
                  <a:pt x="936018" y="2462541"/>
                </a:cubicBezTo>
                <a:cubicBezTo>
                  <a:pt x="936342" y="2467704"/>
                  <a:pt x="936512" y="2472636"/>
                  <a:pt x="936530" y="2477337"/>
                </a:cubicBezTo>
                <a:cubicBezTo>
                  <a:pt x="936547" y="2479803"/>
                  <a:pt x="936512" y="2482244"/>
                  <a:pt x="936427" y="2484659"/>
                </a:cubicBezTo>
                <a:cubicBezTo>
                  <a:pt x="936342" y="2487073"/>
                  <a:pt x="936103" y="2489411"/>
                  <a:pt x="935710" y="2491673"/>
                </a:cubicBezTo>
                <a:cubicBezTo>
                  <a:pt x="932843" y="2491673"/>
                  <a:pt x="929976" y="2491673"/>
                  <a:pt x="927109" y="2491673"/>
                </a:cubicBezTo>
                <a:cubicBezTo>
                  <a:pt x="916954" y="2491873"/>
                  <a:pt x="906274" y="2491291"/>
                  <a:pt x="895071" y="2489928"/>
                </a:cubicBezTo>
                <a:cubicBezTo>
                  <a:pt x="883869" y="2488565"/>
                  <a:pt x="874100" y="2485223"/>
                  <a:pt x="865764" y="2479901"/>
                </a:cubicBezTo>
                <a:cubicBezTo>
                  <a:pt x="857428" y="2474579"/>
                  <a:pt x="852483" y="2466079"/>
                  <a:pt x="850928" y="2454401"/>
                </a:cubicBezTo>
                <a:cubicBezTo>
                  <a:pt x="849128" y="2436832"/>
                  <a:pt x="847917" y="2419545"/>
                  <a:pt x="847293" y="2402539"/>
                </a:cubicBezTo>
                <a:cubicBezTo>
                  <a:pt x="846671" y="2385533"/>
                  <a:pt x="846380" y="2368553"/>
                  <a:pt x="846423" y="2351598"/>
                </a:cubicBezTo>
                <a:cubicBezTo>
                  <a:pt x="846432" y="2338313"/>
                  <a:pt x="846517" y="2324847"/>
                  <a:pt x="846679" y="2311203"/>
                </a:cubicBezTo>
                <a:cubicBezTo>
                  <a:pt x="846841" y="2297560"/>
                  <a:pt x="847029" y="2283583"/>
                  <a:pt x="847242" y="2269273"/>
                </a:cubicBezTo>
                <a:lnTo>
                  <a:pt x="848471" y="2159098"/>
                </a:lnTo>
                <a:cubicBezTo>
                  <a:pt x="857200" y="2158432"/>
                  <a:pt x="866057" y="2158125"/>
                  <a:pt x="875042" y="2158176"/>
                </a:cubicBezTo>
                <a:cubicBezTo>
                  <a:pt x="884027" y="2158227"/>
                  <a:pt x="892373" y="2157716"/>
                  <a:pt x="900077" y="2156640"/>
                </a:cubicBezTo>
                <a:close/>
                <a:moveTo>
                  <a:pt x="766727" y="2156640"/>
                </a:moveTo>
                <a:cubicBezTo>
                  <a:pt x="766096" y="2198955"/>
                  <a:pt x="765311" y="2242830"/>
                  <a:pt x="764372" y="2288267"/>
                </a:cubicBezTo>
                <a:cubicBezTo>
                  <a:pt x="763434" y="2333705"/>
                  <a:pt x="763673" y="2381164"/>
                  <a:pt x="765089" y="2430646"/>
                </a:cubicBezTo>
                <a:cubicBezTo>
                  <a:pt x="765789" y="2439307"/>
                  <a:pt x="769919" y="2444102"/>
                  <a:pt x="777479" y="2445032"/>
                </a:cubicBezTo>
                <a:cubicBezTo>
                  <a:pt x="785039" y="2445963"/>
                  <a:pt x="793059" y="2446355"/>
                  <a:pt x="801541" y="2446210"/>
                </a:cubicBezTo>
                <a:cubicBezTo>
                  <a:pt x="801968" y="2451935"/>
                  <a:pt x="802343" y="2457379"/>
                  <a:pt x="802668" y="2462541"/>
                </a:cubicBezTo>
                <a:cubicBezTo>
                  <a:pt x="802992" y="2467704"/>
                  <a:pt x="803163" y="2472636"/>
                  <a:pt x="803179" y="2477337"/>
                </a:cubicBezTo>
                <a:cubicBezTo>
                  <a:pt x="803197" y="2479803"/>
                  <a:pt x="803163" y="2482244"/>
                  <a:pt x="803077" y="2484659"/>
                </a:cubicBezTo>
                <a:cubicBezTo>
                  <a:pt x="802992" y="2487073"/>
                  <a:pt x="802753" y="2489411"/>
                  <a:pt x="802361" y="2491673"/>
                </a:cubicBezTo>
                <a:cubicBezTo>
                  <a:pt x="799494" y="2491673"/>
                  <a:pt x="796627" y="2491673"/>
                  <a:pt x="793759" y="2491673"/>
                </a:cubicBezTo>
                <a:cubicBezTo>
                  <a:pt x="783603" y="2491873"/>
                  <a:pt x="772924" y="2491291"/>
                  <a:pt x="761722" y="2489928"/>
                </a:cubicBezTo>
                <a:cubicBezTo>
                  <a:pt x="750519" y="2488565"/>
                  <a:pt x="740750" y="2485223"/>
                  <a:pt x="732414" y="2479901"/>
                </a:cubicBezTo>
                <a:cubicBezTo>
                  <a:pt x="724079" y="2474579"/>
                  <a:pt x="719134" y="2466079"/>
                  <a:pt x="717578" y="2454401"/>
                </a:cubicBezTo>
                <a:cubicBezTo>
                  <a:pt x="715778" y="2436832"/>
                  <a:pt x="714566" y="2419545"/>
                  <a:pt x="713944" y="2402539"/>
                </a:cubicBezTo>
                <a:cubicBezTo>
                  <a:pt x="713320" y="2385533"/>
                  <a:pt x="713030" y="2368553"/>
                  <a:pt x="713073" y="2351598"/>
                </a:cubicBezTo>
                <a:cubicBezTo>
                  <a:pt x="713082" y="2338313"/>
                  <a:pt x="713167" y="2324847"/>
                  <a:pt x="713329" y="2311203"/>
                </a:cubicBezTo>
                <a:cubicBezTo>
                  <a:pt x="713491" y="2297560"/>
                  <a:pt x="713679" y="2283583"/>
                  <a:pt x="713892" y="2269273"/>
                </a:cubicBezTo>
                <a:lnTo>
                  <a:pt x="715121" y="2159098"/>
                </a:lnTo>
                <a:cubicBezTo>
                  <a:pt x="723850" y="2158432"/>
                  <a:pt x="732707" y="2158125"/>
                  <a:pt x="741692" y="2158176"/>
                </a:cubicBezTo>
                <a:cubicBezTo>
                  <a:pt x="750678" y="2158227"/>
                  <a:pt x="759023" y="2157716"/>
                  <a:pt x="766727" y="2156640"/>
                </a:cubicBezTo>
                <a:close/>
                <a:moveTo>
                  <a:pt x="230565" y="2143124"/>
                </a:moveTo>
                <a:cubicBezTo>
                  <a:pt x="238535" y="2150463"/>
                  <a:pt x="245225" y="2158620"/>
                  <a:pt x="250634" y="2167597"/>
                </a:cubicBezTo>
                <a:cubicBezTo>
                  <a:pt x="256045" y="2176573"/>
                  <a:pt x="260276" y="2185345"/>
                  <a:pt x="263331" y="2193912"/>
                </a:cubicBezTo>
                <a:cubicBezTo>
                  <a:pt x="268742" y="2208119"/>
                  <a:pt x="273075" y="2223324"/>
                  <a:pt x="276335" y="2239528"/>
                </a:cubicBezTo>
                <a:cubicBezTo>
                  <a:pt x="279595" y="2255732"/>
                  <a:pt x="281268" y="2272473"/>
                  <a:pt x="281353" y="2289752"/>
                </a:cubicBezTo>
                <a:cubicBezTo>
                  <a:pt x="281378" y="2323340"/>
                  <a:pt x="279644" y="2351323"/>
                  <a:pt x="276150" y="2373700"/>
                </a:cubicBezTo>
                <a:cubicBezTo>
                  <a:pt x="272656" y="2396077"/>
                  <a:pt x="267250" y="2416930"/>
                  <a:pt x="259933" y="2436259"/>
                </a:cubicBezTo>
                <a:cubicBezTo>
                  <a:pt x="252616" y="2455587"/>
                  <a:pt x="243238" y="2477471"/>
                  <a:pt x="231794" y="2501912"/>
                </a:cubicBezTo>
                <a:cubicBezTo>
                  <a:pt x="223731" y="2498951"/>
                  <a:pt x="216204" y="2495657"/>
                  <a:pt x="209216" y="2492031"/>
                </a:cubicBezTo>
                <a:cubicBezTo>
                  <a:pt x="202228" y="2488405"/>
                  <a:pt x="196238" y="2485009"/>
                  <a:pt x="191246" y="2481843"/>
                </a:cubicBezTo>
                <a:cubicBezTo>
                  <a:pt x="205880" y="2452968"/>
                  <a:pt x="217160" y="2424195"/>
                  <a:pt x="225087" y="2395525"/>
                </a:cubicBezTo>
                <a:cubicBezTo>
                  <a:pt x="233014" y="2366855"/>
                  <a:pt x="237025" y="2338287"/>
                  <a:pt x="237118" y="2309821"/>
                </a:cubicBezTo>
                <a:cubicBezTo>
                  <a:pt x="237178" y="2285844"/>
                  <a:pt x="234090" y="2261918"/>
                  <a:pt x="227852" y="2238043"/>
                </a:cubicBezTo>
                <a:cubicBezTo>
                  <a:pt x="221614" y="2214169"/>
                  <a:pt x="211870" y="2190447"/>
                  <a:pt x="198618" y="2166880"/>
                </a:cubicBezTo>
                <a:cubicBezTo>
                  <a:pt x="204762" y="2160924"/>
                  <a:pt x="210496" y="2156248"/>
                  <a:pt x="215820" y="2152852"/>
                </a:cubicBezTo>
                <a:cubicBezTo>
                  <a:pt x="221145" y="2149456"/>
                  <a:pt x="226060" y="2146213"/>
                  <a:pt x="230565" y="2143124"/>
                </a:cubicBezTo>
                <a:close/>
                <a:moveTo>
                  <a:pt x="1192686" y="1579473"/>
                </a:moveTo>
                <a:cubicBezTo>
                  <a:pt x="1186550" y="1579669"/>
                  <a:pt x="1180390" y="1581120"/>
                  <a:pt x="1174203" y="1583825"/>
                </a:cubicBezTo>
                <a:cubicBezTo>
                  <a:pt x="1168017" y="1586530"/>
                  <a:pt x="1162983" y="1589311"/>
                  <a:pt x="1159100" y="1592170"/>
                </a:cubicBezTo>
                <a:lnTo>
                  <a:pt x="1161558" y="1705213"/>
                </a:lnTo>
                <a:cubicBezTo>
                  <a:pt x="1163777" y="1708609"/>
                  <a:pt x="1165790" y="1711134"/>
                  <a:pt x="1167599" y="1712790"/>
                </a:cubicBezTo>
                <a:cubicBezTo>
                  <a:pt x="1169409" y="1714445"/>
                  <a:pt x="1171217" y="1715742"/>
                  <a:pt x="1173026" y="1716681"/>
                </a:cubicBezTo>
                <a:cubicBezTo>
                  <a:pt x="1175543" y="1717961"/>
                  <a:pt x="1178495" y="1719087"/>
                  <a:pt x="1181883" y="1720060"/>
                </a:cubicBezTo>
                <a:cubicBezTo>
                  <a:pt x="1185270" y="1721032"/>
                  <a:pt x="1188735" y="1721544"/>
                  <a:pt x="1192276" y="1721596"/>
                </a:cubicBezTo>
                <a:cubicBezTo>
                  <a:pt x="1195177" y="1721630"/>
                  <a:pt x="1197771" y="1721152"/>
                  <a:pt x="1200058" y="1720162"/>
                </a:cubicBezTo>
                <a:cubicBezTo>
                  <a:pt x="1202345" y="1719172"/>
                  <a:pt x="1204120" y="1717466"/>
                  <a:pt x="1205382" y="1715042"/>
                </a:cubicBezTo>
                <a:cubicBezTo>
                  <a:pt x="1208394" y="1708848"/>
                  <a:pt x="1210460" y="1699939"/>
                  <a:pt x="1211577" y="1688318"/>
                </a:cubicBezTo>
                <a:cubicBezTo>
                  <a:pt x="1212695" y="1676696"/>
                  <a:pt x="1213224" y="1663897"/>
                  <a:pt x="1213165" y="1649920"/>
                </a:cubicBezTo>
                <a:cubicBezTo>
                  <a:pt x="1213165" y="1641481"/>
                  <a:pt x="1213062" y="1633170"/>
                  <a:pt x="1212857" y="1624987"/>
                </a:cubicBezTo>
                <a:cubicBezTo>
                  <a:pt x="1212653" y="1616804"/>
                  <a:pt x="1212345" y="1609005"/>
                  <a:pt x="1211936" y="1601590"/>
                </a:cubicBezTo>
                <a:cubicBezTo>
                  <a:pt x="1211595" y="1593322"/>
                  <a:pt x="1209615" y="1587537"/>
                  <a:pt x="1205997" y="1584234"/>
                </a:cubicBezTo>
                <a:cubicBezTo>
                  <a:pt x="1202379" y="1580932"/>
                  <a:pt x="1197942" y="1579345"/>
                  <a:pt x="1192686" y="1579473"/>
                </a:cubicBezTo>
                <a:close/>
                <a:moveTo>
                  <a:pt x="1017654" y="1563500"/>
                </a:moveTo>
                <a:cubicBezTo>
                  <a:pt x="1009399" y="1563780"/>
                  <a:pt x="1003838" y="1566632"/>
                  <a:pt x="1000968" y="1572055"/>
                </a:cubicBezTo>
                <a:cubicBezTo>
                  <a:pt x="998098" y="1577478"/>
                  <a:pt x="996662" y="1583789"/>
                  <a:pt x="996660" y="1590987"/>
                </a:cubicBezTo>
                <a:cubicBezTo>
                  <a:pt x="996657" y="1598185"/>
                  <a:pt x="996829" y="1604586"/>
                  <a:pt x="997175" y="1610191"/>
                </a:cubicBezTo>
                <a:cubicBezTo>
                  <a:pt x="1002970" y="1610916"/>
                  <a:pt x="1009403" y="1611207"/>
                  <a:pt x="1016476" y="1611062"/>
                </a:cubicBezTo>
                <a:cubicBezTo>
                  <a:pt x="1023551" y="1610916"/>
                  <a:pt x="1030905" y="1610899"/>
                  <a:pt x="1038542" y="1611010"/>
                </a:cubicBezTo>
                <a:lnTo>
                  <a:pt x="1038952" y="1581111"/>
                </a:lnTo>
                <a:cubicBezTo>
                  <a:pt x="1038756" y="1575539"/>
                  <a:pt x="1036588" y="1571222"/>
                  <a:pt x="1032450" y="1568159"/>
                </a:cubicBezTo>
                <a:cubicBezTo>
                  <a:pt x="1028312" y="1565095"/>
                  <a:pt x="1023380" y="1563542"/>
                  <a:pt x="1017654" y="1563500"/>
                </a:cubicBezTo>
                <a:close/>
                <a:moveTo>
                  <a:pt x="846204" y="1563500"/>
                </a:moveTo>
                <a:cubicBezTo>
                  <a:pt x="837950" y="1563780"/>
                  <a:pt x="832387" y="1566632"/>
                  <a:pt x="829518" y="1572055"/>
                </a:cubicBezTo>
                <a:cubicBezTo>
                  <a:pt x="826648" y="1577478"/>
                  <a:pt x="825212" y="1583789"/>
                  <a:pt x="825210" y="1590987"/>
                </a:cubicBezTo>
                <a:cubicBezTo>
                  <a:pt x="825207" y="1598185"/>
                  <a:pt x="825379" y="1604586"/>
                  <a:pt x="825725" y="1610191"/>
                </a:cubicBezTo>
                <a:cubicBezTo>
                  <a:pt x="831520" y="1610916"/>
                  <a:pt x="837953" y="1611207"/>
                  <a:pt x="845027" y="1611062"/>
                </a:cubicBezTo>
                <a:cubicBezTo>
                  <a:pt x="852101" y="1610916"/>
                  <a:pt x="859456" y="1610899"/>
                  <a:pt x="867092" y="1611010"/>
                </a:cubicBezTo>
                <a:lnTo>
                  <a:pt x="867502" y="1581111"/>
                </a:lnTo>
                <a:cubicBezTo>
                  <a:pt x="867306" y="1575539"/>
                  <a:pt x="865138" y="1571222"/>
                  <a:pt x="861000" y="1568159"/>
                </a:cubicBezTo>
                <a:cubicBezTo>
                  <a:pt x="856862" y="1565095"/>
                  <a:pt x="851929" y="1563542"/>
                  <a:pt x="846204" y="1563500"/>
                </a:cubicBezTo>
                <a:close/>
                <a:moveTo>
                  <a:pt x="81537" y="1531143"/>
                </a:moveTo>
                <a:cubicBezTo>
                  <a:pt x="85974" y="1531211"/>
                  <a:pt x="90207" y="1531485"/>
                  <a:pt x="94234" y="1531962"/>
                </a:cubicBezTo>
                <a:lnTo>
                  <a:pt x="94234" y="1576196"/>
                </a:lnTo>
                <a:cubicBezTo>
                  <a:pt x="88766" y="1577301"/>
                  <a:pt x="82910" y="1577959"/>
                  <a:pt x="76668" y="1578168"/>
                </a:cubicBezTo>
                <a:cubicBezTo>
                  <a:pt x="70426" y="1578378"/>
                  <a:pt x="64662" y="1579703"/>
                  <a:pt x="59375" y="1582143"/>
                </a:cubicBezTo>
                <a:cubicBezTo>
                  <a:pt x="54088" y="1584583"/>
                  <a:pt x="50144" y="1589700"/>
                  <a:pt x="47543" y="1597494"/>
                </a:cubicBezTo>
                <a:cubicBezTo>
                  <a:pt x="46544" y="1600566"/>
                  <a:pt x="45879" y="1603945"/>
                  <a:pt x="45546" y="1607631"/>
                </a:cubicBezTo>
                <a:cubicBezTo>
                  <a:pt x="45213" y="1611318"/>
                  <a:pt x="45060" y="1615311"/>
                  <a:pt x="45085" y="1619611"/>
                </a:cubicBezTo>
                <a:cubicBezTo>
                  <a:pt x="45290" y="1632598"/>
                  <a:pt x="46519" y="1646661"/>
                  <a:pt x="48771" y="1661798"/>
                </a:cubicBezTo>
                <a:cubicBezTo>
                  <a:pt x="51024" y="1676935"/>
                  <a:pt x="53072" y="1691406"/>
                  <a:pt x="54915" y="1705213"/>
                </a:cubicBezTo>
                <a:cubicBezTo>
                  <a:pt x="59301" y="1713686"/>
                  <a:pt x="65683" y="1719266"/>
                  <a:pt x="74063" y="1721954"/>
                </a:cubicBezTo>
                <a:cubicBezTo>
                  <a:pt x="82442" y="1724642"/>
                  <a:pt x="91077" y="1726434"/>
                  <a:pt x="99968" y="1727330"/>
                </a:cubicBezTo>
                <a:cubicBezTo>
                  <a:pt x="99968" y="1729156"/>
                  <a:pt x="99968" y="1730931"/>
                  <a:pt x="99968" y="1732654"/>
                </a:cubicBezTo>
                <a:cubicBezTo>
                  <a:pt x="99968" y="1734378"/>
                  <a:pt x="99968" y="1736153"/>
                  <a:pt x="99968" y="1737979"/>
                </a:cubicBezTo>
                <a:cubicBezTo>
                  <a:pt x="99985" y="1743303"/>
                  <a:pt x="99951" y="1748730"/>
                  <a:pt x="99866" y="1754259"/>
                </a:cubicBezTo>
                <a:cubicBezTo>
                  <a:pt x="99781" y="1759788"/>
                  <a:pt x="99542" y="1765420"/>
                  <a:pt x="99149" y="1771154"/>
                </a:cubicBezTo>
                <a:cubicBezTo>
                  <a:pt x="88867" y="1770198"/>
                  <a:pt x="77712" y="1768742"/>
                  <a:pt x="65685" y="1766785"/>
                </a:cubicBezTo>
                <a:cubicBezTo>
                  <a:pt x="53658" y="1764829"/>
                  <a:pt x="42656" y="1761552"/>
                  <a:pt x="32677" y="1756956"/>
                </a:cubicBezTo>
                <a:cubicBezTo>
                  <a:pt x="22698" y="1752359"/>
                  <a:pt x="15639" y="1745624"/>
                  <a:pt x="11500" y="1736750"/>
                </a:cubicBezTo>
                <a:cubicBezTo>
                  <a:pt x="9426" y="1731357"/>
                  <a:pt x="7737" y="1725043"/>
                  <a:pt x="6432" y="1717807"/>
                </a:cubicBezTo>
                <a:cubicBezTo>
                  <a:pt x="5126" y="1710571"/>
                  <a:pt x="4358" y="1704052"/>
                  <a:pt x="4128" y="1698250"/>
                </a:cubicBezTo>
                <a:cubicBezTo>
                  <a:pt x="3829" y="1684964"/>
                  <a:pt x="3300" y="1672319"/>
                  <a:pt x="2541" y="1660313"/>
                </a:cubicBezTo>
                <a:cubicBezTo>
                  <a:pt x="1781" y="1648307"/>
                  <a:pt x="1355" y="1636788"/>
                  <a:pt x="1260" y="1625755"/>
                </a:cubicBezTo>
                <a:cubicBezTo>
                  <a:pt x="1193" y="1614509"/>
                  <a:pt x="1943" y="1603621"/>
                  <a:pt x="3513" y="1593091"/>
                </a:cubicBezTo>
                <a:cubicBezTo>
                  <a:pt x="5083" y="1582562"/>
                  <a:pt x="7882" y="1572288"/>
                  <a:pt x="11910" y="1562271"/>
                </a:cubicBezTo>
                <a:cubicBezTo>
                  <a:pt x="16858" y="1552015"/>
                  <a:pt x="26108" y="1544267"/>
                  <a:pt x="39658" y="1539028"/>
                </a:cubicBezTo>
                <a:cubicBezTo>
                  <a:pt x="53208" y="1533788"/>
                  <a:pt x="67168" y="1531160"/>
                  <a:pt x="81537" y="1531143"/>
                </a:cubicBezTo>
                <a:close/>
                <a:moveTo>
                  <a:pt x="1021341" y="1529915"/>
                </a:moveTo>
                <a:cubicBezTo>
                  <a:pt x="1030300" y="1529778"/>
                  <a:pt x="1038594" y="1530870"/>
                  <a:pt x="1046222" y="1533191"/>
                </a:cubicBezTo>
                <a:cubicBezTo>
                  <a:pt x="1053850" y="1535512"/>
                  <a:pt x="1059891" y="1539881"/>
                  <a:pt x="1064346" y="1546297"/>
                </a:cubicBezTo>
                <a:cubicBezTo>
                  <a:pt x="1068749" y="1553166"/>
                  <a:pt x="1071718" y="1561239"/>
                  <a:pt x="1073254" y="1570514"/>
                </a:cubicBezTo>
                <a:cubicBezTo>
                  <a:pt x="1074790" y="1579789"/>
                  <a:pt x="1075507" y="1589601"/>
                  <a:pt x="1075404" y="1599952"/>
                </a:cubicBezTo>
                <a:cubicBezTo>
                  <a:pt x="1075353" y="1607981"/>
                  <a:pt x="1075148" y="1615985"/>
                  <a:pt x="1074790" y="1623963"/>
                </a:cubicBezTo>
                <a:cubicBezTo>
                  <a:pt x="1074431" y="1631941"/>
                  <a:pt x="1074227" y="1639638"/>
                  <a:pt x="1074175" y="1647053"/>
                </a:cubicBezTo>
                <a:lnTo>
                  <a:pt x="1073357" y="1656064"/>
                </a:lnTo>
                <a:cubicBezTo>
                  <a:pt x="1061189" y="1656388"/>
                  <a:pt x="1048253" y="1656558"/>
                  <a:pt x="1034549" y="1656576"/>
                </a:cubicBezTo>
                <a:cubicBezTo>
                  <a:pt x="1020845" y="1656593"/>
                  <a:pt x="1008114" y="1656968"/>
                  <a:pt x="996356" y="1657702"/>
                </a:cubicBezTo>
                <a:cubicBezTo>
                  <a:pt x="996764" y="1663947"/>
                  <a:pt x="996951" y="1671344"/>
                  <a:pt x="996917" y="1679895"/>
                </a:cubicBezTo>
                <a:cubicBezTo>
                  <a:pt x="996885" y="1688445"/>
                  <a:pt x="997466" y="1696723"/>
                  <a:pt x="998662" y="1704727"/>
                </a:cubicBezTo>
                <a:cubicBezTo>
                  <a:pt x="999858" y="1712732"/>
                  <a:pt x="1002503" y="1719037"/>
                  <a:pt x="1006595" y="1723643"/>
                </a:cubicBezTo>
                <a:cubicBezTo>
                  <a:pt x="1015512" y="1727381"/>
                  <a:pt x="1024916" y="1729531"/>
                  <a:pt x="1034805" y="1730094"/>
                </a:cubicBezTo>
                <a:cubicBezTo>
                  <a:pt x="1044694" y="1730657"/>
                  <a:pt x="1054405" y="1730555"/>
                  <a:pt x="1063936" y="1729787"/>
                </a:cubicBezTo>
                <a:lnTo>
                  <a:pt x="1064346" y="1775659"/>
                </a:lnTo>
                <a:cubicBezTo>
                  <a:pt x="1059397" y="1776086"/>
                  <a:pt x="1054243" y="1776462"/>
                  <a:pt x="1048884" y="1776786"/>
                </a:cubicBezTo>
                <a:cubicBezTo>
                  <a:pt x="1043525" y="1777110"/>
                  <a:pt x="1038167" y="1777281"/>
                  <a:pt x="1032808" y="1777298"/>
                </a:cubicBezTo>
                <a:cubicBezTo>
                  <a:pt x="1020931" y="1777400"/>
                  <a:pt x="1009872" y="1776376"/>
                  <a:pt x="999633" y="1774226"/>
                </a:cubicBezTo>
                <a:cubicBezTo>
                  <a:pt x="989393" y="1772076"/>
                  <a:pt x="981202" y="1768185"/>
                  <a:pt x="975059" y="1762553"/>
                </a:cubicBezTo>
                <a:cubicBezTo>
                  <a:pt x="965502" y="1752374"/>
                  <a:pt x="959222" y="1738226"/>
                  <a:pt x="956218" y="1720111"/>
                </a:cubicBezTo>
                <a:cubicBezTo>
                  <a:pt x="953214" y="1701996"/>
                  <a:pt x="951850" y="1683241"/>
                  <a:pt x="952123" y="1663846"/>
                </a:cubicBezTo>
                <a:cubicBezTo>
                  <a:pt x="952139" y="1659955"/>
                  <a:pt x="952207" y="1656166"/>
                  <a:pt x="952327" y="1652480"/>
                </a:cubicBezTo>
                <a:cubicBezTo>
                  <a:pt x="952447" y="1648794"/>
                  <a:pt x="952515" y="1645210"/>
                  <a:pt x="952531" y="1641729"/>
                </a:cubicBezTo>
                <a:cubicBezTo>
                  <a:pt x="952531" y="1637402"/>
                  <a:pt x="952531" y="1632846"/>
                  <a:pt x="952531" y="1628059"/>
                </a:cubicBezTo>
                <a:cubicBezTo>
                  <a:pt x="952531" y="1623272"/>
                  <a:pt x="952531" y="1618408"/>
                  <a:pt x="952531" y="1613468"/>
                </a:cubicBezTo>
                <a:cubicBezTo>
                  <a:pt x="952028" y="1595378"/>
                  <a:pt x="953547" y="1578620"/>
                  <a:pt x="957088" y="1563192"/>
                </a:cubicBezTo>
                <a:cubicBezTo>
                  <a:pt x="960629" y="1547765"/>
                  <a:pt x="969213" y="1537765"/>
                  <a:pt x="982841" y="1533191"/>
                </a:cubicBezTo>
                <a:cubicBezTo>
                  <a:pt x="988642" y="1532517"/>
                  <a:pt x="994855" y="1531817"/>
                  <a:pt x="1001476" y="1531092"/>
                </a:cubicBezTo>
                <a:cubicBezTo>
                  <a:pt x="1008097" y="1530367"/>
                  <a:pt x="1014719" y="1529974"/>
                  <a:pt x="1021341" y="1529915"/>
                </a:cubicBezTo>
                <a:close/>
                <a:moveTo>
                  <a:pt x="849891" y="1529915"/>
                </a:moveTo>
                <a:cubicBezTo>
                  <a:pt x="858850" y="1529778"/>
                  <a:pt x="867144" y="1530870"/>
                  <a:pt x="874772" y="1533191"/>
                </a:cubicBezTo>
                <a:cubicBezTo>
                  <a:pt x="882400" y="1535512"/>
                  <a:pt x="888442" y="1539881"/>
                  <a:pt x="892896" y="1546297"/>
                </a:cubicBezTo>
                <a:cubicBezTo>
                  <a:pt x="897298" y="1553166"/>
                  <a:pt x="900268" y="1561239"/>
                  <a:pt x="901804" y="1570514"/>
                </a:cubicBezTo>
                <a:cubicBezTo>
                  <a:pt x="903340" y="1579789"/>
                  <a:pt x="904057" y="1589601"/>
                  <a:pt x="903954" y="1599952"/>
                </a:cubicBezTo>
                <a:cubicBezTo>
                  <a:pt x="903903" y="1607981"/>
                  <a:pt x="903698" y="1615985"/>
                  <a:pt x="903340" y="1623963"/>
                </a:cubicBezTo>
                <a:cubicBezTo>
                  <a:pt x="902981" y="1631941"/>
                  <a:pt x="902776" y="1639638"/>
                  <a:pt x="902725" y="1647053"/>
                </a:cubicBezTo>
                <a:lnTo>
                  <a:pt x="901907" y="1656064"/>
                </a:lnTo>
                <a:cubicBezTo>
                  <a:pt x="889739" y="1656388"/>
                  <a:pt x="876803" y="1656558"/>
                  <a:pt x="863099" y="1656576"/>
                </a:cubicBezTo>
                <a:cubicBezTo>
                  <a:pt x="849396" y="1656593"/>
                  <a:pt x="836665" y="1656968"/>
                  <a:pt x="824907" y="1657702"/>
                </a:cubicBezTo>
                <a:cubicBezTo>
                  <a:pt x="825313" y="1663947"/>
                  <a:pt x="825501" y="1671344"/>
                  <a:pt x="825467" y="1679895"/>
                </a:cubicBezTo>
                <a:cubicBezTo>
                  <a:pt x="825434" y="1688445"/>
                  <a:pt x="826016" y="1696723"/>
                  <a:pt x="827212" y="1704727"/>
                </a:cubicBezTo>
                <a:cubicBezTo>
                  <a:pt x="828408" y="1712732"/>
                  <a:pt x="831052" y="1719037"/>
                  <a:pt x="835145" y="1723643"/>
                </a:cubicBezTo>
                <a:cubicBezTo>
                  <a:pt x="844063" y="1727381"/>
                  <a:pt x="853466" y="1729531"/>
                  <a:pt x="863355" y="1730094"/>
                </a:cubicBezTo>
                <a:cubicBezTo>
                  <a:pt x="873244" y="1730657"/>
                  <a:pt x="882955" y="1730555"/>
                  <a:pt x="892486" y="1729787"/>
                </a:cubicBezTo>
                <a:lnTo>
                  <a:pt x="892896" y="1775659"/>
                </a:lnTo>
                <a:cubicBezTo>
                  <a:pt x="887947" y="1776086"/>
                  <a:pt x="882793" y="1776462"/>
                  <a:pt x="877434" y="1776786"/>
                </a:cubicBezTo>
                <a:cubicBezTo>
                  <a:pt x="872075" y="1777110"/>
                  <a:pt x="866717" y="1777281"/>
                  <a:pt x="861358" y="1777298"/>
                </a:cubicBezTo>
                <a:cubicBezTo>
                  <a:pt x="849481" y="1777400"/>
                  <a:pt x="838422" y="1776376"/>
                  <a:pt x="828183" y="1774226"/>
                </a:cubicBezTo>
                <a:cubicBezTo>
                  <a:pt x="817943" y="1772076"/>
                  <a:pt x="809752" y="1768185"/>
                  <a:pt x="803609" y="1762553"/>
                </a:cubicBezTo>
                <a:cubicBezTo>
                  <a:pt x="794052" y="1752374"/>
                  <a:pt x="787772" y="1738226"/>
                  <a:pt x="784768" y="1720111"/>
                </a:cubicBezTo>
                <a:cubicBezTo>
                  <a:pt x="781765" y="1701996"/>
                  <a:pt x="780399" y="1683241"/>
                  <a:pt x="780672" y="1663846"/>
                </a:cubicBezTo>
                <a:cubicBezTo>
                  <a:pt x="780689" y="1659955"/>
                  <a:pt x="780757" y="1656166"/>
                  <a:pt x="780877" y="1652480"/>
                </a:cubicBezTo>
                <a:cubicBezTo>
                  <a:pt x="780996" y="1648794"/>
                  <a:pt x="781064" y="1645210"/>
                  <a:pt x="781081" y="1641729"/>
                </a:cubicBezTo>
                <a:cubicBezTo>
                  <a:pt x="781081" y="1637402"/>
                  <a:pt x="781081" y="1632846"/>
                  <a:pt x="781081" y="1628059"/>
                </a:cubicBezTo>
                <a:cubicBezTo>
                  <a:pt x="781081" y="1623272"/>
                  <a:pt x="781081" y="1618408"/>
                  <a:pt x="781081" y="1613468"/>
                </a:cubicBezTo>
                <a:cubicBezTo>
                  <a:pt x="780579" y="1595378"/>
                  <a:pt x="782098" y="1578620"/>
                  <a:pt x="785638" y="1563192"/>
                </a:cubicBezTo>
                <a:cubicBezTo>
                  <a:pt x="789179" y="1547765"/>
                  <a:pt x="797763" y="1537765"/>
                  <a:pt x="811390" y="1533191"/>
                </a:cubicBezTo>
                <a:cubicBezTo>
                  <a:pt x="817193" y="1532517"/>
                  <a:pt x="823405" y="1531817"/>
                  <a:pt x="830026" y="1531092"/>
                </a:cubicBezTo>
                <a:cubicBezTo>
                  <a:pt x="836647" y="1530367"/>
                  <a:pt x="843269" y="1529974"/>
                  <a:pt x="849891" y="1529915"/>
                </a:cubicBezTo>
                <a:close/>
                <a:moveTo>
                  <a:pt x="1144766" y="1528276"/>
                </a:moveTo>
                <a:cubicBezTo>
                  <a:pt x="1148930" y="1528208"/>
                  <a:pt x="1152479" y="1528344"/>
                  <a:pt x="1155414" y="1528686"/>
                </a:cubicBezTo>
                <a:cubicBezTo>
                  <a:pt x="1155935" y="1532671"/>
                  <a:pt x="1156225" y="1536271"/>
                  <a:pt x="1156285" y="1539488"/>
                </a:cubicBezTo>
                <a:cubicBezTo>
                  <a:pt x="1156345" y="1542705"/>
                  <a:pt x="1156737" y="1546204"/>
                  <a:pt x="1157462" y="1549984"/>
                </a:cubicBezTo>
                <a:cubicBezTo>
                  <a:pt x="1165475" y="1546110"/>
                  <a:pt x="1173922" y="1542594"/>
                  <a:pt x="1182805" y="1539437"/>
                </a:cubicBezTo>
                <a:cubicBezTo>
                  <a:pt x="1191688" y="1536280"/>
                  <a:pt x="1200852" y="1534608"/>
                  <a:pt x="1210297" y="1534420"/>
                </a:cubicBezTo>
                <a:cubicBezTo>
                  <a:pt x="1213557" y="1534428"/>
                  <a:pt x="1216765" y="1534719"/>
                  <a:pt x="1219923" y="1535290"/>
                </a:cubicBezTo>
                <a:cubicBezTo>
                  <a:pt x="1223080" y="1535862"/>
                  <a:pt x="1226288" y="1536664"/>
                  <a:pt x="1229547" y="1537696"/>
                </a:cubicBezTo>
                <a:cubicBezTo>
                  <a:pt x="1241920" y="1544642"/>
                  <a:pt x="1250145" y="1553789"/>
                  <a:pt x="1254225" y="1565138"/>
                </a:cubicBezTo>
                <a:cubicBezTo>
                  <a:pt x="1258303" y="1576487"/>
                  <a:pt x="1260180" y="1588910"/>
                  <a:pt x="1259856" y="1602409"/>
                </a:cubicBezTo>
                <a:cubicBezTo>
                  <a:pt x="1259770" y="1610644"/>
                  <a:pt x="1259429" y="1618852"/>
                  <a:pt x="1258833" y="1627035"/>
                </a:cubicBezTo>
                <a:cubicBezTo>
                  <a:pt x="1258235" y="1635218"/>
                  <a:pt x="1257893" y="1643119"/>
                  <a:pt x="1257808" y="1650739"/>
                </a:cubicBezTo>
                <a:cubicBezTo>
                  <a:pt x="1257786" y="1662397"/>
                  <a:pt x="1257649" y="1675625"/>
                  <a:pt x="1257398" y="1690422"/>
                </a:cubicBezTo>
                <a:cubicBezTo>
                  <a:pt x="1257148" y="1705220"/>
                  <a:pt x="1256101" y="1718812"/>
                  <a:pt x="1254258" y="1731198"/>
                </a:cubicBezTo>
                <a:cubicBezTo>
                  <a:pt x="1252415" y="1743584"/>
                  <a:pt x="1249093" y="1751988"/>
                  <a:pt x="1244292" y="1756409"/>
                </a:cubicBezTo>
                <a:cubicBezTo>
                  <a:pt x="1241092" y="1758867"/>
                  <a:pt x="1236331" y="1760710"/>
                  <a:pt x="1230008" y="1761939"/>
                </a:cubicBezTo>
                <a:cubicBezTo>
                  <a:pt x="1223685" y="1763167"/>
                  <a:pt x="1216569" y="1763782"/>
                  <a:pt x="1208659" y="1763782"/>
                </a:cubicBezTo>
                <a:cubicBezTo>
                  <a:pt x="1200937" y="1763756"/>
                  <a:pt x="1193138" y="1763193"/>
                  <a:pt x="1185262" y="1762092"/>
                </a:cubicBezTo>
                <a:cubicBezTo>
                  <a:pt x="1177386" y="1760992"/>
                  <a:pt x="1170304" y="1759507"/>
                  <a:pt x="1164015" y="1757638"/>
                </a:cubicBezTo>
                <a:cubicBezTo>
                  <a:pt x="1163959" y="1769521"/>
                  <a:pt x="1164344" y="1781798"/>
                  <a:pt x="1165168" y="1794470"/>
                </a:cubicBezTo>
                <a:cubicBezTo>
                  <a:pt x="1165993" y="1807141"/>
                  <a:pt x="1166771" y="1818539"/>
                  <a:pt x="1167504" y="1828662"/>
                </a:cubicBezTo>
                <a:cubicBezTo>
                  <a:pt x="1168237" y="1838785"/>
                  <a:pt x="1168439" y="1845965"/>
                  <a:pt x="1168111" y="1850202"/>
                </a:cubicBezTo>
                <a:lnTo>
                  <a:pt x="1116914" y="1849793"/>
                </a:lnTo>
                <a:cubicBezTo>
                  <a:pt x="1116085" y="1819365"/>
                  <a:pt x="1115331" y="1786336"/>
                  <a:pt x="1114654" y="1750706"/>
                </a:cubicBezTo>
                <a:cubicBezTo>
                  <a:pt x="1113976" y="1715075"/>
                  <a:pt x="1113436" y="1678375"/>
                  <a:pt x="1113031" y="1640606"/>
                </a:cubicBezTo>
                <a:cubicBezTo>
                  <a:pt x="1112626" y="1602837"/>
                  <a:pt x="1112419" y="1565530"/>
                  <a:pt x="1112409" y="1528686"/>
                </a:cubicBezTo>
                <a:cubicBezTo>
                  <a:pt x="1114867" y="1528686"/>
                  <a:pt x="1117324" y="1528686"/>
                  <a:pt x="1119781" y="1528686"/>
                </a:cubicBezTo>
                <a:cubicBezTo>
                  <a:pt x="1123919" y="1528669"/>
                  <a:pt x="1128135" y="1528600"/>
                  <a:pt x="1132427" y="1528481"/>
                </a:cubicBezTo>
                <a:cubicBezTo>
                  <a:pt x="1136719" y="1528361"/>
                  <a:pt x="1140832" y="1528293"/>
                  <a:pt x="1144766" y="1528276"/>
                </a:cubicBezTo>
                <a:close/>
                <a:moveTo>
                  <a:pt x="593429" y="1522952"/>
                </a:moveTo>
                <a:lnTo>
                  <a:pt x="606947" y="1568415"/>
                </a:lnTo>
                <a:cubicBezTo>
                  <a:pt x="596033" y="1571452"/>
                  <a:pt x="588165" y="1574592"/>
                  <a:pt x="583344" y="1577835"/>
                </a:cubicBezTo>
                <a:cubicBezTo>
                  <a:pt x="578523" y="1581077"/>
                  <a:pt x="575878" y="1587084"/>
                  <a:pt x="575408" y="1595856"/>
                </a:cubicBezTo>
                <a:cubicBezTo>
                  <a:pt x="575408" y="1597494"/>
                  <a:pt x="575408" y="1599133"/>
                  <a:pt x="575408" y="1600771"/>
                </a:cubicBezTo>
                <a:cubicBezTo>
                  <a:pt x="575598" y="1611713"/>
                  <a:pt x="577495" y="1621002"/>
                  <a:pt x="581097" y="1628637"/>
                </a:cubicBezTo>
                <a:cubicBezTo>
                  <a:pt x="584700" y="1636272"/>
                  <a:pt x="588872" y="1643771"/>
                  <a:pt x="593612" y="1651133"/>
                </a:cubicBezTo>
                <a:cubicBezTo>
                  <a:pt x="598353" y="1658496"/>
                  <a:pt x="602524" y="1667238"/>
                  <a:pt x="606126" y="1677362"/>
                </a:cubicBezTo>
                <a:cubicBezTo>
                  <a:pt x="608157" y="1683522"/>
                  <a:pt x="609625" y="1689529"/>
                  <a:pt x="610530" y="1695383"/>
                </a:cubicBezTo>
                <a:cubicBezTo>
                  <a:pt x="611434" y="1701236"/>
                  <a:pt x="611878" y="1706834"/>
                  <a:pt x="611860" y="1712175"/>
                </a:cubicBezTo>
                <a:cubicBezTo>
                  <a:pt x="611793" y="1722312"/>
                  <a:pt x="610495" y="1731221"/>
                  <a:pt x="607969" y="1738900"/>
                </a:cubicBezTo>
                <a:cubicBezTo>
                  <a:pt x="605444" y="1746580"/>
                  <a:pt x="602100" y="1752416"/>
                  <a:pt x="597936" y="1756409"/>
                </a:cubicBezTo>
                <a:cubicBezTo>
                  <a:pt x="590037" y="1763739"/>
                  <a:pt x="581076" y="1768876"/>
                  <a:pt x="571055" y="1771822"/>
                </a:cubicBezTo>
                <a:cubicBezTo>
                  <a:pt x="561033" y="1774767"/>
                  <a:pt x="551466" y="1776597"/>
                  <a:pt x="542355" y="1777313"/>
                </a:cubicBezTo>
                <a:cubicBezTo>
                  <a:pt x="533242" y="1778029"/>
                  <a:pt x="526102" y="1778706"/>
                  <a:pt x="520935" y="1779346"/>
                </a:cubicBezTo>
                <a:lnTo>
                  <a:pt x="514382" y="1733064"/>
                </a:lnTo>
                <a:cubicBezTo>
                  <a:pt x="520775" y="1732088"/>
                  <a:pt x="527648" y="1731355"/>
                  <a:pt x="534997" y="1730864"/>
                </a:cubicBezTo>
                <a:cubicBezTo>
                  <a:pt x="542346" y="1730374"/>
                  <a:pt x="548672" y="1728609"/>
                  <a:pt x="553974" y="1725570"/>
                </a:cubicBezTo>
                <a:cubicBezTo>
                  <a:pt x="559276" y="1722531"/>
                  <a:pt x="562052" y="1716701"/>
                  <a:pt x="562302" y="1708080"/>
                </a:cubicBezTo>
                <a:cubicBezTo>
                  <a:pt x="562319" y="1706655"/>
                  <a:pt x="562285" y="1705204"/>
                  <a:pt x="562199" y="1703728"/>
                </a:cubicBezTo>
                <a:cubicBezTo>
                  <a:pt x="562115" y="1702252"/>
                  <a:pt x="561875" y="1700699"/>
                  <a:pt x="561483" y="1699069"/>
                </a:cubicBezTo>
                <a:cubicBezTo>
                  <a:pt x="559314" y="1689803"/>
                  <a:pt x="555506" y="1680984"/>
                  <a:pt x="550060" y="1672613"/>
                </a:cubicBezTo>
                <a:cubicBezTo>
                  <a:pt x="544615" y="1664242"/>
                  <a:pt x="539078" y="1654574"/>
                  <a:pt x="533450" y="1643610"/>
                </a:cubicBezTo>
                <a:cubicBezTo>
                  <a:pt x="527823" y="1632645"/>
                  <a:pt x="523651" y="1618638"/>
                  <a:pt x="520935" y="1601590"/>
                </a:cubicBezTo>
                <a:cubicBezTo>
                  <a:pt x="520739" y="1600754"/>
                  <a:pt x="520619" y="1599867"/>
                  <a:pt x="520576" y="1598928"/>
                </a:cubicBezTo>
                <a:cubicBezTo>
                  <a:pt x="520534" y="1597989"/>
                  <a:pt x="520517" y="1597102"/>
                  <a:pt x="520526" y="1596266"/>
                </a:cubicBezTo>
                <a:cubicBezTo>
                  <a:pt x="520619" y="1587281"/>
                  <a:pt x="522991" y="1577707"/>
                  <a:pt x="527642" y="1567544"/>
                </a:cubicBezTo>
                <a:cubicBezTo>
                  <a:pt x="532293" y="1557382"/>
                  <a:pt x="538657" y="1548934"/>
                  <a:pt x="546739" y="1542202"/>
                </a:cubicBezTo>
                <a:cubicBezTo>
                  <a:pt x="553906" y="1536690"/>
                  <a:pt x="561074" y="1532662"/>
                  <a:pt x="568241" y="1530119"/>
                </a:cubicBezTo>
                <a:cubicBezTo>
                  <a:pt x="575408" y="1527576"/>
                  <a:pt x="583805" y="1525187"/>
                  <a:pt x="593429" y="1522952"/>
                </a:cubicBezTo>
                <a:close/>
                <a:moveTo>
                  <a:pt x="709577" y="1442265"/>
                </a:moveTo>
                <a:cubicBezTo>
                  <a:pt x="708946" y="1484580"/>
                  <a:pt x="708161" y="1528455"/>
                  <a:pt x="707222" y="1573893"/>
                </a:cubicBezTo>
                <a:cubicBezTo>
                  <a:pt x="706284" y="1619330"/>
                  <a:pt x="706523" y="1666789"/>
                  <a:pt x="707939" y="1716271"/>
                </a:cubicBezTo>
                <a:cubicBezTo>
                  <a:pt x="708639" y="1724932"/>
                  <a:pt x="712769" y="1729727"/>
                  <a:pt x="720329" y="1730657"/>
                </a:cubicBezTo>
                <a:cubicBezTo>
                  <a:pt x="727889" y="1731588"/>
                  <a:pt x="735910" y="1731980"/>
                  <a:pt x="744392" y="1731835"/>
                </a:cubicBezTo>
                <a:cubicBezTo>
                  <a:pt x="744818" y="1737560"/>
                  <a:pt x="745193" y="1743004"/>
                  <a:pt x="745518" y="1748167"/>
                </a:cubicBezTo>
                <a:cubicBezTo>
                  <a:pt x="745842" y="1753329"/>
                  <a:pt x="746013" y="1758261"/>
                  <a:pt x="746030" y="1762963"/>
                </a:cubicBezTo>
                <a:cubicBezTo>
                  <a:pt x="746047" y="1765429"/>
                  <a:pt x="746013" y="1767869"/>
                  <a:pt x="745927" y="1770284"/>
                </a:cubicBezTo>
                <a:cubicBezTo>
                  <a:pt x="745842" y="1772699"/>
                  <a:pt x="745603" y="1775037"/>
                  <a:pt x="745210" y="1777298"/>
                </a:cubicBezTo>
                <a:cubicBezTo>
                  <a:pt x="742343" y="1777298"/>
                  <a:pt x="739477" y="1777298"/>
                  <a:pt x="736610" y="1777298"/>
                </a:cubicBezTo>
                <a:cubicBezTo>
                  <a:pt x="726453" y="1777498"/>
                  <a:pt x="715774" y="1776916"/>
                  <a:pt x="704572" y="1775553"/>
                </a:cubicBezTo>
                <a:cubicBezTo>
                  <a:pt x="693369" y="1774191"/>
                  <a:pt x="683600" y="1770848"/>
                  <a:pt x="675264" y="1765526"/>
                </a:cubicBezTo>
                <a:cubicBezTo>
                  <a:pt x="666928" y="1760204"/>
                  <a:pt x="661983" y="1751704"/>
                  <a:pt x="660428" y="1740026"/>
                </a:cubicBezTo>
                <a:cubicBezTo>
                  <a:pt x="658629" y="1722457"/>
                  <a:pt x="657416" y="1705170"/>
                  <a:pt x="656794" y="1688164"/>
                </a:cubicBezTo>
                <a:cubicBezTo>
                  <a:pt x="656171" y="1671158"/>
                  <a:pt x="655881" y="1654178"/>
                  <a:pt x="655923" y="1637223"/>
                </a:cubicBezTo>
                <a:cubicBezTo>
                  <a:pt x="655932" y="1623938"/>
                  <a:pt x="656017" y="1610473"/>
                  <a:pt x="656179" y="1596829"/>
                </a:cubicBezTo>
                <a:cubicBezTo>
                  <a:pt x="656342" y="1583185"/>
                  <a:pt x="656529" y="1569208"/>
                  <a:pt x="656743" y="1554899"/>
                </a:cubicBezTo>
                <a:lnTo>
                  <a:pt x="657971" y="1444723"/>
                </a:lnTo>
                <a:cubicBezTo>
                  <a:pt x="666700" y="1444057"/>
                  <a:pt x="675558" y="1443750"/>
                  <a:pt x="684542" y="1443801"/>
                </a:cubicBezTo>
                <a:cubicBezTo>
                  <a:pt x="693528" y="1443853"/>
                  <a:pt x="701872" y="1443341"/>
                  <a:pt x="709577" y="1442265"/>
                </a:cubicBezTo>
                <a:close/>
                <a:moveTo>
                  <a:pt x="192466" y="1428750"/>
                </a:moveTo>
                <a:cubicBezTo>
                  <a:pt x="200435" y="1436088"/>
                  <a:pt x="207125" y="1444245"/>
                  <a:pt x="212535" y="1453222"/>
                </a:cubicBezTo>
                <a:cubicBezTo>
                  <a:pt x="217944" y="1462198"/>
                  <a:pt x="222176" y="1470970"/>
                  <a:pt x="225232" y="1479537"/>
                </a:cubicBezTo>
                <a:cubicBezTo>
                  <a:pt x="230641" y="1493744"/>
                  <a:pt x="234976" y="1508949"/>
                  <a:pt x="238235" y="1525153"/>
                </a:cubicBezTo>
                <a:cubicBezTo>
                  <a:pt x="241495" y="1541357"/>
                  <a:pt x="243167" y="1558098"/>
                  <a:pt x="243253" y="1575377"/>
                </a:cubicBezTo>
                <a:cubicBezTo>
                  <a:pt x="243278" y="1608965"/>
                  <a:pt x="241543" y="1636948"/>
                  <a:pt x="238049" y="1659325"/>
                </a:cubicBezTo>
                <a:cubicBezTo>
                  <a:pt x="234555" y="1681703"/>
                  <a:pt x="229150" y="1702555"/>
                  <a:pt x="221833" y="1721884"/>
                </a:cubicBezTo>
                <a:cubicBezTo>
                  <a:pt x="214517" y="1741212"/>
                  <a:pt x="205137" y="1763097"/>
                  <a:pt x="193694" y="1787537"/>
                </a:cubicBezTo>
                <a:cubicBezTo>
                  <a:pt x="185631" y="1784576"/>
                  <a:pt x="178105" y="1781283"/>
                  <a:pt x="171117" y="1777656"/>
                </a:cubicBezTo>
                <a:cubicBezTo>
                  <a:pt x="164128" y="1774030"/>
                  <a:pt x="158138" y="1770634"/>
                  <a:pt x="153146" y="1767468"/>
                </a:cubicBezTo>
                <a:cubicBezTo>
                  <a:pt x="167780" y="1738593"/>
                  <a:pt x="179061" y="1709820"/>
                  <a:pt x="186987" y="1681150"/>
                </a:cubicBezTo>
                <a:cubicBezTo>
                  <a:pt x="194914" y="1652480"/>
                  <a:pt x="198924" y="1623912"/>
                  <a:pt x="199019" y="1595446"/>
                </a:cubicBezTo>
                <a:cubicBezTo>
                  <a:pt x="199078" y="1571469"/>
                  <a:pt x="195989" y="1547543"/>
                  <a:pt x="189752" y="1523668"/>
                </a:cubicBezTo>
                <a:cubicBezTo>
                  <a:pt x="183515" y="1499794"/>
                  <a:pt x="173770" y="1476073"/>
                  <a:pt x="160519" y="1452505"/>
                </a:cubicBezTo>
                <a:cubicBezTo>
                  <a:pt x="166662" y="1446549"/>
                  <a:pt x="172396" y="1441873"/>
                  <a:pt x="177721" y="1438477"/>
                </a:cubicBezTo>
                <a:cubicBezTo>
                  <a:pt x="183045" y="1435081"/>
                  <a:pt x="187960" y="1431838"/>
                  <a:pt x="192466" y="1428750"/>
                </a:cubicBezTo>
                <a:close/>
                <a:moveTo>
                  <a:pt x="1945875" y="961758"/>
                </a:moveTo>
                <a:cubicBezTo>
                  <a:pt x="1938537" y="961783"/>
                  <a:pt x="1933144" y="962142"/>
                  <a:pt x="1929697" y="962833"/>
                </a:cubicBezTo>
                <a:cubicBezTo>
                  <a:pt x="1926250" y="963524"/>
                  <a:pt x="1923314" y="964394"/>
                  <a:pt x="1920891" y="965444"/>
                </a:cubicBezTo>
                <a:cubicBezTo>
                  <a:pt x="1917358" y="966809"/>
                  <a:pt x="1913570" y="969198"/>
                  <a:pt x="1909526" y="972612"/>
                </a:cubicBezTo>
                <a:cubicBezTo>
                  <a:pt x="1905481" y="976025"/>
                  <a:pt x="1902716" y="980871"/>
                  <a:pt x="1901232" y="987151"/>
                </a:cubicBezTo>
                <a:cubicBezTo>
                  <a:pt x="1900788" y="996469"/>
                  <a:pt x="1901982" y="1003125"/>
                  <a:pt x="1904815" y="1007118"/>
                </a:cubicBezTo>
                <a:cubicBezTo>
                  <a:pt x="1907648" y="1011112"/>
                  <a:pt x="1913553" y="1013057"/>
                  <a:pt x="1922529" y="1012955"/>
                </a:cubicBezTo>
                <a:cubicBezTo>
                  <a:pt x="1929874" y="1012125"/>
                  <a:pt x="1935755" y="1010553"/>
                  <a:pt x="1940171" y="1008237"/>
                </a:cubicBezTo>
                <a:cubicBezTo>
                  <a:pt x="1944588" y="1005921"/>
                  <a:pt x="1947708" y="1001284"/>
                  <a:pt x="1949531" y="994327"/>
                </a:cubicBezTo>
                <a:cubicBezTo>
                  <a:pt x="1951354" y="987369"/>
                  <a:pt x="1952046" y="976513"/>
                  <a:pt x="1951609" y="961758"/>
                </a:cubicBezTo>
                <a:close/>
                <a:moveTo>
                  <a:pt x="602850" y="961758"/>
                </a:moveTo>
                <a:cubicBezTo>
                  <a:pt x="595513" y="961783"/>
                  <a:pt x="590119" y="962142"/>
                  <a:pt x="586672" y="962833"/>
                </a:cubicBezTo>
                <a:cubicBezTo>
                  <a:pt x="583225" y="963524"/>
                  <a:pt x="580289" y="964394"/>
                  <a:pt x="577867" y="965444"/>
                </a:cubicBezTo>
                <a:cubicBezTo>
                  <a:pt x="574334" y="966809"/>
                  <a:pt x="570545" y="969198"/>
                  <a:pt x="566501" y="972612"/>
                </a:cubicBezTo>
                <a:cubicBezTo>
                  <a:pt x="562456" y="976025"/>
                  <a:pt x="559691" y="980871"/>
                  <a:pt x="558206" y="987151"/>
                </a:cubicBezTo>
                <a:cubicBezTo>
                  <a:pt x="557762" y="996469"/>
                  <a:pt x="558957" y="1003125"/>
                  <a:pt x="561791" y="1007118"/>
                </a:cubicBezTo>
                <a:cubicBezTo>
                  <a:pt x="564623" y="1011112"/>
                  <a:pt x="570528" y="1013057"/>
                  <a:pt x="579504" y="1012955"/>
                </a:cubicBezTo>
                <a:cubicBezTo>
                  <a:pt x="586849" y="1012125"/>
                  <a:pt x="592729" y="1010553"/>
                  <a:pt x="597146" y="1008237"/>
                </a:cubicBezTo>
                <a:cubicBezTo>
                  <a:pt x="601564" y="1005921"/>
                  <a:pt x="604683" y="1001284"/>
                  <a:pt x="606506" y="994327"/>
                </a:cubicBezTo>
                <a:cubicBezTo>
                  <a:pt x="608329" y="987369"/>
                  <a:pt x="609022" y="976513"/>
                  <a:pt x="608584" y="961758"/>
                </a:cubicBezTo>
                <a:close/>
                <a:moveTo>
                  <a:pt x="71298" y="865098"/>
                </a:moveTo>
                <a:cubicBezTo>
                  <a:pt x="67253" y="865141"/>
                  <a:pt x="63260" y="866079"/>
                  <a:pt x="59318" y="867914"/>
                </a:cubicBezTo>
                <a:cubicBezTo>
                  <a:pt x="55376" y="869749"/>
                  <a:pt x="52407" y="872223"/>
                  <a:pt x="50410" y="875337"/>
                </a:cubicBezTo>
                <a:cubicBezTo>
                  <a:pt x="51391" y="899007"/>
                  <a:pt x="51784" y="920476"/>
                  <a:pt x="51587" y="939743"/>
                </a:cubicBezTo>
                <a:cubicBezTo>
                  <a:pt x="51391" y="959010"/>
                  <a:pt x="52091" y="976588"/>
                  <a:pt x="53686" y="992476"/>
                </a:cubicBezTo>
                <a:cubicBezTo>
                  <a:pt x="56639" y="993150"/>
                  <a:pt x="60052" y="993850"/>
                  <a:pt x="63926" y="994575"/>
                </a:cubicBezTo>
                <a:cubicBezTo>
                  <a:pt x="67800" y="995300"/>
                  <a:pt x="71623" y="995693"/>
                  <a:pt x="75394" y="995752"/>
                </a:cubicBezTo>
                <a:cubicBezTo>
                  <a:pt x="79379" y="995829"/>
                  <a:pt x="82775" y="995164"/>
                  <a:pt x="85582" y="993756"/>
                </a:cubicBezTo>
                <a:cubicBezTo>
                  <a:pt x="88390" y="992348"/>
                  <a:pt x="90045" y="989737"/>
                  <a:pt x="90548" y="985923"/>
                </a:cubicBezTo>
                <a:cubicBezTo>
                  <a:pt x="90892" y="982591"/>
                  <a:pt x="91160" y="974237"/>
                  <a:pt x="91352" y="960863"/>
                </a:cubicBezTo>
                <a:cubicBezTo>
                  <a:pt x="91544" y="947488"/>
                  <a:pt x="91236" y="932703"/>
                  <a:pt x="90427" y="916507"/>
                </a:cubicBezTo>
                <a:cubicBezTo>
                  <a:pt x="89618" y="900311"/>
                  <a:pt x="87883" y="886315"/>
                  <a:pt x="85224" y="874518"/>
                </a:cubicBezTo>
                <a:cubicBezTo>
                  <a:pt x="84336" y="871259"/>
                  <a:pt x="82630" y="868870"/>
                  <a:pt x="80104" y="867351"/>
                </a:cubicBezTo>
                <a:cubicBezTo>
                  <a:pt x="77578" y="865832"/>
                  <a:pt x="74643" y="865081"/>
                  <a:pt x="71298" y="865098"/>
                </a:cubicBezTo>
                <a:close/>
                <a:moveTo>
                  <a:pt x="2325856" y="862231"/>
                </a:moveTo>
                <a:cubicBezTo>
                  <a:pt x="2320608" y="862163"/>
                  <a:pt x="2315949" y="863221"/>
                  <a:pt x="2311879" y="865405"/>
                </a:cubicBezTo>
                <a:cubicBezTo>
                  <a:pt x="2307809" y="867590"/>
                  <a:pt x="2305095" y="871310"/>
                  <a:pt x="2303738" y="876566"/>
                </a:cubicBezTo>
                <a:cubicBezTo>
                  <a:pt x="2302723" y="881345"/>
                  <a:pt x="2301989" y="887147"/>
                  <a:pt x="2301537" y="893973"/>
                </a:cubicBezTo>
                <a:cubicBezTo>
                  <a:pt x="2301085" y="900799"/>
                  <a:pt x="2300863" y="908240"/>
                  <a:pt x="2300871" y="916295"/>
                </a:cubicBezTo>
                <a:cubicBezTo>
                  <a:pt x="2300882" y="927573"/>
                  <a:pt x="2301271" y="938784"/>
                  <a:pt x="2302040" y="949926"/>
                </a:cubicBezTo>
                <a:cubicBezTo>
                  <a:pt x="2302808" y="961068"/>
                  <a:pt x="2303895" y="970822"/>
                  <a:pt x="2305301" y="979187"/>
                </a:cubicBezTo>
                <a:cubicBezTo>
                  <a:pt x="2306707" y="987553"/>
                  <a:pt x="2308370" y="993212"/>
                  <a:pt x="2310292" y="996162"/>
                </a:cubicBezTo>
                <a:cubicBezTo>
                  <a:pt x="2312476" y="999046"/>
                  <a:pt x="2315787" y="1001265"/>
                  <a:pt x="2320224" y="1002818"/>
                </a:cubicBezTo>
                <a:cubicBezTo>
                  <a:pt x="2324661" y="1004371"/>
                  <a:pt x="2329405" y="1005156"/>
                  <a:pt x="2334456" y="1005173"/>
                </a:cubicBezTo>
                <a:cubicBezTo>
                  <a:pt x="2338416" y="1005173"/>
                  <a:pt x="2342170" y="1004661"/>
                  <a:pt x="2345720" y="1003637"/>
                </a:cubicBezTo>
                <a:cubicBezTo>
                  <a:pt x="2349269" y="1002613"/>
                  <a:pt x="2352205" y="1001077"/>
                  <a:pt x="2354526" y="999029"/>
                </a:cubicBezTo>
                <a:cubicBezTo>
                  <a:pt x="2353570" y="975453"/>
                  <a:pt x="2352410" y="952978"/>
                  <a:pt x="2351044" y="931603"/>
                </a:cubicBezTo>
                <a:cubicBezTo>
                  <a:pt x="2349679" y="910228"/>
                  <a:pt x="2348928" y="888879"/>
                  <a:pt x="2348792" y="867556"/>
                </a:cubicBezTo>
                <a:cubicBezTo>
                  <a:pt x="2345865" y="866079"/>
                  <a:pt x="2342401" y="864834"/>
                  <a:pt x="2338399" y="863818"/>
                </a:cubicBezTo>
                <a:cubicBezTo>
                  <a:pt x="2334397" y="862803"/>
                  <a:pt x="2330216" y="862274"/>
                  <a:pt x="2325856" y="862231"/>
                </a:cubicBezTo>
                <a:close/>
                <a:moveTo>
                  <a:pt x="2908109" y="854449"/>
                </a:moveTo>
                <a:cubicBezTo>
                  <a:pt x="2902367" y="854458"/>
                  <a:pt x="2897366" y="856079"/>
                  <a:pt x="2893108" y="859313"/>
                </a:cubicBezTo>
                <a:cubicBezTo>
                  <a:pt x="2888851" y="862547"/>
                  <a:pt x="2886615" y="867342"/>
                  <a:pt x="2886402" y="873699"/>
                </a:cubicBezTo>
                <a:cubicBezTo>
                  <a:pt x="2886387" y="885499"/>
                  <a:pt x="2886391" y="899120"/>
                  <a:pt x="2886414" y="914561"/>
                </a:cubicBezTo>
                <a:cubicBezTo>
                  <a:pt x="2886438" y="930002"/>
                  <a:pt x="2886570" y="945273"/>
                  <a:pt x="2886811" y="960375"/>
                </a:cubicBezTo>
                <a:cubicBezTo>
                  <a:pt x="2887052" y="975477"/>
                  <a:pt x="2887492" y="988420"/>
                  <a:pt x="2888130" y="999202"/>
                </a:cubicBezTo>
                <a:cubicBezTo>
                  <a:pt x="2888767" y="1009984"/>
                  <a:pt x="2889693" y="1016616"/>
                  <a:pt x="2890907" y="1019098"/>
                </a:cubicBezTo>
                <a:cubicBezTo>
                  <a:pt x="2892434" y="1021573"/>
                  <a:pt x="2894909" y="1023484"/>
                  <a:pt x="2898330" y="1024832"/>
                </a:cubicBezTo>
                <a:cubicBezTo>
                  <a:pt x="2901752" y="1026181"/>
                  <a:pt x="2905558" y="1026863"/>
                  <a:pt x="2909747" y="1026880"/>
                </a:cubicBezTo>
                <a:cubicBezTo>
                  <a:pt x="2914423" y="1026914"/>
                  <a:pt x="2918690" y="1025925"/>
                  <a:pt x="2922547" y="1023911"/>
                </a:cubicBezTo>
                <a:cubicBezTo>
                  <a:pt x="2926403" y="1021897"/>
                  <a:pt x="2928827" y="1018655"/>
                  <a:pt x="2929817" y="1014183"/>
                </a:cubicBezTo>
                <a:cubicBezTo>
                  <a:pt x="2930440" y="1010736"/>
                  <a:pt x="2930935" y="1004524"/>
                  <a:pt x="2931301" y="995548"/>
                </a:cubicBezTo>
                <a:cubicBezTo>
                  <a:pt x="2931668" y="986571"/>
                  <a:pt x="2931856" y="975854"/>
                  <a:pt x="2931864" y="963396"/>
                </a:cubicBezTo>
                <a:cubicBezTo>
                  <a:pt x="2931864" y="948993"/>
                  <a:pt x="2931660" y="933770"/>
                  <a:pt x="2931250" y="917729"/>
                </a:cubicBezTo>
                <a:cubicBezTo>
                  <a:pt x="2930840" y="901687"/>
                  <a:pt x="2930226" y="886464"/>
                  <a:pt x="2929407" y="872061"/>
                </a:cubicBezTo>
                <a:cubicBezTo>
                  <a:pt x="2928980" y="866131"/>
                  <a:pt x="2926660" y="861711"/>
                  <a:pt x="2922444" y="858801"/>
                </a:cubicBezTo>
                <a:cubicBezTo>
                  <a:pt x="2918229" y="855891"/>
                  <a:pt x="2913451" y="854441"/>
                  <a:pt x="2908109" y="854449"/>
                </a:cubicBezTo>
                <a:close/>
                <a:moveTo>
                  <a:pt x="3732279" y="849125"/>
                </a:moveTo>
                <a:cubicBezTo>
                  <a:pt x="3724024" y="849405"/>
                  <a:pt x="3718462" y="852257"/>
                  <a:pt x="3715592" y="857680"/>
                </a:cubicBezTo>
                <a:cubicBezTo>
                  <a:pt x="3712723" y="863103"/>
                  <a:pt x="3711287" y="869414"/>
                  <a:pt x="3711284" y="876612"/>
                </a:cubicBezTo>
                <a:cubicBezTo>
                  <a:pt x="3711282" y="883810"/>
                  <a:pt x="3711454" y="890211"/>
                  <a:pt x="3711800" y="895816"/>
                </a:cubicBezTo>
                <a:cubicBezTo>
                  <a:pt x="3717594" y="896542"/>
                  <a:pt x="3724028" y="896832"/>
                  <a:pt x="3731101" y="896687"/>
                </a:cubicBezTo>
                <a:cubicBezTo>
                  <a:pt x="3738175" y="896542"/>
                  <a:pt x="3745530" y="896524"/>
                  <a:pt x="3753167" y="896635"/>
                </a:cubicBezTo>
                <a:lnTo>
                  <a:pt x="3753577" y="866736"/>
                </a:lnTo>
                <a:cubicBezTo>
                  <a:pt x="3753381" y="861165"/>
                  <a:pt x="3751213" y="856847"/>
                  <a:pt x="3747075" y="853784"/>
                </a:cubicBezTo>
                <a:cubicBezTo>
                  <a:pt x="3742936" y="850720"/>
                  <a:pt x="3738004" y="849167"/>
                  <a:pt x="3732279" y="849125"/>
                </a:cubicBezTo>
                <a:close/>
                <a:moveTo>
                  <a:pt x="3275079" y="849125"/>
                </a:moveTo>
                <a:cubicBezTo>
                  <a:pt x="3266824" y="849405"/>
                  <a:pt x="3261262" y="852257"/>
                  <a:pt x="3258392" y="857680"/>
                </a:cubicBezTo>
                <a:cubicBezTo>
                  <a:pt x="3255523" y="863103"/>
                  <a:pt x="3254087" y="869414"/>
                  <a:pt x="3254084" y="876612"/>
                </a:cubicBezTo>
                <a:cubicBezTo>
                  <a:pt x="3254082" y="883810"/>
                  <a:pt x="3254254" y="890211"/>
                  <a:pt x="3254600" y="895816"/>
                </a:cubicBezTo>
                <a:cubicBezTo>
                  <a:pt x="3260394" y="896542"/>
                  <a:pt x="3266828" y="896832"/>
                  <a:pt x="3273901" y="896687"/>
                </a:cubicBezTo>
                <a:cubicBezTo>
                  <a:pt x="3280975" y="896542"/>
                  <a:pt x="3288330" y="896524"/>
                  <a:pt x="3295967" y="896635"/>
                </a:cubicBezTo>
                <a:lnTo>
                  <a:pt x="3296377" y="866736"/>
                </a:lnTo>
                <a:cubicBezTo>
                  <a:pt x="3296181" y="861165"/>
                  <a:pt x="3294013" y="856847"/>
                  <a:pt x="3289875" y="853784"/>
                </a:cubicBezTo>
                <a:cubicBezTo>
                  <a:pt x="3285736" y="850720"/>
                  <a:pt x="3280804" y="849167"/>
                  <a:pt x="3275079" y="849125"/>
                </a:cubicBezTo>
                <a:close/>
                <a:moveTo>
                  <a:pt x="1325836" y="817587"/>
                </a:moveTo>
                <a:cubicBezTo>
                  <a:pt x="1330375" y="854176"/>
                  <a:pt x="1333277" y="892915"/>
                  <a:pt x="1334539" y="933804"/>
                </a:cubicBezTo>
                <a:cubicBezTo>
                  <a:pt x="1335803" y="974694"/>
                  <a:pt x="1336451" y="1015685"/>
                  <a:pt x="1336485" y="1056779"/>
                </a:cubicBezTo>
                <a:cubicBezTo>
                  <a:pt x="1332611" y="1056975"/>
                  <a:pt x="1328686" y="1057095"/>
                  <a:pt x="1324709" y="1057138"/>
                </a:cubicBezTo>
                <a:cubicBezTo>
                  <a:pt x="1320733" y="1057180"/>
                  <a:pt x="1316603" y="1057197"/>
                  <a:pt x="1312319" y="1057189"/>
                </a:cubicBezTo>
                <a:cubicBezTo>
                  <a:pt x="1308002" y="1057180"/>
                  <a:pt x="1303633" y="1057197"/>
                  <a:pt x="1299213" y="1057240"/>
                </a:cubicBezTo>
                <a:cubicBezTo>
                  <a:pt x="1294794" y="1057283"/>
                  <a:pt x="1290425" y="1057402"/>
                  <a:pt x="1286107" y="1057598"/>
                </a:cubicBezTo>
                <a:cubicBezTo>
                  <a:pt x="1284486" y="1022477"/>
                  <a:pt x="1283325" y="986844"/>
                  <a:pt x="1282625" y="950699"/>
                </a:cubicBezTo>
                <a:cubicBezTo>
                  <a:pt x="1281926" y="914554"/>
                  <a:pt x="1281585" y="879740"/>
                  <a:pt x="1281602" y="846258"/>
                </a:cubicBezTo>
                <a:cubicBezTo>
                  <a:pt x="1281602" y="841727"/>
                  <a:pt x="1281602" y="837170"/>
                  <a:pt x="1281602" y="832588"/>
                </a:cubicBezTo>
                <a:cubicBezTo>
                  <a:pt x="1281602" y="828006"/>
                  <a:pt x="1281602" y="823552"/>
                  <a:pt x="1281602" y="819226"/>
                </a:cubicBezTo>
                <a:cubicBezTo>
                  <a:pt x="1289230" y="818978"/>
                  <a:pt x="1296807" y="818654"/>
                  <a:pt x="1304333" y="818253"/>
                </a:cubicBezTo>
                <a:cubicBezTo>
                  <a:pt x="1311859" y="817852"/>
                  <a:pt x="1319026" y="817630"/>
                  <a:pt x="1325836" y="817587"/>
                </a:cubicBezTo>
                <a:close/>
                <a:moveTo>
                  <a:pt x="1049610" y="817587"/>
                </a:moveTo>
                <a:cubicBezTo>
                  <a:pt x="1054150" y="854176"/>
                  <a:pt x="1057052" y="892915"/>
                  <a:pt x="1058314" y="933804"/>
                </a:cubicBezTo>
                <a:cubicBezTo>
                  <a:pt x="1059577" y="974694"/>
                  <a:pt x="1060226" y="1015685"/>
                  <a:pt x="1060260" y="1056779"/>
                </a:cubicBezTo>
                <a:cubicBezTo>
                  <a:pt x="1056386" y="1056975"/>
                  <a:pt x="1052461" y="1057095"/>
                  <a:pt x="1048484" y="1057138"/>
                </a:cubicBezTo>
                <a:cubicBezTo>
                  <a:pt x="1044508" y="1057180"/>
                  <a:pt x="1040378" y="1057197"/>
                  <a:pt x="1036094" y="1057189"/>
                </a:cubicBezTo>
                <a:cubicBezTo>
                  <a:pt x="1031777" y="1057180"/>
                  <a:pt x="1027408" y="1057197"/>
                  <a:pt x="1022988" y="1057240"/>
                </a:cubicBezTo>
                <a:cubicBezTo>
                  <a:pt x="1018568" y="1057283"/>
                  <a:pt x="1014199" y="1057402"/>
                  <a:pt x="1009882" y="1057598"/>
                </a:cubicBezTo>
                <a:cubicBezTo>
                  <a:pt x="1008260" y="1022477"/>
                  <a:pt x="1007100" y="986844"/>
                  <a:pt x="1006401" y="950699"/>
                </a:cubicBezTo>
                <a:cubicBezTo>
                  <a:pt x="1005700" y="914554"/>
                  <a:pt x="1005360" y="879740"/>
                  <a:pt x="1005376" y="846258"/>
                </a:cubicBezTo>
                <a:cubicBezTo>
                  <a:pt x="1005376" y="841727"/>
                  <a:pt x="1005376" y="837170"/>
                  <a:pt x="1005376" y="832588"/>
                </a:cubicBezTo>
                <a:cubicBezTo>
                  <a:pt x="1005376" y="828006"/>
                  <a:pt x="1005376" y="823552"/>
                  <a:pt x="1005376" y="819226"/>
                </a:cubicBezTo>
                <a:cubicBezTo>
                  <a:pt x="1013005" y="818978"/>
                  <a:pt x="1020582" y="818654"/>
                  <a:pt x="1028108" y="818253"/>
                </a:cubicBezTo>
                <a:cubicBezTo>
                  <a:pt x="1035634" y="817852"/>
                  <a:pt x="1042802" y="817630"/>
                  <a:pt x="1049610" y="817587"/>
                </a:cubicBezTo>
                <a:close/>
                <a:moveTo>
                  <a:pt x="786387" y="816768"/>
                </a:moveTo>
                <a:cubicBezTo>
                  <a:pt x="790824" y="816837"/>
                  <a:pt x="795057" y="817110"/>
                  <a:pt x="799084" y="817587"/>
                </a:cubicBezTo>
                <a:lnTo>
                  <a:pt x="799084" y="861822"/>
                </a:lnTo>
                <a:cubicBezTo>
                  <a:pt x="793615" y="862926"/>
                  <a:pt x="787760" y="863584"/>
                  <a:pt x="781518" y="863794"/>
                </a:cubicBezTo>
                <a:cubicBezTo>
                  <a:pt x="775276" y="864003"/>
                  <a:pt x="769511" y="865328"/>
                  <a:pt x="764225" y="867768"/>
                </a:cubicBezTo>
                <a:cubicBezTo>
                  <a:pt x="758939" y="870208"/>
                  <a:pt x="754994" y="875325"/>
                  <a:pt x="752392" y="883119"/>
                </a:cubicBezTo>
                <a:cubicBezTo>
                  <a:pt x="751394" y="886191"/>
                  <a:pt x="750729" y="889570"/>
                  <a:pt x="750396" y="893256"/>
                </a:cubicBezTo>
                <a:cubicBezTo>
                  <a:pt x="750063" y="896943"/>
                  <a:pt x="749909" y="900936"/>
                  <a:pt x="749935" y="905236"/>
                </a:cubicBezTo>
                <a:cubicBezTo>
                  <a:pt x="750140" y="918223"/>
                  <a:pt x="751368" y="932285"/>
                  <a:pt x="753622" y="947423"/>
                </a:cubicBezTo>
                <a:cubicBezTo>
                  <a:pt x="755874" y="962560"/>
                  <a:pt x="757922" y="977032"/>
                  <a:pt x="759766" y="990838"/>
                </a:cubicBezTo>
                <a:cubicBezTo>
                  <a:pt x="764152" y="999311"/>
                  <a:pt x="770533" y="1004891"/>
                  <a:pt x="778913" y="1007579"/>
                </a:cubicBezTo>
                <a:cubicBezTo>
                  <a:pt x="787292" y="1010267"/>
                  <a:pt x="795927" y="1012059"/>
                  <a:pt x="804818" y="1012955"/>
                </a:cubicBezTo>
                <a:cubicBezTo>
                  <a:pt x="804818" y="1014781"/>
                  <a:pt x="804818" y="1016556"/>
                  <a:pt x="804818" y="1018279"/>
                </a:cubicBezTo>
                <a:cubicBezTo>
                  <a:pt x="804818" y="1020003"/>
                  <a:pt x="804818" y="1021778"/>
                  <a:pt x="804818" y="1023604"/>
                </a:cubicBezTo>
                <a:cubicBezTo>
                  <a:pt x="804835" y="1028928"/>
                  <a:pt x="804801" y="1034355"/>
                  <a:pt x="804716" y="1039884"/>
                </a:cubicBezTo>
                <a:cubicBezTo>
                  <a:pt x="804630" y="1045413"/>
                  <a:pt x="804392" y="1051045"/>
                  <a:pt x="803999" y="1056779"/>
                </a:cubicBezTo>
                <a:cubicBezTo>
                  <a:pt x="793716" y="1055824"/>
                  <a:pt x="782562" y="1054367"/>
                  <a:pt x="770536" y="1052410"/>
                </a:cubicBezTo>
                <a:cubicBezTo>
                  <a:pt x="758508" y="1050454"/>
                  <a:pt x="747505" y="1047177"/>
                  <a:pt x="737526" y="1042581"/>
                </a:cubicBezTo>
                <a:cubicBezTo>
                  <a:pt x="727547" y="1037984"/>
                  <a:pt x="720489" y="1031249"/>
                  <a:pt x="716350" y="1022375"/>
                </a:cubicBezTo>
                <a:cubicBezTo>
                  <a:pt x="714277" y="1016982"/>
                  <a:pt x="712587" y="1010668"/>
                  <a:pt x="711281" y="1003432"/>
                </a:cubicBezTo>
                <a:cubicBezTo>
                  <a:pt x="709976" y="996196"/>
                  <a:pt x="709208" y="989677"/>
                  <a:pt x="708978" y="983875"/>
                </a:cubicBezTo>
                <a:cubicBezTo>
                  <a:pt x="708679" y="970589"/>
                  <a:pt x="708150" y="957944"/>
                  <a:pt x="707391" y="945938"/>
                </a:cubicBezTo>
                <a:cubicBezTo>
                  <a:pt x="706631" y="933932"/>
                  <a:pt x="706204" y="922413"/>
                  <a:pt x="706110" y="911380"/>
                </a:cubicBezTo>
                <a:cubicBezTo>
                  <a:pt x="706042" y="900134"/>
                  <a:pt x="706793" y="889246"/>
                  <a:pt x="708363" y="878716"/>
                </a:cubicBezTo>
                <a:cubicBezTo>
                  <a:pt x="709933" y="868187"/>
                  <a:pt x="712732" y="857913"/>
                  <a:pt x="716760" y="847896"/>
                </a:cubicBezTo>
                <a:cubicBezTo>
                  <a:pt x="721709" y="837639"/>
                  <a:pt x="730958" y="829892"/>
                  <a:pt x="744508" y="824653"/>
                </a:cubicBezTo>
                <a:cubicBezTo>
                  <a:pt x="758059" y="819413"/>
                  <a:pt x="772018" y="816785"/>
                  <a:pt x="786387" y="816768"/>
                </a:cubicBezTo>
                <a:close/>
                <a:moveTo>
                  <a:pt x="3425126" y="816359"/>
                </a:moveTo>
                <a:lnTo>
                  <a:pt x="3427174" y="846258"/>
                </a:lnTo>
                <a:cubicBezTo>
                  <a:pt x="3433693" y="841402"/>
                  <a:pt x="3441850" y="835959"/>
                  <a:pt x="3451646" y="829926"/>
                </a:cubicBezTo>
                <a:cubicBezTo>
                  <a:pt x="3461442" y="823893"/>
                  <a:pt x="3471852" y="820599"/>
                  <a:pt x="3482876" y="820045"/>
                </a:cubicBezTo>
                <a:cubicBezTo>
                  <a:pt x="3486981" y="820011"/>
                  <a:pt x="3491059" y="820693"/>
                  <a:pt x="3495112" y="822093"/>
                </a:cubicBezTo>
                <a:cubicBezTo>
                  <a:pt x="3499166" y="823492"/>
                  <a:pt x="3503142" y="825813"/>
                  <a:pt x="3507041" y="829056"/>
                </a:cubicBezTo>
                <a:cubicBezTo>
                  <a:pt x="3510506" y="832929"/>
                  <a:pt x="3513202" y="835728"/>
                  <a:pt x="3515130" y="837452"/>
                </a:cubicBezTo>
                <a:cubicBezTo>
                  <a:pt x="3517059" y="839175"/>
                  <a:pt x="3519550" y="838698"/>
                  <a:pt x="3522605" y="836018"/>
                </a:cubicBezTo>
                <a:cubicBezTo>
                  <a:pt x="3528407" y="830873"/>
                  <a:pt x="3534926" y="826931"/>
                  <a:pt x="3542162" y="824192"/>
                </a:cubicBezTo>
                <a:cubicBezTo>
                  <a:pt x="3549398" y="821453"/>
                  <a:pt x="3556941" y="820070"/>
                  <a:pt x="3564791" y="820045"/>
                </a:cubicBezTo>
                <a:cubicBezTo>
                  <a:pt x="3568068" y="820113"/>
                  <a:pt x="3571345" y="820386"/>
                  <a:pt x="3574621" y="820864"/>
                </a:cubicBezTo>
                <a:cubicBezTo>
                  <a:pt x="3581746" y="821180"/>
                  <a:pt x="3587463" y="823927"/>
                  <a:pt x="3591772" y="829107"/>
                </a:cubicBezTo>
                <a:cubicBezTo>
                  <a:pt x="3596081" y="834286"/>
                  <a:pt x="3599238" y="840003"/>
                  <a:pt x="3601243" y="846258"/>
                </a:cubicBezTo>
                <a:cubicBezTo>
                  <a:pt x="3605612" y="866011"/>
                  <a:pt x="3608445" y="886712"/>
                  <a:pt x="3609742" y="908359"/>
                </a:cubicBezTo>
                <a:cubicBezTo>
                  <a:pt x="3611039" y="930007"/>
                  <a:pt x="3611619" y="952039"/>
                  <a:pt x="3611483" y="974455"/>
                </a:cubicBezTo>
                <a:cubicBezTo>
                  <a:pt x="3611483" y="988380"/>
                  <a:pt x="3611483" y="1002306"/>
                  <a:pt x="3611483" y="1016231"/>
                </a:cubicBezTo>
                <a:cubicBezTo>
                  <a:pt x="3611415" y="1030157"/>
                  <a:pt x="3611551" y="1043673"/>
                  <a:pt x="3611892" y="1056779"/>
                </a:cubicBezTo>
                <a:cubicBezTo>
                  <a:pt x="3607515" y="1056745"/>
                  <a:pt x="3602549" y="1056609"/>
                  <a:pt x="3596994" y="1056370"/>
                </a:cubicBezTo>
                <a:cubicBezTo>
                  <a:pt x="3591439" y="1056131"/>
                  <a:pt x="3585757" y="1055994"/>
                  <a:pt x="3579946" y="1055960"/>
                </a:cubicBezTo>
                <a:cubicBezTo>
                  <a:pt x="3577070" y="1055943"/>
                  <a:pt x="3574220" y="1055977"/>
                  <a:pt x="3571396" y="1056062"/>
                </a:cubicBezTo>
                <a:cubicBezTo>
                  <a:pt x="3568571" y="1056148"/>
                  <a:pt x="3565824" y="1056387"/>
                  <a:pt x="3563153" y="1056779"/>
                </a:cubicBezTo>
                <a:cubicBezTo>
                  <a:pt x="3561785" y="1037544"/>
                  <a:pt x="3561426" y="1017718"/>
                  <a:pt x="3562076" y="997300"/>
                </a:cubicBezTo>
                <a:cubicBezTo>
                  <a:pt x="3562726" y="976882"/>
                  <a:pt x="3562761" y="956600"/>
                  <a:pt x="3562182" y="936455"/>
                </a:cubicBezTo>
                <a:cubicBezTo>
                  <a:pt x="3561603" y="916310"/>
                  <a:pt x="3558787" y="897030"/>
                  <a:pt x="3553733" y="878614"/>
                </a:cubicBezTo>
                <a:cubicBezTo>
                  <a:pt x="3551847" y="875781"/>
                  <a:pt x="3549680" y="873767"/>
                  <a:pt x="3547231" y="872573"/>
                </a:cubicBezTo>
                <a:cubicBezTo>
                  <a:pt x="3544782" y="871378"/>
                  <a:pt x="3542307" y="870798"/>
                  <a:pt x="3539807" y="870832"/>
                </a:cubicBezTo>
                <a:cubicBezTo>
                  <a:pt x="3536710" y="870883"/>
                  <a:pt x="3533689" y="871498"/>
                  <a:pt x="3530745" y="872675"/>
                </a:cubicBezTo>
                <a:cubicBezTo>
                  <a:pt x="3527802" y="873853"/>
                  <a:pt x="3525088" y="875286"/>
                  <a:pt x="3522605" y="876976"/>
                </a:cubicBezTo>
                <a:lnTo>
                  <a:pt x="3518509" y="884348"/>
                </a:lnTo>
                <a:cubicBezTo>
                  <a:pt x="3519380" y="913163"/>
                  <a:pt x="3520711" y="942158"/>
                  <a:pt x="3522503" y="971332"/>
                </a:cubicBezTo>
                <a:cubicBezTo>
                  <a:pt x="3524295" y="1000505"/>
                  <a:pt x="3525011" y="1028988"/>
                  <a:pt x="3524653" y="1056779"/>
                </a:cubicBezTo>
                <a:cubicBezTo>
                  <a:pt x="3520899" y="1057120"/>
                  <a:pt x="3516530" y="1057257"/>
                  <a:pt x="3511547" y="1057189"/>
                </a:cubicBezTo>
                <a:cubicBezTo>
                  <a:pt x="3505053" y="1057172"/>
                  <a:pt x="3498176" y="1057001"/>
                  <a:pt x="3490914" y="1056677"/>
                </a:cubicBezTo>
                <a:cubicBezTo>
                  <a:pt x="3483653" y="1056353"/>
                  <a:pt x="3476878" y="1055977"/>
                  <a:pt x="3470589" y="1055550"/>
                </a:cubicBezTo>
                <a:cubicBezTo>
                  <a:pt x="3468874" y="1027478"/>
                  <a:pt x="3468311" y="998432"/>
                  <a:pt x="3468899" y="968413"/>
                </a:cubicBezTo>
                <a:cubicBezTo>
                  <a:pt x="3469488" y="938395"/>
                  <a:pt x="3468004" y="908735"/>
                  <a:pt x="3464445" y="879433"/>
                </a:cubicBezTo>
                <a:cubicBezTo>
                  <a:pt x="3463174" y="877599"/>
                  <a:pt x="3461518" y="876251"/>
                  <a:pt x="3459479" y="875389"/>
                </a:cubicBezTo>
                <a:cubicBezTo>
                  <a:pt x="3457440" y="874527"/>
                  <a:pt x="3455273" y="874100"/>
                  <a:pt x="3452977" y="874109"/>
                </a:cubicBezTo>
                <a:cubicBezTo>
                  <a:pt x="3451125" y="874126"/>
                  <a:pt x="3449402" y="874399"/>
                  <a:pt x="3447807" y="874928"/>
                </a:cubicBezTo>
                <a:cubicBezTo>
                  <a:pt x="3446211" y="875457"/>
                  <a:pt x="3444794" y="876140"/>
                  <a:pt x="3443557" y="876976"/>
                </a:cubicBezTo>
                <a:cubicBezTo>
                  <a:pt x="3439897" y="878341"/>
                  <a:pt x="3436569" y="880423"/>
                  <a:pt x="3433574" y="883222"/>
                </a:cubicBezTo>
                <a:cubicBezTo>
                  <a:pt x="3430579" y="886021"/>
                  <a:pt x="3427763" y="889946"/>
                  <a:pt x="3425126" y="894997"/>
                </a:cubicBezTo>
                <a:lnTo>
                  <a:pt x="3425126" y="1057189"/>
                </a:lnTo>
                <a:lnTo>
                  <a:pt x="3376387" y="1056779"/>
                </a:lnTo>
                <a:cubicBezTo>
                  <a:pt x="3375551" y="1028860"/>
                  <a:pt x="3374868" y="999507"/>
                  <a:pt x="3374339" y="968721"/>
                </a:cubicBezTo>
                <a:cubicBezTo>
                  <a:pt x="3373810" y="937934"/>
                  <a:pt x="3373537" y="907353"/>
                  <a:pt x="3373520" y="876976"/>
                </a:cubicBezTo>
                <a:cubicBezTo>
                  <a:pt x="3373511" y="866719"/>
                  <a:pt x="3373528" y="856616"/>
                  <a:pt x="3373571" y="846667"/>
                </a:cubicBezTo>
                <a:cubicBezTo>
                  <a:pt x="3373614" y="836718"/>
                  <a:pt x="3373733" y="827025"/>
                  <a:pt x="3373929" y="817587"/>
                </a:cubicBezTo>
                <a:cubicBezTo>
                  <a:pt x="3377436" y="817391"/>
                  <a:pt x="3381276" y="817272"/>
                  <a:pt x="3385449" y="817229"/>
                </a:cubicBezTo>
                <a:cubicBezTo>
                  <a:pt x="3389621" y="817186"/>
                  <a:pt x="3393973" y="817169"/>
                  <a:pt x="3398504" y="817178"/>
                </a:cubicBezTo>
                <a:cubicBezTo>
                  <a:pt x="3403018" y="817195"/>
                  <a:pt x="3407506" y="817161"/>
                  <a:pt x="3411969" y="817075"/>
                </a:cubicBezTo>
                <a:cubicBezTo>
                  <a:pt x="3416431" y="816990"/>
                  <a:pt x="3420817" y="816751"/>
                  <a:pt x="3425126" y="816359"/>
                </a:cubicBezTo>
                <a:close/>
                <a:moveTo>
                  <a:pt x="2596451" y="816359"/>
                </a:moveTo>
                <a:lnTo>
                  <a:pt x="2598499" y="846258"/>
                </a:lnTo>
                <a:cubicBezTo>
                  <a:pt x="2605018" y="841402"/>
                  <a:pt x="2613175" y="835959"/>
                  <a:pt x="2622971" y="829926"/>
                </a:cubicBezTo>
                <a:cubicBezTo>
                  <a:pt x="2632767" y="823893"/>
                  <a:pt x="2643177" y="820599"/>
                  <a:pt x="2654201" y="820045"/>
                </a:cubicBezTo>
                <a:cubicBezTo>
                  <a:pt x="2658306" y="820011"/>
                  <a:pt x="2662384" y="820693"/>
                  <a:pt x="2666437" y="822093"/>
                </a:cubicBezTo>
                <a:cubicBezTo>
                  <a:pt x="2670490" y="823492"/>
                  <a:pt x="2674467" y="825813"/>
                  <a:pt x="2678366" y="829056"/>
                </a:cubicBezTo>
                <a:cubicBezTo>
                  <a:pt x="2681831" y="832929"/>
                  <a:pt x="2684527" y="835728"/>
                  <a:pt x="2686455" y="837452"/>
                </a:cubicBezTo>
                <a:cubicBezTo>
                  <a:pt x="2688384" y="839175"/>
                  <a:pt x="2690875" y="838698"/>
                  <a:pt x="2693930" y="836018"/>
                </a:cubicBezTo>
                <a:cubicBezTo>
                  <a:pt x="2699732" y="830873"/>
                  <a:pt x="2706251" y="826931"/>
                  <a:pt x="2713487" y="824192"/>
                </a:cubicBezTo>
                <a:cubicBezTo>
                  <a:pt x="2720723" y="821453"/>
                  <a:pt x="2728266" y="820070"/>
                  <a:pt x="2736116" y="820045"/>
                </a:cubicBezTo>
                <a:cubicBezTo>
                  <a:pt x="2739393" y="820113"/>
                  <a:pt x="2742669" y="820386"/>
                  <a:pt x="2745946" y="820864"/>
                </a:cubicBezTo>
                <a:cubicBezTo>
                  <a:pt x="2753071" y="821180"/>
                  <a:pt x="2758788" y="823927"/>
                  <a:pt x="2763097" y="829107"/>
                </a:cubicBezTo>
                <a:cubicBezTo>
                  <a:pt x="2767406" y="834286"/>
                  <a:pt x="2770563" y="840003"/>
                  <a:pt x="2772568" y="846258"/>
                </a:cubicBezTo>
                <a:cubicBezTo>
                  <a:pt x="2776937" y="866011"/>
                  <a:pt x="2779770" y="886712"/>
                  <a:pt x="2781067" y="908359"/>
                </a:cubicBezTo>
                <a:cubicBezTo>
                  <a:pt x="2782364" y="930007"/>
                  <a:pt x="2782944" y="952039"/>
                  <a:pt x="2782808" y="974455"/>
                </a:cubicBezTo>
                <a:cubicBezTo>
                  <a:pt x="2782808" y="988380"/>
                  <a:pt x="2782808" y="1002306"/>
                  <a:pt x="2782808" y="1016231"/>
                </a:cubicBezTo>
                <a:cubicBezTo>
                  <a:pt x="2782740" y="1030157"/>
                  <a:pt x="2782876" y="1043673"/>
                  <a:pt x="2783217" y="1056779"/>
                </a:cubicBezTo>
                <a:cubicBezTo>
                  <a:pt x="2778840" y="1056745"/>
                  <a:pt x="2773874" y="1056609"/>
                  <a:pt x="2768319" y="1056370"/>
                </a:cubicBezTo>
                <a:cubicBezTo>
                  <a:pt x="2762764" y="1056131"/>
                  <a:pt x="2757081" y="1055994"/>
                  <a:pt x="2751271" y="1055960"/>
                </a:cubicBezTo>
                <a:cubicBezTo>
                  <a:pt x="2748395" y="1055943"/>
                  <a:pt x="2745545" y="1055977"/>
                  <a:pt x="2742720" y="1056062"/>
                </a:cubicBezTo>
                <a:cubicBezTo>
                  <a:pt x="2739896" y="1056148"/>
                  <a:pt x="2737149" y="1056387"/>
                  <a:pt x="2734478" y="1056779"/>
                </a:cubicBezTo>
                <a:cubicBezTo>
                  <a:pt x="2733110" y="1037544"/>
                  <a:pt x="2732751" y="1017718"/>
                  <a:pt x="2733401" y="997300"/>
                </a:cubicBezTo>
                <a:cubicBezTo>
                  <a:pt x="2734051" y="976882"/>
                  <a:pt x="2734086" y="956600"/>
                  <a:pt x="2733507" y="936455"/>
                </a:cubicBezTo>
                <a:cubicBezTo>
                  <a:pt x="2732928" y="916310"/>
                  <a:pt x="2730112" y="897030"/>
                  <a:pt x="2725058" y="878614"/>
                </a:cubicBezTo>
                <a:cubicBezTo>
                  <a:pt x="2723172" y="875781"/>
                  <a:pt x="2721004" y="873767"/>
                  <a:pt x="2718556" y="872573"/>
                </a:cubicBezTo>
                <a:cubicBezTo>
                  <a:pt x="2716107" y="871378"/>
                  <a:pt x="2713632" y="870798"/>
                  <a:pt x="2711132" y="870832"/>
                </a:cubicBezTo>
                <a:cubicBezTo>
                  <a:pt x="2708035" y="870883"/>
                  <a:pt x="2705014" y="871498"/>
                  <a:pt x="2702070" y="872675"/>
                </a:cubicBezTo>
                <a:cubicBezTo>
                  <a:pt x="2699126" y="873853"/>
                  <a:pt x="2696413" y="875286"/>
                  <a:pt x="2693930" y="876976"/>
                </a:cubicBezTo>
                <a:lnTo>
                  <a:pt x="2689834" y="884348"/>
                </a:lnTo>
                <a:cubicBezTo>
                  <a:pt x="2690704" y="913163"/>
                  <a:pt x="2692036" y="942158"/>
                  <a:pt x="2693828" y="971332"/>
                </a:cubicBezTo>
                <a:cubicBezTo>
                  <a:pt x="2695620" y="1000505"/>
                  <a:pt x="2696336" y="1028988"/>
                  <a:pt x="2695978" y="1056779"/>
                </a:cubicBezTo>
                <a:cubicBezTo>
                  <a:pt x="2692224" y="1057120"/>
                  <a:pt x="2687855" y="1057257"/>
                  <a:pt x="2682872" y="1057189"/>
                </a:cubicBezTo>
                <a:cubicBezTo>
                  <a:pt x="2676378" y="1057172"/>
                  <a:pt x="2669501" y="1057001"/>
                  <a:pt x="2662239" y="1056677"/>
                </a:cubicBezTo>
                <a:cubicBezTo>
                  <a:pt x="2654978" y="1056353"/>
                  <a:pt x="2648202" y="1055977"/>
                  <a:pt x="2641914" y="1055550"/>
                </a:cubicBezTo>
                <a:cubicBezTo>
                  <a:pt x="2640199" y="1027478"/>
                  <a:pt x="2639636" y="998432"/>
                  <a:pt x="2640224" y="968413"/>
                </a:cubicBezTo>
                <a:cubicBezTo>
                  <a:pt x="2640813" y="938395"/>
                  <a:pt x="2639329" y="908735"/>
                  <a:pt x="2635770" y="879433"/>
                </a:cubicBezTo>
                <a:cubicBezTo>
                  <a:pt x="2634499" y="877599"/>
                  <a:pt x="2632844" y="876251"/>
                  <a:pt x="2630804" y="875389"/>
                </a:cubicBezTo>
                <a:cubicBezTo>
                  <a:pt x="2628765" y="874527"/>
                  <a:pt x="2626598" y="874100"/>
                  <a:pt x="2624302" y="874109"/>
                </a:cubicBezTo>
                <a:cubicBezTo>
                  <a:pt x="2622451" y="874126"/>
                  <a:pt x="2620727" y="874399"/>
                  <a:pt x="2619131" y="874928"/>
                </a:cubicBezTo>
                <a:cubicBezTo>
                  <a:pt x="2617536" y="875457"/>
                  <a:pt x="2616119" y="876140"/>
                  <a:pt x="2614882" y="876976"/>
                </a:cubicBezTo>
                <a:cubicBezTo>
                  <a:pt x="2611222" y="878341"/>
                  <a:pt x="2607894" y="880423"/>
                  <a:pt x="2604899" y="883222"/>
                </a:cubicBezTo>
                <a:cubicBezTo>
                  <a:pt x="2601903" y="886021"/>
                  <a:pt x="2599088" y="889946"/>
                  <a:pt x="2596451" y="894997"/>
                </a:cubicBezTo>
                <a:lnTo>
                  <a:pt x="2596451" y="1057189"/>
                </a:lnTo>
                <a:lnTo>
                  <a:pt x="2547712" y="1056779"/>
                </a:lnTo>
                <a:cubicBezTo>
                  <a:pt x="2546875" y="1028860"/>
                  <a:pt x="2546193" y="999507"/>
                  <a:pt x="2545664" y="968721"/>
                </a:cubicBezTo>
                <a:cubicBezTo>
                  <a:pt x="2545135" y="937934"/>
                  <a:pt x="2544862" y="907353"/>
                  <a:pt x="2544845" y="876976"/>
                </a:cubicBezTo>
                <a:cubicBezTo>
                  <a:pt x="2544836" y="866719"/>
                  <a:pt x="2544853" y="856616"/>
                  <a:pt x="2544896" y="846667"/>
                </a:cubicBezTo>
                <a:cubicBezTo>
                  <a:pt x="2544939" y="836718"/>
                  <a:pt x="2545058" y="827025"/>
                  <a:pt x="2545254" y="817587"/>
                </a:cubicBezTo>
                <a:cubicBezTo>
                  <a:pt x="2548761" y="817391"/>
                  <a:pt x="2552601" y="817272"/>
                  <a:pt x="2556773" y="817229"/>
                </a:cubicBezTo>
                <a:cubicBezTo>
                  <a:pt x="2560946" y="817186"/>
                  <a:pt x="2565298" y="817169"/>
                  <a:pt x="2569829" y="817178"/>
                </a:cubicBezTo>
                <a:cubicBezTo>
                  <a:pt x="2574343" y="817195"/>
                  <a:pt x="2578831" y="817161"/>
                  <a:pt x="2583294" y="817075"/>
                </a:cubicBezTo>
                <a:cubicBezTo>
                  <a:pt x="2587756" y="816990"/>
                  <a:pt x="2592142" y="816751"/>
                  <a:pt x="2596451" y="816359"/>
                </a:cubicBezTo>
                <a:close/>
                <a:moveTo>
                  <a:pt x="2907290" y="815949"/>
                </a:moveTo>
                <a:cubicBezTo>
                  <a:pt x="2915835" y="815881"/>
                  <a:pt x="2924593" y="816427"/>
                  <a:pt x="2933563" y="817587"/>
                </a:cubicBezTo>
                <a:cubicBezTo>
                  <a:pt x="2942534" y="818748"/>
                  <a:pt x="2950412" y="820932"/>
                  <a:pt x="2957198" y="824141"/>
                </a:cubicBezTo>
                <a:cubicBezTo>
                  <a:pt x="2963983" y="827349"/>
                  <a:pt x="2968372" y="831991"/>
                  <a:pt x="2970364" y="838066"/>
                </a:cubicBezTo>
                <a:cubicBezTo>
                  <a:pt x="2973266" y="848698"/>
                  <a:pt x="2974938" y="858255"/>
                  <a:pt x="2975382" y="866736"/>
                </a:cubicBezTo>
                <a:cubicBezTo>
                  <a:pt x="2975826" y="875218"/>
                  <a:pt x="2976065" y="885184"/>
                  <a:pt x="2976099" y="896635"/>
                </a:cubicBezTo>
                <a:cubicBezTo>
                  <a:pt x="2976233" y="903244"/>
                  <a:pt x="2976329" y="910505"/>
                  <a:pt x="2976387" y="918419"/>
                </a:cubicBezTo>
                <a:cubicBezTo>
                  <a:pt x="2976445" y="926332"/>
                  <a:pt x="2976480" y="936202"/>
                  <a:pt x="2976493" y="948029"/>
                </a:cubicBezTo>
                <a:cubicBezTo>
                  <a:pt x="2976506" y="959857"/>
                  <a:pt x="2976511" y="974945"/>
                  <a:pt x="2976508" y="993295"/>
                </a:cubicBezTo>
                <a:cubicBezTo>
                  <a:pt x="2976559" y="1003808"/>
                  <a:pt x="2976354" y="1012784"/>
                  <a:pt x="2975894" y="1020225"/>
                </a:cubicBezTo>
                <a:cubicBezTo>
                  <a:pt x="2975433" y="1027665"/>
                  <a:pt x="2974409" y="1033160"/>
                  <a:pt x="2972822" y="1036710"/>
                </a:cubicBezTo>
                <a:cubicBezTo>
                  <a:pt x="2968010" y="1046446"/>
                  <a:pt x="2960023" y="1052777"/>
                  <a:pt x="2948862" y="1055704"/>
                </a:cubicBezTo>
                <a:cubicBezTo>
                  <a:pt x="2937701" y="1058631"/>
                  <a:pt x="2923980" y="1059945"/>
                  <a:pt x="2907699" y="1059646"/>
                </a:cubicBezTo>
                <a:cubicBezTo>
                  <a:pt x="2900112" y="1059788"/>
                  <a:pt x="2891486" y="1059232"/>
                  <a:pt x="2881820" y="1057978"/>
                </a:cubicBezTo>
                <a:cubicBezTo>
                  <a:pt x="2872155" y="1056724"/>
                  <a:pt x="2863559" y="1053922"/>
                  <a:pt x="2856032" y="1049574"/>
                </a:cubicBezTo>
                <a:cubicBezTo>
                  <a:pt x="2848506" y="1045225"/>
                  <a:pt x="2844157" y="1038480"/>
                  <a:pt x="2842987" y="1029338"/>
                </a:cubicBezTo>
                <a:cubicBezTo>
                  <a:pt x="2841613" y="1014132"/>
                  <a:pt x="2840777" y="998773"/>
                  <a:pt x="2840478" y="983260"/>
                </a:cubicBezTo>
                <a:cubicBezTo>
                  <a:pt x="2840179" y="967748"/>
                  <a:pt x="2840060" y="952389"/>
                  <a:pt x="2840120" y="937183"/>
                </a:cubicBezTo>
                <a:cubicBezTo>
                  <a:pt x="2839889" y="923659"/>
                  <a:pt x="2839633" y="910979"/>
                  <a:pt x="2839352" y="899144"/>
                </a:cubicBezTo>
                <a:cubicBezTo>
                  <a:pt x="2839070" y="887309"/>
                  <a:pt x="2838917" y="875141"/>
                  <a:pt x="2838891" y="862641"/>
                </a:cubicBezTo>
                <a:cubicBezTo>
                  <a:pt x="2838891" y="858613"/>
                  <a:pt x="2838891" y="854381"/>
                  <a:pt x="2838891" y="849944"/>
                </a:cubicBezTo>
                <a:cubicBezTo>
                  <a:pt x="2839471" y="837580"/>
                  <a:pt x="2844249" y="829132"/>
                  <a:pt x="2853226" y="824601"/>
                </a:cubicBezTo>
                <a:cubicBezTo>
                  <a:pt x="2862203" y="820070"/>
                  <a:pt x="2873125" y="817459"/>
                  <a:pt x="2885992" y="816768"/>
                </a:cubicBezTo>
                <a:cubicBezTo>
                  <a:pt x="2888697" y="816555"/>
                  <a:pt x="2891888" y="816367"/>
                  <a:pt x="2895566" y="816205"/>
                </a:cubicBezTo>
                <a:cubicBezTo>
                  <a:pt x="2899243" y="816043"/>
                  <a:pt x="2903152" y="815958"/>
                  <a:pt x="2907290" y="815949"/>
                </a:cubicBezTo>
                <a:close/>
                <a:moveTo>
                  <a:pt x="3735965" y="815540"/>
                </a:moveTo>
                <a:cubicBezTo>
                  <a:pt x="3744924" y="815403"/>
                  <a:pt x="3753218" y="816495"/>
                  <a:pt x="3760847" y="818816"/>
                </a:cubicBezTo>
                <a:cubicBezTo>
                  <a:pt x="3768475" y="821137"/>
                  <a:pt x="3774516" y="825506"/>
                  <a:pt x="3778970" y="831923"/>
                </a:cubicBezTo>
                <a:cubicBezTo>
                  <a:pt x="3783373" y="838791"/>
                  <a:pt x="3786343" y="846863"/>
                  <a:pt x="3787879" y="856139"/>
                </a:cubicBezTo>
                <a:cubicBezTo>
                  <a:pt x="3789414" y="865414"/>
                  <a:pt x="3790131" y="875227"/>
                  <a:pt x="3790029" y="885577"/>
                </a:cubicBezTo>
                <a:cubicBezTo>
                  <a:pt x="3789978" y="893606"/>
                  <a:pt x="3789773" y="901610"/>
                  <a:pt x="3789414" y="909588"/>
                </a:cubicBezTo>
                <a:cubicBezTo>
                  <a:pt x="3789056" y="917566"/>
                  <a:pt x="3788851" y="925263"/>
                  <a:pt x="3788800" y="932678"/>
                </a:cubicBezTo>
                <a:lnTo>
                  <a:pt x="3787981" y="941689"/>
                </a:lnTo>
                <a:cubicBezTo>
                  <a:pt x="3775814" y="942013"/>
                  <a:pt x="3762878" y="942184"/>
                  <a:pt x="3749174" y="942201"/>
                </a:cubicBezTo>
                <a:cubicBezTo>
                  <a:pt x="3735470" y="942218"/>
                  <a:pt x="3722739" y="942593"/>
                  <a:pt x="3710981" y="943327"/>
                </a:cubicBezTo>
                <a:cubicBezTo>
                  <a:pt x="3711388" y="949572"/>
                  <a:pt x="3711575" y="956969"/>
                  <a:pt x="3711542" y="965520"/>
                </a:cubicBezTo>
                <a:cubicBezTo>
                  <a:pt x="3711509" y="974070"/>
                  <a:pt x="3712091" y="982348"/>
                  <a:pt x="3713287" y="990352"/>
                </a:cubicBezTo>
                <a:cubicBezTo>
                  <a:pt x="3714483" y="998357"/>
                  <a:pt x="3717127" y="1004662"/>
                  <a:pt x="3721220" y="1009268"/>
                </a:cubicBezTo>
                <a:cubicBezTo>
                  <a:pt x="3730137" y="1013006"/>
                  <a:pt x="3739540" y="1015156"/>
                  <a:pt x="3749430" y="1015719"/>
                </a:cubicBezTo>
                <a:cubicBezTo>
                  <a:pt x="3759319" y="1016282"/>
                  <a:pt x="3769030" y="1016180"/>
                  <a:pt x="3778561" y="1015412"/>
                </a:cubicBezTo>
                <a:lnTo>
                  <a:pt x="3778970" y="1061285"/>
                </a:lnTo>
                <a:cubicBezTo>
                  <a:pt x="3774021" y="1061711"/>
                  <a:pt x="3768868" y="1062087"/>
                  <a:pt x="3763509" y="1062411"/>
                </a:cubicBezTo>
                <a:cubicBezTo>
                  <a:pt x="3758150" y="1062735"/>
                  <a:pt x="3752792" y="1062906"/>
                  <a:pt x="3747433" y="1062923"/>
                </a:cubicBezTo>
                <a:cubicBezTo>
                  <a:pt x="3735556" y="1063025"/>
                  <a:pt x="3724497" y="1062001"/>
                  <a:pt x="3714258" y="1059851"/>
                </a:cubicBezTo>
                <a:cubicBezTo>
                  <a:pt x="3704018" y="1057701"/>
                  <a:pt x="3695827" y="1053810"/>
                  <a:pt x="3689683" y="1048178"/>
                </a:cubicBezTo>
                <a:cubicBezTo>
                  <a:pt x="3680126" y="1037998"/>
                  <a:pt x="3673846" y="1023851"/>
                  <a:pt x="3670843" y="1005736"/>
                </a:cubicBezTo>
                <a:cubicBezTo>
                  <a:pt x="3667839" y="987621"/>
                  <a:pt x="3666474" y="968866"/>
                  <a:pt x="3666747" y="949471"/>
                </a:cubicBezTo>
                <a:cubicBezTo>
                  <a:pt x="3666764" y="945580"/>
                  <a:pt x="3666832" y="941791"/>
                  <a:pt x="3666952" y="938105"/>
                </a:cubicBezTo>
                <a:cubicBezTo>
                  <a:pt x="3667071" y="934419"/>
                  <a:pt x="3667139" y="930835"/>
                  <a:pt x="3667156" y="927353"/>
                </a:cubicBezTo>
                <a:cubicBezTo>
                  <a:pt x="3667156" y="923027"/>
                  <a:pt x="3667156" y="918471"/>
                  <a:pt x="3667156" y="913684"/>
                </a:cubicBezTo>
                <a:cubicBezTo>
                  <a:pt x="3667156" y="908897"/>
                  <a:pt x="3667156" y="904033"/>
                  <a:pt x="3667156" y="899093"/>
                </a:cubicBezTo>
                <a:cubicBezTo>
                  <a:pt x="3666653" y="881003"/>
                  <a:pt x="3668172" y="864245"/>
                  <a:pt x="3671713" y="848818"/>
                </a:cubicBezTo>
                <a:cubicBezTo>
                  <a:pt x="3675254" y="833390"/>
                  <a:pt x="3683838" y="823390"/>
                  <a:pt x="3697465" y="818816"/>
                </a:cubicBezTo>
                <a:cubicBezTo>
                  <a:pt x="3703267" y="818142"/>
                  <a:pt x="3709479" y="817442"/>
                  <a:pt x="3716101" y="816717"/>
                </a:cubicBezTo>
                <a:cubicBezTo>
                  <a:pt x="3722722" y="815992"/>
                  <a:pt x="3729344" y="815599"/>
                  <a:pt x="3735965" y="815540"/>
                </a:cubicBezTo>
                <a:close/>
                <a:moveTo>
                  <a:pt x="3278765" y="815540"/>
                </a:moveTo>
                <a:cubicBezTo>
                  <a:pt x="3287725" y="815403"/>
                  <a:pt x="3296018" y="816495"/>
                  <a:pt x="3303647" y="818816"/>
                </a:cubicBezTo>
                <a:cubicBezTo>
                  <a:pt x="3311275" y="821137"/>
                  <a:pt x="3317317" y="825506"/>
                  <a:pt x="3321771" y="831923"/>
                </a:cubicBezTo>
                <a:cubicBezTo>
                  <a:pt x="3326174" y="838791"/>
                  <a:pt x="3329143" y="846863"/>
                  <a:pt x="3330679" y="856139"/>
                </a:cubicBezTo>
                <a:cubicBezTo>
                  <a:pt x="3332215" y="865414"/>
                  <a:pt x="3332932" y="875227"/>
                  <a:pt x="3332829" y="885577"/>
                </a:cubicBezTo>
                <a:cubicBezTo>
                  <a:pt x="3332778" y="893606"/>
                  <a:pt x="3332573" y="901610"/>
                  <a:pt x="3332215" y="909588"/>
                </a:cubicBezTo>
                <a:cubicBezTo>
                  <a:pt x="3331856" y="917566"/>
                  <a:pt x="3331651" y="925263"/>
                  <a:pt x="3331600" y="932678"/>
                </a:cubicBezTo>
                <a:lnTo>
                  <a:pt x="3330781" y="941689"/>
                </a:lnTo>
                <a:cubicBezTo>
                  <a:pt x="3318613" y="942013"/>
                  <a:pt x="3305677" y="942184"/>
                  <a:pt x="3291974" y="942201"/>
                </a:cubicBezTo>
                <a:cubicBezTo>
                  <a:pt x="3278270" y="942218"/>
                  <a:pt x="3265539" y="942593"/>
                  <a:pt x="3253781" y="943327"/>
                </a:cubicBezTo>
                <a:cubicBezTo>
                  <a:pt x="3254188" y="949572"/>
                  <a:pt x="3254375" y="956969"/>
                  <a:pt x="3254342" y="965520"/>
                </a:cubicBezTo>
                <a:cubicBezTo>
                  <a:pt x="3254309" y="974070"/>
                  <a:pt x="3254891" y="982348"/>
                  <a:pt x="3256087" y="990352"/>
                </a:cubicBezTo>
                <a:cubicBezTo>
                  <a:pt x="3257283" y="998357"/>
                  <a:pt x="3259927" y="1004662"/>
                  <a:pt x="3264020" y="1009268"/>
                </a:cubicBezTo>
                <a:cubicBezTo>
                  <a:pt x="3272937" y="1013006"/>
                  <a:pt x="3282340" y="1015156"/>
                  <a:pt x="3292230" y="1015719"/>
                </a:cubicBezTo>
                <a:cubicBezTo>
                  <a:pt x="3302119" y="1016282"/>
                  <a:pt x="3311830" y="1016180"/>
                  <a:pt x="3321361" y="1015412"/>
                </a:cubicBezTo>
                <a:lnTo>
                  <a:pt x="3321771" y="1061285"/>
                </a:lnTo>
                <a:cubicBezTo>
                  <a:pt x="3316821" y="1061711"/>
                  <a:pt x="3311667" y="1062087"/>
                  <a:pt x="3306309" y="1062411"/>
                </a:cubicBezTo>
                <a:cubicBezTo>
                  <a:pt x="3300950" y="1062735"/>
                  <a:pt x="3295592" y="1062906"/>
                  <a:pt x="3290233" y="1062923"/>
                </a:cubicBezTo>
                <a:cubicBezTo>
                  <a:pt x="3278356" y="1063025"/>
                  <a:pt x="3267297" y="1062001"/>
                  <a:pt x="3257058" y="1059851"/>
                </a:cubicBezTo>
                <a:cubicBezTo>
                  <a:pt x="3246818" y="1057701"/>
                  <a:pt x="3238627" y="1053810"/>
                  <a:pt x="3232483" y="1048178"/>
                </a:cubicBezTo>
                <a:cubicBezTo>
                  <a:pt x="3222926" y="1037998"/>
                  <a:pt x="3216646" y="1023851"/>
                  <a:pt x="3213643" y="1005736"/>
                </a:cubicBezTo>
                <a:cubicBezTo>
                  <a:pt x="3210639" y="987621"/>
                  <a:pt x="3209274" y="968866"/>
                  <a:pt x="3209547" y="949471"/>
                </a:cubicBezTo>
                <a:cubicBezTo>
                  <a:pt x="3209564" y="945580"/>
                  <a:pt x="3209632" y="941791"/>
                  <a:pt x="3209752" y="938105"/>
                </a:cubicBezTo>
                <a:cubicBezTo>
                  <a:pt x="3209871" y="934419"/>
                  <a:pt x="3209939" y="930835"/>
                  <a:pt x="3209956" y="927353"/>
                </a:cubicBezTo>
                <a:cubicBezTo>
                  <a:pt x="3209956" y="923027"/>
                  <a:pt x="3209956" y="918471"/>
                  <a:pt x="3209956" y="913684"/>
                </a:cubicBezTo>
                <a:cubicBezTo>
                  <a:pt x="3209956" y="908897"/>
                  <a:pt x="3209956" y="904033"/>
                  <a:pt x="3209956" y="899093"/>
                </a:cubicBezTo>
                <a:cubicBezTo>
                  <a:pt x="3209453" y="881003"/>
                  <a:pt x="3210972" y="864245"/>
                  <a:pt x="3214513" y="848818"/>
                </a:cubicBezTo>
                <a:cubicBezTo>
                  <a:pt x="3218054" y="833390"/>
                  <a:pt x="3226638" y="823390"/>
                  <a:pt x="3240265" y="818816"/>
                </a:cubicBezTo>
                <a:cubicBezTo>
                  <a:pt x="3246067" y="818142"/>
                  <a:pt x="3252279" y="817442"/>
                  <a:pt x="3258901" y="816717"/>
                </a:cubicBezTo>
                <a:cubicBezTo>
                  <a:pt x="3265522" y="815992"/>
                  <a:pt x="3272143" y="815599"/>
                  <a:pt x="3278765" y="815540"/>
                </a:cubicBezTo>
                <a:close/>
                <a:moveTo>
                  <a:pt x="3136595" y="812263"/>
                </a:moveTo>
                <a:lnTo>
                  <a:pt x="3179191" y="824141"/>
                </a:lnTo>
                <a:cubicBezTo>
                  <a:pt x="3172936" y="856446"/>
                  <a:pt x="3165274" y="892898"/>
                  <a:pt x="3156203" y="933497"/>
                </a:cubicBezTo>
                <a:cubicBezTo>
                  <a:pt x="3147133" y="974096"/>
                  <a:pt x="3138549" y="1015463"/>
                  <a:pt x="3130451" y="1057598"/>
                </a:cubicBezTo>
                <a:cubicBezTo>
                  <a:pt x="3126270" y="1057581"/>
                  <a:pt x="3122550" y="1057513"/>
                  <a:pt x="3119291" y="1057394"/>
                </a:cubicBezTo>
                <a:cubicBezTo>
                  <a:pt x="3116031" y="1057274"/>
                  <a:pt x="3112515" y="1057206"/>
                  <a:pt x="3108744" y="1057189"/>
                </a:cubicBezTo>
                <a:cubicBezTo>
                  <a:pt x="3105928" y="1057197"/>
                  <a:pt x="3102651" y="1057283"/>
                  <a:pt x="3098914" y="1057445"/>
                </a:cubicBezTo>
                <a:cubicBezTo>
                  <a:pt x="3095177" y="1057607"/>
                  <a:pt x="3090671" y="1057795"/>
                  <a:pt x="3085398" y="1058008"/>
                </a:cubicBezTo>
                <a:cubicBezTo>
                  <a:pt x="3073631" y="1018911"/>
                  <a:pt x="3060917" y="980274"/>
                  <a:pt x="3047257" y="942098"/>
                </a:cubicBezTo>
                <a:cubicBezTo>
                  <a:pt x="3033595" y="903922"/>
                  <a:pt x="3022008" y="864876"/>
                  <a:pt x="3012494" y="824960"/>
                </a:cubicBezTo>
                <a:cubicBezTo>
                  <a:pt x="3021658" y="822272"/>
                  <a:pt x="3029030" y="819866"/>
                  <a:pt x="3034611" y="817741"/>
                </a:cubicBezTo>
                <a:cubicBezTo>
                  <a:pt x="3040191" y="815616"/>
                  <a:pt x="3047973" y="813927"/>
                  <a:pt x="3057956" y="812672"/>
                </a:cubicBezTo>
                <a:cubicBezTo>
                  <a:pt x="3061878" y="827961"/>
                  <a:pt x="3066550" y="844849"/>
                  <a:pt x="3071973" y="863338"/>
                </a:cubicBezTo>
                <a:cubicBezTo>
                  <a:pt x="3077396" y="881827"/>
                  <a:pt x="3082978" y="900294"/>
                  <a:pt x="3088720" y="918737"/>
                </a:cubicBezTo>
                <a:cubicBezTo>
                  <a:pt x="3094462" y="937181"/>
                  <a:pt x="3099771" y="953978"/>
                  <a:pt x="3104648" y="969130"/>
                </a:cubicBezTo>
                <a:cubicBezTo>
                  <a:pt x="3105279" y="970111"/>
                  <a:pt x="3105860" y="970401"/>
                  <a:pt x="3106389" y="970001"/>
                </a:cubicBezTo>
                <a:cubicBezTo>
                  <a:pt x="3106918" y="969599"/>
                  <a:pt x="3107293" y="968763"/>
                  <a:pt x="3107515" y="967492"/>
                </a:cubicBezTo>
                <a:cubicBezTo>
                  <a:pt x="3111235" y="941160"/>
                  <a:pt x="3115877" y="914879"/>
                  <a:pt x="3121441" y="888649"/>
                </a:cubicBezTo>
                <a:cubicBezTo>
                  <a:pt x="3127004" y="862419"/>
                  <a:pt x="3132055" y="836957"/>
                  <a:pt x="3136595" y="812263"/>
                </a:cubicBezTo>
                <a:close/>
                <a:moveTo>
                  <a:pt x="1203020" y="812263"/>
                </a:moveTo>
                <a:lnTo>
                  <a:pt x="1245616" y="824141"/>
                </a:lnTo>
                <a:cubicBezTo>
                  <a:pt x="1239361" y="856446"/>
                  <a:pt x="1231699" y="892898"/>
                  <a:pt x="1222629" y="933497"/>
                </a:cubicBezTo>
                <a:cubicBezTo>
                  <a:pt x="1213559" y="974096"/>
                  <a:pt x="1204974" y="1015463"/>
                  <a:pt x="1196877" y="1057598"/>
                </a:cubicBezTo>
                <a:cubicBezTo>
                  <a:pt x="1192695" y="1057581"/>
                  <a:pt x="1188975" y="1057513"/>
                  <a:pt x="1185716" y="1057394"/>
                </a:cubicBezTo>
                <a:cubicBezTo>
                  <a:pt x="1182457" y="1057274"/>
                  <a:pt x="1178941" y="1057206"/>
                  <a:pt x="1175169" y="1057189"/>
                </a:cubicBezTo>
                <a:cubicBezTo>
                  <a:pt x="1172354" y="1057197"/>
                  <a:pt x="1169077" y="1057283"/>
                  <a:pt x="1165339" y="1057445"/>
                </a:cubicBezTo>
                <a:cubicBezTo>
                  <a:pt x="1161602" y="1057607"/>
                  <a:pt x="1157096" y="1057795"/>
                  <a:pt x="1151824" y="1058008"/>
                </a:cubicBezTo>
                <a:cubicBezTo>
                  <a:pt x="1140056" y="1018911"/>
                  <a:pt x="1127343" y="980274"/>
                  <a:pt x="1113682" y="942098"/>
                </a:cubicBezTo>
                <a:cubicBezTo>
                  <a:pt x="1100020" y="903922"/>
                  <a:pt x="1088433" y="864876"/>
                  <a:pt x="1078919" y="824960"/>
                </a:cubicBezTo>
                <a:cubicBezTo>
                  <a:pt x="1088083" y="822272"/>
                  <a:pt x="1095456" y="819866"/>
                  <a:pt x="1101036" y="817741"/>
                </a:cubicBezTo>
                <a:cubicBezTo>
                  <a:pt x="1106617" y="815616"/>
                  <a:pt x="1114399" y="813927"/>
                  <a:pt x="1124382" y="812672"/>
                </a:cubicBezTo>
                <a:cubicBezTo>
                  <a:pt x="1128303" y="827961"/>
                  <a:pt x="1132976" y="844849"/>
                  <a:pt x="1138399" y="863338"/>
                </a:cubicBezTo>
                <a:cubicBezTo>
                  <a:pt x="1143821" y="881827"/>
                  <a:pt x="1149404" y="900294"/>
                  <a:pt x="1155145" y="918737"/>
                </a:cubicBezTo>
                <a:cubicBezTo>
                  <a:pt x="1160887" y="937181"/>
                  <a:pt x="1166196" y="953978"/>
                  <a:pt x="1171073" y="969130"/>
                </a:cubicBezTo>
                <a:cubicBezTo>
                  <a:pt x="1171705" y="970111"/>
                  <a:pt x="1172285" y="970401"/>
                  <a:pt x="1172814" y="970001"/>
                </a:cubicBezTo>
                <a:cubicBezTo>
                  <a:pt x="1173343" y="969599"/>
                  <a:pt x="1173718" y="968763"/>
                  <a:pt x="1173941" y="967492"/>
                </a:cubicBezTo>
                <a:cubicBezTo>
                  <a:pt x="1177661" y="941160"/>
                  <a:pt x="1182303" y="914879"/>
                  <a:pt x="1187866" y="888649"/>
                </a:cubicBezTo>
                <a:cubicBezTo>
                  <a:pt x="1193429" y="862419"/>
                  <a:pt x="1198481" y="836957"/>
                  <a:pt x="1203020" y="812263"/>
                </a:cubicBezTo>
                <a:close/>
                <a:moveTo>
                  <a:pt x="1907375" y="811034"/>
                </a:moveTo>
                <a:cubicBezTo>
                  <a:pt x="1922273" y="811000"/>
                  <a:pt x="1936506" y="812092"/>
                  <a:pt x="1950073" y="814311"/>
                </a:cubicBezTo>
                <a:cubicBezTo>
                  <a:pt x="1963640" y="816529"/>
                  <a:pt x="1973163" y="820079"/>
                  <a:pt x="1978641" y="824960"/>
                </a:cubicBezTo>
                <a:cubicBezTo>
                  <a:pt x="1981500" y="827912"/>
                  <a:pt x="1983871" y="831018"/>
                  <a:pt x="1985758" y="834278"/>
                </a:cubicBezTo>
                <a:cubicBezTo>
                  <a:pt x="1987643" y="837537"/>
                  <a:pt x="1989094" y="840438"/>
                  <a:pt x="1990109" y="842981"/>
                </a:cubicBezTo>
                <a:cubicBezTo>
                  <a:pt x="1991790" y="847608"/>
                  <a:pt x="1992960" y="857783"/>
                  <a:pt x="1993616" y="873507"/>
                </a:cubicBezTo>
                <a:cubicBezTo>
                  <a:pt x="1994273" y="889231"/>
                  <a:pt x="1994777" y="907931"/>
                  <a:pt x="1995126" y="929606"/>
                </a:cubicBezTo>
                <a:cubicBezTo>
                  <a:pt x="1995476" y="951282"/>
                  <a:pt x="1996031" y="973360"/>
                  <a:pt x="1996791" y="995842"/>
                </a:cubicBezTo>
                <a:cubicBezTo>
                  <a:pt x="1997550" y="1018324"/>
                  <a:pt x="1998872" y="1038636"/>
                  <a:pt x="2000758" y="1056779"/>
                </a:cubicBezTo>
                <a:cubicBezTo>
                  <a:pt x="1994913" y="1056796"/>
                  <a:pt x="1988070" y="1056865"/>
                  <a:pt x="1980228" y="1056984"/>
                </a:cubicBezTo>
                <a:cubicBezTo>
                  <a:pt x="1972387" y="1057103"/>
                  <a:pt x="1965441" y="1057172"/>
                  <a:pt x="1959391" y="1057189"/>
                </a:cubicBezTo>
                <a:cubicBezTo>
                  <a:pt x="1956490" y="1057197"/>
                  <a:pt x="1954203" y="1057180"/>
                  <a:pt x="1952531" y="1057138"/>
                </a:cubicBezTo>
                <a:cubicBezTo>
                  <a:pt x="1950858" y="1057095"/>
                  <a:pt x="1950005" y="1056975"/>
                  <a:pt x="1949971" y="1056779"/>
                </a:cubicBezTo>
                <a:lnTo>
                  <a:pt x="1950790" y="1031386"/>
                </a:lnTo>
                <a:cubicBezTo>
                  <a:pt x="1944544" y="1034884"/>
                  <a:pt x="1937172" y="1038229"/>
                  <a:pt x="1928673" y="1041420"/>
                </a:cubicBezTo>
                <a:cubicBezTo>
                  <a:pt x="1920174" y="1044611"/>
                  <a:pt x="1911164" y="1046318"/>
                  <a:pt x="1901641" y="1046540"/>
                </a:cubicBezTo>
                <a:cubicBezTo>
                  <a:pt x="1894337" y="1046472"/>
                  <a:pt x="1887238" y="1044970"/>
                  <a:pt x="1880343" y="1042034"/>
                </a:cubicBezTo>
                <a:cubicBezTo>
                  <a:pt x="1874447" y="1037529"/>
                  <a:pt x="1870164" y="1031181"/>
                  <a:pt x="1867493" y="1022989"/>
                </a:cubicBezTo>
                <a:cubicBezTo>
                  <a:pt x="1864822" y="1014798"/>
                  <a:pt x="1863508" y="1005992"/>
                  <a:pt x="1863550" y="996572"/>
                </a:cubicBezTo>
                <a:cubicBezTo>
                  <a:pt x="1863585" y="988269"/>
                  <a:pt x="1864438" y="980402"/>
                  <a:pt x="1866110" y="972970"/>
                </a:cubicBezTo>
                <a:cubicBezTo>
                  <a:pt x="1867782" y="965538"/>
                  <a:pt x="1870070" y="959206"/>
                  <a:pt x="1872971" y="953976"/>
                </a:cubicBezTo>
                <a:cubicBezTo>
                  <a:pt x="1876935" y="947630"/>
                  <a:pt x="1883387" y="942710"/>
                  <a:pt x="1892327" y="939216"/>
                </a:cubicBezTo>
                <a:cubicBezTo>
                  <a:pt x="1901268" y="935722"/>
                  <a:pt x="1911026" y="933229"/>
                  <a:pt x="1921604" y="931737"/>
                </a:cubicBezTo>
                <a:cubicBezTo>
                  <a:pt x="1932183" y="930246"/>
                  <a:pt x="1941911" y="929331"/>
                  <a:pt x="1950790" y="928992"/>
                </a:cubicBezTo>
                <a:cubicBezTo>
                  <a:pt x="1950605" y="922757"/>
                  <a:pt x="1950474" y="914975"/>
                  <a:pt x="1950396" y="905646"/>
                </a:cubicBezTo>
                <a:cubicBezTo>
                  <a:pt x="1950318" y="896317"/>
                  <a:pt x="1949761" y="887625"/>
                  <a:pt x="1948727" y="879570"/>
                </a:cubicBezTo>
                <a:cubicBezTo>
                  <a:pt x="1947693" y="871515"/>
                  <a:pt x="1945650" y="866281"/>
                  <a:pt x="1942599" y="863869"/>
                </a:cubicBezTo>
                <a:cubicBezTo>
                  <a:pt x="1938507" y="861468"/>
                  <a:pt x="1932673" y="859809"/>
                  <a:pt x="1925093" y="858894"/>
                </a:cubicBezTo>
                <a:cubicBezTo>
                  <a:pt x="1917513" y="857979"/>
                  <a:pt x="1909797" y="857473"/>
                  <a:pt x="1901944" y="857377"/>
                </a:cubicBezTo>
                <a:cubicBezTo>
                  <a:pt x="1894092" y="857281"/>
                  <a:pt x="1887710" y="857261"/>
                  <a:pt x="1882801" y="857316"/>
                </a:cubicBezTo>
                <a:cubicBezTo>
                  <a:pt x="1882459" y="849056"/>
                  <a:pt x="1882323" y="840592"/>
                  <a:pt x="1882391" y="831923"/>
                </a:cubicBezTo>
                <a:cubicBezTo>
                  <a:pt x="1882323" y="825779"/>
                  <a:pt x="1882459" y="819226"/>
                  <a:pt x="1882801" y="812263"/>
                </a:cubicBezTo>
                <a:cubicBezTo>
                  <a:pt x="1890173" y="811444"/>
                  <a:pt x="1898364" y="811034"/>
                  <a:pt x="1907375" y="811034"/>
                </a:cubicBezTo>
                <a:close/>
                <a:moveTo>
                  <a:pt x="564350" y="811034"/>
                </a:moveTo>
                <a:cubicBezTo>
                  <a:pt x="579248" y="811000"/>
                  <a:pt x="593481" y="812092"/>
                  <a:pt x="607048" y="814311"/>
                </a:cubicBezTo>
                <a:cubicBezTo>
                  <a:pt x="620616" y="816529"/>
                  <a:pt x="630138" y="820079"/>
                  <a:pt x="635616" y="824960"/>
                </a:cubicBezTo>
                <a:cubicBezTo>
                  <a:pt x="638474" y="827912"/>
                  <a:pt x="640846" y="831018"/>
                  <a:pt x="642732" y="834278"/>
                </a:cubicBezTo>
                <a:cubicBezTo>
                  <a:pt x="644618" y="837537"/>
                  <a:pt x="646069" y="840438"/>
                  <a:pt x="647084" y="842981"/>
                </a:cubicBezTo>
                <a:cubicBezTo>
                  <a:pt x="648765" y="847608"/>
                  <a:pt x="649934" y="857783"/>
                  <a:pt x="650591" y="873507"/>
                </a:cubicBezTo>
                <a:cubicBezTo>
                  <a:pt x="651248" y="889231"/>
                  <a:pt x="651751" y="907931"/>
                  <a:pt x="652102" y="929606"/>
                </a:cubicBezTo>
                <a:cubicBezTo>
                  <a:pt x="652452" y="951282"/>
                  <a:pt x="653006" y="973360"/>
                  <a:pt x="653765" y="995842"/>
                </a:cubicBezTo>
                <a:cubicBezTo>
                  <a:pt x="654525" y="1018324"/>
                  <a:pt x="655848" y="1038636"/>
                  <a:pt x="657734" y="1056779"/>
                </a:cubicBezTo>
                <a:cubicBezTo>
                  <a:pt x="651888" y="1056796"/>
                  <a:pt x="645045" y="1056865"/>
                  <a:pt x="637203" y="1056984"/>
                </a:cubicBezTo>
                <a:cubicBezTo>
                  <a:pt x="629362" y="1057103"/>
                  <a:pt x="622416" y="1057172"/>
                  <a:pt x="616366" y="1057189"/>
                </a:cubicBezTo>
                <a:cubicBezTo>
                  <a:pt x="613465" y="1057197"/>
                  <a:pt x="611178" y="1057180"/>
                  <a:pt x="609506" y="1057138"/>
                </a:cubicBezTo>
                <a:cubicBezTo>
                  <a:pt x="607833" y="1057095"/>
                  <a:pt x="606980" y="1056975"/>
                  <a:pt x="606947" y="1056779"/>
                </a:cubicBezTo>
                <a:lnTo>
                  <a:pt x="607765" y="1031386"/>
                </a:lnTo>
                <a:cubicBezTo>
                  <a:pt x="601519" y="1034884"/>
                  <a:pt x="594147" y="1038229"/>
                  <a:pt x="585649" y="1041420"/>
                </a:cubicBezTo>
                <a:cubicBezTo>
                  <a:pt x="577149" y="1044611"/>
                  <a:pt x="568138" y="1046318"/>
                  <a:pt x="558616" y="1046540"/>
                </a:cubicBezTo>
                <a:cubicBezTo>
                  <a:pt x="551312" y="1046472"/>
                  <a:pt x="544212" y="1044970"/>
                  <a:pt x="537318" y="1042034"/>
                </a:cubicBezTo>
                <a:cubicBezTo>
                  <a:pt x="531422" y="1037529"/>
                  <a:pt x="527139" y="1031181"/>
                  <a:pt x="524468" y="1022989"/>
                </a:cubicBezTo>
                <a:cubicBezTo>
                  <a:pt x="521797" y="1014798"/>
                  <a:pt x="520483" y="1005992"/>
                  <a:pt x="520526" y="996572"/>
                </a:cubicBezTo>
                <a:cubicBezTo>
                  <a:pt x="520560" y="988269"/>
                  <a:pt x="521413" y="980402"/>
                  <a:pt x="523086" y="972970"/>
                </a:cubicBezTo>
                <a:cubicBezTo>
                  <a:pt x="524757" y="965538"/>
                  <a:pt x="527044" y="959206"/>
                  <a:pt x="529946" y="953976"/>
                </a:cubicBezTo>
                <a:cubicBezTo>
                  <a:pt x="533910" y="947630"/>
                  <a:pt x="540363" y="942710"/>
                  <a:pt x="549302" y="939216"/>
                </a:cubicBezTo>
                <a:cubicBezTo>
                  <a:pt x="558242" y="935722"/>
                  <a:pt x="568000" y="933229"/>
                  <a:pt x="578579" y="931737"/>
                </a:cubicBezTo>
                <a:cubicBezTo>
                  <a:pt x="589157" y="930246"/>
                  <a:pt x="598885" y="929331"/>
                  <a:pt x="607765" y="928992"/>
                </a:cubicBezTo>
                <a:cubicBezTo>
                  <a:pt x="607580" y="922757"/>
                  <a:pt x="607449" y="914975"/>
                  <a:pt x="607371" y="905646"/>
                </a:cubicBezTo>
                <a:cubicBezTo>
                  <a:pt x="607292" y="896317"/>
                  <a:pt x="606736" y="887625"/>
                  <a:pt x="605702" y="879570"/>
                </a:cubicBezTo>
                <a:cubicBezTo>
                  <a:pt x="604668" y="871515"/>
                  <a:pt x="602625" y="866281"/>
                  <a:pt x="599574" y="863869"/>
                </a:cubicBezTo>
                <a:cubicBezTo>
                  <a:pt x="595483" y="861468"/>
                  <a:pt x="589648" y="859809"/>
                  <a:pt x="582069" y="858894"/>
                </a:cubicBezTo>
                <a:cubicBezTo>
                  <a:pt x="574489" y="857979"/>
                  <a:pt x="566772" y="857473"/>
                  <a:pt x="558919" y="857377"/>
                </a:cubicBezTo>
                <a:cubicBezTo>
                  <a:pt x="551066" y="857281"/>
                  <a:pt x="544685" y="857261"/>
                  <a:pt x="539775" y="857316"/>
                </a:cubicBezTo>
                <a:cubicBezTo>
                  <a:pt x="539435" y="849056"/>
                  <a:pt x="539298" y="840592"/>
                  <a:pt x="539366" y="831923"/>
                </a:cubicBezTo>
                <a:cubicBezTo>
                  <a:pt x="539298" y="825779"/>
                  <a:pt x="539435" y="819226"/>
                  <a:pt x="539775" y="812263"/>
                </a:cubicBezTo>
                <a:cubicBezTo>
                  <a:pt x="547148" y="811444"/>
                  <a:pt x="555339" y="811034"/>
                  <a:pt x="564350" y="811034"/>
                </a:cubicBezTo>
                <a:close/>
                <a:moveTo>
                  <a:pt x="3881507" y="809806"/>
                </a:moveTo>
                <a:cubicBezTo>
                  <a:pt x="3881336" y="814942"/>
                  <a:pt x="3881370" y="819823"/>
                  <a:pt x="3881609" y="824448"/>
                </a:cubicBezTo>
                <a:cubicBezTo>
                  <a:pt x="3881848" y="829073"/>
                  <a:pt x="3882087" y="833339"/>
                  <a:pt x="3882326" y="837247"/>
                </a:cubicBezTo>
                <a:cubicBezTo>
                  <a:pt x="3890560" y="832844"/>
                  <a:pt x="3899281" y="828544"/>
                  <a:pt x="3908488" y="824345"/>
                </a:cubicBezTo>
                <a:cubicBezTo>
                  <a:pt x="3917694" y="820147"/>
                  <a:pt x="3927132" y="817895"/>
                  <a:pt x="3936800" y="817587"/>
                </a:cubicBezTo>
                <a:cubicBezTo>
                  <a:pt x="3940503" y="817570"/>
                  <a:pt x="3944257" y="818014"/>
                  <a:pt x="3948063" y="818919"/>
                </a:cubicBezTo>
                <a:cubicBezTo>
                  <a:pt x="3951868" y="819823"/>
                  <a:pt x="3955623" y="821291"/>
                  <a:pt x="3959326" y="823321"/>
                </a:cubicBezTo>
                <a:cubicBezTo>
                  <a:pt x="3968670" y="832759"/>
                  <a:pt x="3974762" y="843988"/>
                  <a:pt x="3977604" y="857009"/>
                </a:cubicBezTo>
                <a:cubicBezTo>
                  <a:pt x="3980445" y="870030"/>
                  <a:pt x="3981725" y="883512"/>
                  <a:pt x="3981443" y="897455"/>
                </a:cubicBezTo>
                <a:cubicBezTo>
                  <a:pt x="3981426" y="902796"/>
                  <a:pt x="3981358" y="908086"/>
                  <a:pt x="3981239" y="913326"/>
                </a:cubicBezTo>
                <a:cubicBezTo>
                  <a:pt x="3981119" y="918565"/>
                  <a:pt x="3981051" y="923650"/>
                  <a:pt x="3981034" y="928582"/>
                </a:cubicBezTo>
                <a:cubicBezTo>
                  <a:pt x="3981085" y="942115"/>
                  <a:pt x="3981290" y="956314"/>
                  <a:pt x="3981648" y="971178"/>
                </a:cubicBezTo>
                <a:cubicBezTo>
                  <a:pt x="3982006" y="986042"/>
                  <a:pt x="3982211" y="1001470"/>
                  <a:pt x="3982263" y="1017460"/>
                </a:cubicBezTo>
                <a:cubicBezTo>
                  <a:pt x="3982194" y="1030157"/>
                  <a:pt x="3981921" y="1043263"/>
                  <a:pt x="3981443" y="1056779"/>
                </a:cubicBezTo>
                <a:lnTo>
                  <a:pt x="3934342" y="1057189"/>
                </a:lnTo>
                <a:cubicBezTo>
                  <a:pt x="3934948" y="1024269"/>
                  <a:pt x="3934965" y="993039"/>
                  <a:pt x="3934393" y="963499"/>
                </a:cubicBezTo>
                <a:cubicBezTo>
                  <a:pt x="3933822" y="933958"/>
                  <a:pt x="3932712" y="904571"/>
                  <a:pt x="3931066" y="875337"/>
                </a:cubicBezTo>
                <a:cubicBezTo>
                  <a:pt x="3929001" y="871703"/>
                  <a:pt x="3926577" y="869143"/>
                  <a:pt x="3923796" y="867658"/>
                </a:cubicBezTo>
                <a:cubicBezTo>
                  <a:pt x="3921014" y="866173"/>
                  <a:pt x="3917976" y="865456"/>
                  <a:pt x="3914683" y="865508"/>
                </a:cubicBezTo>
                <a:cubicBezTo>
                  <a:pt x="3908812" y="865747"/>
                  <a:pt x="3902839" y="867317"/>
                  <a:pt x="3896764" y="870218"/>
                </a:cubicBezTo>
                <a:cubicBezTo>
                  <a:pt x="3890688" y="873119"/>
                  <a:pt x="3885330" y="875918"/>
                  <a:pt x="3880688" y="878614"/>
                </a:cubicBezTo>
                <a:cubicBezTo>
                  <a:pt x="3880176" y="906627"/>
                  <a:pt x="3880176" y="935792"/>
                  <a:pt x="3880688" y="966110"/>
                </a:cubicBezTo>
                <a:cubicBezTo>
                  <a:pt x="3881200" y="996427"/>
                  <a:pt x="3881609" y="1026923"/>
                  <a:pt x="3881917" y="1057598"/>
                </a:cubicBezTo>
                <a:cubicBezTo>
                  <a:pt x="3875773" y="1058076"/>
                  <a:pt x="3870039" y="1058349"/>
                  <a:pt x="3864714" y="1058417"/>
                </a:cubicBezTo>
                <a:cubicBezTo>
                  <a:pt x="3859484" y="1058383"/>
                  <a:pt x="3854381" y="1058247"/>
                  <a:pt x="3849407" y="1058008"/>
                </a:cubicBezTo>
                <a:cubicBezTo>
                  <a:pt x="3844432" y="1057769"/>
                  <a:pt x="3839022" y="1057632"/>
                  <a:pt x="3833177" y="1057598"/>
                </a:cubicBezTo>
                <a:lnTo>
                  <a:pt x="3834815" y="811444"/>
                </a:lnTo>
                <a:cubicBezTo>
                  <a:pt x="3843596" y="811401"/>
                  <a:pt x="3851531" y="811179"/>
                  <a:pt x="3858622" y="810778"/>
                </a:cubicBezTo>
                <a:cubicBezTo>
                  <a:pt x="3865713" y="810377"/>
                  <a:pt x="3873341" y="810053"/>
                  <a:pt x="3881507" y="809806"/>
                </a:cubicBezTo>
                <a:close/>
                <a:moveTo>
                  <a:pt x="2100332" y="809806"/>
                </a:moveTo>
                <a:cubicBezTo>
                  <a:pt x="2100162" y="814942"/>
                  <a:pt x="2100196" y="819823"/>
                  <a:pt x="2100435" y="824448"/>
                </a:cubicBezTo>
                <a:cubicBezTo>
                  <a:pt x="2100673" y="829073"/>
                  <a:pt x="2100913" y="833339"/>
                  <a:pt x="2101152" y="837247"/>
                </a:cubicBezTo>
                <a:cubicBezTo>
                  <a:pt x="2109386" y="832844"/>
                  <a:pt x="2118106" y="828544"/>
                  <a:pt x="2127313" y="824345"/>
                </a:cubicBezTo>
                <a:cubicBezTo>
                  <a:pt x="2136520" y="820147"/>
                  <a:pt x="2145957" y="817895"/>
                  <a:pt x="2155625" y="817587"/>
                </a:cubicBezTo>
                <a:cubicBezTo>
                  <a:pt x="2159328" y="817570"/>
                  <a:pt x="2163083" y="818014"/>
                  <a:pt x="2166888" y="818919"/>
                </a:cubicBezTo>
                <a:cubicBezTo>
                  <a:pt x="2170694" y="819823"/>
                  <a:pt x="2174449" y="821291"/>
                  <a:pt x="2178152" y="823321"/>
                </a:cubicBezTo>
                <a:cubicBezTo>
                  <a:pt x="2187495" y="832759"/>
                  <a:pt x="2193588" y="843988"/>
                  <a:pt x="2196429" y="857009"/>
                </a:cubicBezTo>
                <a:cubicBezTo>
                  <a:pt x="2199270" y="870030"/>
                  <a:pt x="2200550" y="883512"/>
                  <a:pt x="2200269" y="897455"/>
                </a:cubicBezTo>
                <a:cubicBezTo>
                  <a:pt x="2200252" y="902796"/>
                  <a:pt x="2200183" y="908086"/>
                  <a:pt x="2200064" y="913326"/>
                </a:cubicBezTo>
                <a:cubicBezTo>
                  <a:pt x="2199944" y="918565"/>
                  <a:pt x="2199876" y="923650"/>
                  <a:pt x="2199859" y="928582"/>
                </a:cubicBezTo>
                <a:cubicBezTo>
                  <a:pt x="2199911" y="942115"/>
                  <a:pt x="2200115" y="956314"/>
                  <a:pt x="2200474" y="971178"/>
                </a:cubicBezTo>
                <a:cubicBezTo>
                  <a:pt x="2200832" y="986042"/>
                  <a:pt x="2201037" y="1001470"/>
                  <a:pt x="2201088" y="1017460"/>
                </a:cubicBezTo>
                <a:cubicBezTo>
                  <a:pt x="2201020" y="1030157"/>
                  <a:pt x="2200747" y="1043263"/>
                  <a:pt x="2200269" y="1056779"/>
                </a:cubicBezTo>
                <a:lnTo>
                  <a:pt x="2153167" y="1057189"/>
                </a:lnTo>
                <a:cubicBezTo>
                  <a:pt x="2153773" y="1024269"/>
                  <a:pt x="2153790" y="993039"/>
                  <a:pt x="2153219" y="963499"/>
                </a:cubicBezTo>
                <a:cubicBezTo>
                  <a:pt x="2152647" y="933958"/>
                  <a:pt x="2151538" y="904571"/>
                  <a:pt x="2149891" y="875337"/>
                </a:cubicBezTo>
                <a:cubicBezTo>
                  <a:pt x="2147826" y="871703"/>
                  <a:pt x="2145402" y="869143"/>
                  <a:pt x="2142621" y="867658"/>
                </a:cubicBezTo>
                <a:cubicBezTo>
                  <a:pt x="2139840" y="866173"/>
                  <a:pt x="2136802" y="865456"/>
                  <a:pt x="2133508" y="865508"/>
                </a:cubicBezTo>
                <a:cubicBezTo>
                  <a:pt x="2127638" y="865747"/>
                  <a:pt x="2121664" y="867317"/>
                  <a:pt x="2115589" y="870218"/>
                </a:cubicBezTo>
                <a:cubicBezTo>
                  <a:pt x="2109514" y="873119"/>
                  <a:pt x="2104155" y="875918"/>
                  <a:pt x="2099513" y="878614"/>
                </a:cubicBezTo>
                <a:cubicBezTo>
                  <a:pt x="2099001" y="906627"/>
                  <a:pt x="2099001" y="935792"/>
                  <a:pt x="2099513" y="966110"/>
                </a:cubicBezTo>
                <a:cubicBezTo>
                  <a:pt x="2100026" y="996427"/>
                  <a:pt x="2100435" y="1026923"/>
                  <a:pt x="2100742" y="1057598"/>
                </a:cubicBezTo>
                <a:cubicBezTo>
                  <a:pt x="2094598" y="1058076"/>
                  <a:pt x="2088864" y="1058349"/>
                  <a:pt x="2083540" y="1058417"/>
                </a:cubicBezTo>
                <a:cubicBezTo>
                  <a:pt x="2078309" y="1058383"/>
                  <a:pt x="2073207" y="1058247"/>
                  <a:pt x="2068233" y="1058008"/>
                </a:cubicBezTo>
                <a:cubicBezTo>
                  <a:pt x="2063258" y="1057769"/>
                  <a:pt x="2057848" y="1057632"/>
                  <a:pt x="2052002" y="1057598"/>
                </a:cubicBezTo>
                <a:lnTo>
                  <a:pt x="2053642" y="811444"/>
                </a:lnTo>
                <a:cubicBezTo>
                  <a:pt x="2062421" y="811401"/>
                  <a:pt x="2070357" y="811179"/>
                  <a:pt x="2077448" y="810778"/>
                </a:cubicBezTo>
                <a:cubicBezTo>
                  <a:pt x="2084538" y="810377"/>
                  <a:pt x="2092166" y="810053"/>
                  <a:pt x="2100332" y="809806"/>
                </a:cubicBezTo>
                <a:close/>
                <a:moveTo>
                  <a:pt x="1574515" y="805710"/>
                </a:moveTo>
                <a:cubicBezTo>
                  <a:pt x="1583644" y="827588"/>
                  <a:pt x="1591085" y="849466"/>
                  <a:pt x="1596836" y="871344"/>
                </a:cubicBezTo>
                <a:cubicBezTo>
                  <a:pt x="1602587" y="893222"/>
                  <a:pt x="1609618" y="915305"/>
                  <a:pt x="1617930" y="937593"/>
                </a:cubicBezTo>
                <a:cubicBezTo>
                  <a:pt x="1625310" y="918070"/>
                  <a:pt x="1632871" y="896704"/>
                  <a:pt x="1640610" y="873494"/>
                </a:cubicBezTo>
                <a:cubicBezTo>
                  <a:pt x="1648349" y="850285"/>
                  <a:pt x="1656216" y="828100"/>
                  <a:pt x="1664211" y="806938"/>
                </a:cubicBezTo>
                <a:cubicBezTo>
                  <a:pt x="1671097" y="809968"/>
                  <a:pt x="1677599" y="811794"/>
                  <a:pt x="1683717" y="812417"/>
                </a:cubicBezTo>
                <a:cubicBezTo>
                  <a:pt x="1689835" y="813039"/>
                  <a:pt x="1696030" y="815173"/>
                  <a:pt x="1702302" y="818816"/>
                </a:cubicBezTo>
                <a:cubicBezTo>
                  <a:pt x="1691958" y="853744"/>
                  <a:pt x="1681153" y="889604"/>
                  <a:pt x="1669884" y="926398"/>
                </a:cubicBezTo>
                <a:cubicBezTo>
                  <a:pt x="1658616" y="963191"/>
                  <a:pt x="1647507" y="999416"/>
                  <a:pt x="1636558" y="1035072"/>
                </a:cubicBezTo>
                <a:cubicBezTo>
                  <a:pt x="1625607" y="1070727"/>
                  <a:pt x="1615439" y="1104313"/>
                  <a:pt x="1606051" y="1135827"/>
                </a:cubicBezTo>
                <a:cubicBezTo>
                  <a:pt x="1598782" y="1133668"/>
                  <a:pt x="1592023" y="1131740"/>
                  <a:pt x="1585777" y="1130042"/>
                </a:cubicBezTo>
                <a:cubicBezTo>
                  <a:pt x="1579532" y="1128344"/>
                  <a:pt x="1573183" y="1126313"/>
                  <a:pt x="1566733" y="1123949"/>
                </a:cubicBezTo>
                <a:cubicBezTo>
                  <a:pt x="1568183" y="1108983"/>
                  <a:pt x="1571937" y="1091098"/>
                  <a:pt x="1577996" y="1070295"/>
                </a:cubicBezTo>
                <a:cubicBezTo>
                  <a:pt x="1584054" y="1049492"/>
                  <a:pt x="1588628" y="1029560"/>
                  <a:pt x="1591716" y="1010497"/>
                </a:cubicBezTo>
                <a:cubicBezTo>
                  <a:pt x="1584839" y="982433"/>
                  <a:pt x="1577296" y="955520"/>
                  <a:pt x="1569087" y="929760"/>
                </a:cubicBezTo>
                <a:cubicBezTo>
                  <a:pt x="1560879" y="903999"/>
                  <a:pt x="1552722" y="876984"/>
                  <a:pt x="1544616" y="848715"/>
                </a:cubicBezTo>
                <a:cubicBezTo>
                  <a:pt x="1542704" y="841667"/>
                  <a:pt x="1541100" y="835899"/>
                  <a:pt x="1539803" y="831411"/>
                </a:cubicBezTo>
                <a:cubicBezTo>
                  <a:pt x="1538506" y="826922"/>
                  <a:pt x="1536697" y="821769"/>
                  <a:pt x="1534376" y="815949"/>
                </a:cubicBezTo>
                <a:cubicBezTo>
                  <a:pt x="1540963" y="815215"/>
                  <a:pt x="1547346" y="813816"/>
                  <a:pt x="1553524" y="811751"/>
                </a:cubicBezTo>
                <a:cubicBezTo>
                  <a:pt x="1559702" y="809686"/>
                  <a:pt x="1566698" y="807672"/>
                  <a:pt x="1574515" y="805710"/>
                </a:cubicBezTo>
                <a:close/>
                <a:moveTo>
                  <a:pt x="4043851" y="744274"/>
                </a:moveTo>
                <a:lnTo>
                  <a:pt x="4092181" y="745093"/>
                </a:lnTo>
                <a:lnTo>
                  <a:pt x="4092181" y="811034"/>
                </a:lnTo>
                <a:cubicBezTo>
                  <a:pt x="4092439" y="811305"/>
                  <a:pt x="4095109" y="811492"/>
                  <a:pt x="4100191" y="811596"/>
                </a:cubicBezTo>
                <a:cubicBezTo>
                  <a:pt x="4105272" y="811699"/>
                  <a:pt x="4111219" y="811735"/>
                  <a:pt x="4118030" y="811702"/>
                </a:cubicBezTo>
                <a:cubicBezTo>
                  <a:pt x="4124841" y="811669"/>
                  <a:pt x="4130969" y="811583"/>
                  <a:pt x="4136415" y="811444"/>
                </a:cubicBezTo>
                <a:cubicBezTo>
                  <a:pt x="4137132" y="817784"/>
                  <a:pt x="4137542" y="825480"/>
                  <a:pt x="4137644" y="834534"/>
                </a:cubicBezTo>
                <a:cubicBezTo>
                  <a:pt x="4137746" y="843587"/>
                  <a:pt x="4138156" y="851591"/>
                  <a:pt x="4138873" y="858545"/>
                </a:cubicBezTo>
                <a:cubicBezTo>
                  <a:pt x="4132123" y="858161"/>
                  <a:pt x="4124631" y="858007"/>
                  <a:pt x="4116397" y="858084"/>
                </a:cubicBezTo>
                <a:cubicBezTo>
                  <a:pt x="4108163" y="858161"/>
                  <a:pt x="4100364" y="858315"/>
                  <a:pt x="4093000" y="858545"/>
                </a:cubicBezTo>
                <a:lnTo>
                  <a:pt x="4093000" y="870832"/>
                </a:lnTo>
                <a:lnTo>
                  <a:pt x="4095458" y="991657"/>
                </a:lnTo>
                <a:cubicBezTo>
                  <a:pt x="4097559" y="1002677"/>
                  <a:pt x="4100957" y="1010035"/>
                  <a:pt x="4105652" y="1013728"/>
                </a:cubicBezTo>
                <a:cubicBezTo>
                  <a:pt x="4110346" y="1017422"/>
                  <a:pt x="4116020" y="1019318"/>
                  <a:pt x="4122672" y="1019417"/>
                </a:cubicBezTo>
                <a:cubicBezTo>
                  <a:pt x="4129323" y="1019515"/>
                  <a:pt x="4136635" y="1019682"/>
                  <a:pt x="4144607" y="1019917"/>
                </a:cubicBezTo>
                <a:lnTo>
                  <a:pt x="4143378" y="1062513"/>
                </a:lnTo>
                <a:cubicBezTo>
                  <a:pt x="4138651" y="1063546"/>
                  <a:pt x="4133872" y="1064348"/>
                  <a:pt x="4129043" y="1064919"/>
                </a:cubicBezTo>
                <a:cubicBezTo>
                  <a:pt x="4124213" y="1065491"/>
                  <a:pt x="4119435" y="1065781"/>
                  <a:pt x="4114708" y="1065790"/>
                </a:cubicBezTo>
                <a:cubicBezTo>
                  <a:pt x="4105654" y="1065815"/>
                  <a:pt x="4096729" y="1064740"/>
                  <a:pt x="4087932" y="1062564"/>
                </a:cubicBezTo>
                <a:cubicBezTo>
                  <a:pt x="4079134" y="1060389"/>
                  <a:pt x="4070721" y="1056958"/>
                  <a:pt x="4062692" y="1052274"/>
                </a:cubicBezTo>
                <a:cubicBezTo>
                  <a:pt x="4058809" y="1048955"/>
                  <a:pt x="4056028" y="1045456"/>
                  <a:pt x="4054347" y="1041779"/>
                </a:cubicBezTo>
                <a:cubicBezTo>
                  <a:pt x="4052666" y="1038101"/>
                  <a:pt x="4050805" y="1034500"/>
                  <a:pt x="4048766" y="1030976"/>
                </a:cubicBezTo>
                <a:cubicBezTo>
                  <a:pt x="4045583" y="1003475"/>
                  <a:pt x="4043860" y="975231"/>
                  <a:pt x="4043595" y="946245"/>
                </a:cubicBezTo>
                <a:cubicBezTo>
                  <a:pt x="4043331" y="917259"/>
                  <a:pt x="4042733" y="889118"/>
                  <a:pt x="4041803" y="861822"/>
                </a:cubicBezTo>
                <a:cubicBezTo>
                  <a:pt x="4037170" y="861839"/>
                  <a:pt x="4032818" y="861804"/>
                  <a:pt x="4028748" y="861719"/>
                </a:cubicBezTo>
                <a:cubicBezTo>
                  <a:pt x="4024678" y="861634"/>
                  <a:pt x="4020429" y="861395"/>
                  <a:pt x="4016000" y="861002"/>
                </a:cubicBezTo>
                <a:cubicBezTo>
                  <a:pt x="4015992" y="852657"/>
                  <a:pt x="4015906" y="844671"/>
                  <a:pt x="4015744" y="837042"/>
                </a:cubicBezTo>
                <a:cubicBezTo>
                  <a:pt x="4015582" y="829414"/>
                  <a:pt x="4015394" y="821837"/>
                  <a:pt x="4015181" y="814311"/>
                </a:cubicBezTo>
                <a:lnTo>
                  <a:pt x="4044670" y="813901"/>
                </a:lnTo>
                <a:close/>
                <a:moveTo>
                  <a:pt x="1405426" y="744274"/>
                </a:moveTo>
                <a:lnTo>
                  <a:pt x="1453757" y="745093"/>
                </a:lnTo>
                <a:lnTo>
                  <a:pt x="1453757" y="811034"/>
                </a:lnTo>
                <a:cubicBezTo>
                  <a:pt x="1454014" y="811305"/>
                  <a:pt x="1456684" y="811492"/>
                  <a:pt x="1461766" y="811596"/>
                </a:cubicBezTo>
                <a:cubicBezTo>
                  <a:pt x="1466848" y="811699"/>
                  <a:pt x="1472794" y="811735"/>
                  <a:pt x="1479605" y="811702"/>
                </a:cubicBezTo>
                <a:cubicBezTo>
                  <a:pt x="1486417" y="811669"/>
                  <a:pt x="1492545" y="811583"/>
                  <a:pt x="1497990" y="811444"/>
                </a:cubicBezTo>
                <a:cubicBezTo>
                  <a:pt x="1498708" y="817784"/>
                  <a:pt x="1499117" y="825480"/>
                  <a:pt x="1499219" y="834534"/>
                </a:cubicBezTo>
                <a:cubicBezTo>
                  <a:pt x="1499321" y="843587"/>
                  <a:pt x="1499731" y="851591"/>
                  <a:pt x="1500448" y="858545"/>
                </a:cubicBezTo>
                <a:cubicBezTo>
                  <a:pt x="1493698" y="858161"/>
                  <a:pt x="1486207" y="858007"/>
                  <a:pt x="1477972" y="858084"/>
                </a:cubicBezTo>
                <a:cubicBezTo>
                  <a:pt x="1469739" y="858161"/>
                  <a:pt x="1461940" y="858315"/>
                  <a:pt x="1454575" y="858545"/>
                </a:cubicBezTo>
                <a:lnTo>
                  <a:pt x="1454575" y="870832"/>
                </a:lnTo>
                <a:lnTo>
                  <a:pt x="1457034" y="991657"/>
                </a:lnTo>
                <a:cubicBezTo>
                  <a:pt x="1459134" y="1002677"/>
                  <a:pt x="1462532" y="1010035"/>
                  <a:pt x="1467227" y="1013728"/>
                </a:cubicBezTo>
                <a:cubicBezTo>
                  <a:pt x="1471922" y="1017422"/>
                  <a:pt x="1477595" y="1019318"/>
                  <a:pt x="1484247" y="1019417"/>
                </a:cubicBezTo>
                <a:cubicBezTo>
                  <a:pt x="1490899" y="1019515"/>
                  <a:pt x="1498211" y="1019682"/>
                  <a:pt x="1506182" y="1019917"/>
                </a:cubicBezTo>
                <a:lnTo>
                  <a:pt x="1504953" y="1062513"/>
                </a:lnTo>
                <a:cubicBezTo>
                  <a:pt x="1500226" y="1063546"/>
                  <a:pt x="1495448" y="1064348"/>
                  <a:pt x="1490618" y="1064919"/>
                </a:cubicBezTo>
                <a:cubicBezTo>
                  <a:pt x="1485789" y="1065491"/>
                  <a:pt x="1481010" y="1065781"/>
                  <a:pt x="1476283" y="1065790"/>
                </a:cubicBezTo>
                <a:cubicBezTo>
                  <a:pt x="1467230" y="1065815"/>
                  <a:pt x="1458305" y="1064740"/>
                  <a:pt x="1449507" y="1062564"/>
                </a:cubicBezTo>
                <a:cubicBezTo>
                  <a:pt x="1440710" y="1060389"/>
                  <a:pt x="1432296" y="1056958"/>
                  <a:pt x="1424267" y="1052274"/>
                </a:cubicBezTo>
                <a:cubicBezTo>
                  <a:pt x="1420384" y="1048955"/>
                  <a:pt x="1417603" y="1045456"/>
                  <a:pt x="1415922" y="1041779"/>
                </a:cubicBezTo>
                <a:cubicBezTo>
                  <a:pt x="1414241" y="1038101"/>
                  <a:pt x="1412381" y="1034500"/>
                  <a:pt x="1410342" y="1030976"/>
                </a:cubicBezTo>
                <a:cubicBezTo>
                  <a:pt x="1407159" y="1003475"/>
                  <a:pt x="1405435" y="975231"/>
                  <a:pt x="1405171" y="946245"/>
                </a:cubicBezTo>
                <a:cubicBezTo>
                  <a:pt x="1404906" y="917259"/>
                  <a:pt x="1404309" y="889118"/>
                  <a:pt x="1403379" y="861822"/>
                </a:cubicBezTo>
                <a:cubicBezTo>
                  <a:pt x="1398745" y="861839"/>
                  <a:pt x="1394394" y="861804"/>
                  <a:pt x="1390323" y="861719"/>
                </a:cubicBezTo>
                <a:cubicBezTo>
                  <a:pt x="1386254" y="861634"/>
                  <a:pt x="1382004" y="861395"/>
                  <a:pt x="1377576" y="861002"/>
                </a:cubicBezTo>
                <a:cubicBezTo>
                  <a:pt x="1377567" y="852657"/>
                  <a:pt x="1377482" y="844671"/>
                  <a:pt x="1377319" y="837042"/>
                </a:cubicBezTo>
                <a:cubicBezTo>
                  <a:pt x="1377157" y="829414"/>
                  <a:pt x="1376970" y="821837"/>
                  <a:pt x="1376756" y="814311"/>
                </a:cubicBezTo>
                <a:lnTo>
                  <a:pt x="1406246" y="813901"/>
                </a:lnTo>
                <a:close/>
                <a:moveTo>
                  <a:pt x="862501" y="744274"/>
                </a:moveTo>
                <a:lnTo>
                  <a:pt x="910831" y="745093"/>
                </a:lnTo>
                <a:lnTo>
                  <a:pt x="910831" y="811034"/>
                </a:lnTo>
                <a:cubicBezTo>
                  <a:pt x="911089" y="811305"/>
                  <a:pt x="913759" y="811492"/>
                  <a:pt x="918841" y="811596"/>
                </a:cubicBezTo>
                <a:cubicBezTo>
                  <a:pt x="923922" y="811699"/>
                  <a:pt x="929869" y="811735"/>
                  <a:pt x="936681" y="811702"/>
                </a:cubicBezTo>
                <a:cubicBezTo>
                  <a:pt x="943491" y="811669"/>
                  <a:pt x="949620" y="811583"/>
                  <a:pt x="955065" y="811444"/>
                </a:cubicBezTo>
                <a:cubicBezTo>
                  <a:pt x="955782" y="817784"/>
                  <a:pt x="956192" y="825480"/>
                  <a:pt x="956294" y="834534"/>
                </a:cubicBezTo>
                <a:cubicBezTo>
                  <a:pt x="956396" y="843587"/>
                  <a:pt x="956806" y="851591"/>
                  <a:pt x="957523" y="858545"/>
                </a:cubicBezTo>
                <a:cubicBezTo>
                  <a:pt x="950774" y="858161"/>
                  <a:pt x="943282" y="858007"/>
                  <a:pt x="935048" y="858084"/>
                </a:cubicBezTo>
                <a:cubicBezTo>
                  <a:pt x="926814" y="858161"/>
                  <a:pt x="919015" y="858315"/>
                  <a:pt x="911651" y="858545"/>
                </a:cubicBezTo>
                <a:lnTo>
                  <a:pt x="911651" y="870832"/>
                </a:lnTo>
                <a:lnTo>
                  <a:pt x="914108" y="991657"/>
                </a:lnTo>
                <a:cubicBezTo>
                  <a:pt x="916209" y="1002677"/>
                  <a:pt x="919607" y="1010035"/>
                  <a:pt x="924302" y="1013728"/>
                </a:cubicBezTo>
                <a:cubicBezTo>
                  <a:pt x="928997" y="1017422"/>
                  <a:pt x="934671" y="1019318"/>
                  <a:pt x="941322" y="1019417"/>
                </a:cubicBezTo>
                <a:cubicBezTo>
                  <a:pt x="947974" y="1019515"/>
                  <a:pt x="955285" y="1019682"/>
                  <a:pt x="963257" y="1019917"/>
                </a:cubicBezTo>
                <a:lnTo>
                  <a:pt x="962028" y="1062513"/>
                </a:lnTo>
                <a:cubicBezTo>
                  <a:pt x="957301" y="1063546"/>
                  <a:pt x="952523" y="1064348"/>
                  <a:pt x="947693" y="1064919"/>
                </a:cubicBezTo>
                <a:cubicBezTo>
                  <a:pt x="942863" y="1065491"/>
                  <a:pt x="938085" y="1065781"/>
                  <a:pt x="933358" y="1065790"/>
                </a:cubicBezTo>
                <a:cubicBezTo>
                  <a:pt x="924305" y="1065815"/>
                  <a:pt x="915379" y="1064740"/>
                  <a:pt x="906582" y="1062564"/>
                </a:cubicBezTo>
                <a:cubicBezTo>
                  <a:pt x="897785" y="1060389"/>
                  <a:pt x="889371" y="1056958"/>
                  <a:pt x="881342" y="1052274"/>
                </a:cubicBezTo>
                <a:cubicBezTo>
                  <a:pt x="877460" y="1048955"/>
                  <a:pt x="874677" y="1045456"/>
                  <a:pt x="872997" y="1041779"/>
                </a:cubicBezTo>
                <a:cubicBezTo>
                  <a:pt x="871316" y="1038101"/>
                  <a:pt x="869455" y="1034500"/>
                  <a:pt x="867416" y="1030976"/>
                </a:cubicBezTo>
                <a:cubicBezTo>
                  <a:pt x="864234" y="1003475"/>
                  <a:pt x="862510" y="975231"/>
                  <a:pt x="862245" y="946245"/>
                </a:cubicBezTo>
                <a:cubicBezTo>
                  <a:pt x="861981" y="917259"/>
                  <a:pt x="861383" y="889118"/>
                  <a:pt x="860454" y="861822"/>
                </a:cubicBezTo>
                <a:cubicBezTo>
                  <a:pt x="855821" y="861839"/>
                  <a:pt x="851469" y="861804"/>
                  <a:pt x="847398" y="861719"/>
                </a:cubicBezTo>
                <a:cubicBezTo>
                  <a:pt x="843329" y="861634"/>
                  <a:pt x="839079" y="861395"/>
                  <a:pt x="834651" y="861002"/>
                </a:cubicBezTo>
                <a:cubicBezTo>
                  <a:pt x="834643" y="852657"/>
                  <a:pt x="834556" y="844671"/>
                  <a:pt x="834394" y="837042"/>
                </a:cubicBezTo>
                <a:cubicBezTo>
                  <a:pt x="834232" y="829414"/>
                  <a:pt x="834045" y="821837"/>
                  <a:pt x="833831" y="814311"/>
                </a:cubicBezTo>
                <a:lnTo>
                  <a:pt x="863321" y="813901"/>
                </a:lnTo>
                <a:close/>
                <a:moveTo>
                  <a:pt x="38532" y="729529"/>
                </a:moveTo>
                <a:cubicBezTo>
                  <a:pt x="40188" y="729529"/>
                  <a:pt x="41484" y="729529"/>
                  <a:pt x="42423" y="729529"/>
                </a:cubicBezTo>
                <a:cubicBezTo>
                  <a:pt x="43362" y="729529"/>
                  <a:pt x="43840" y="729529"/>
                  <a:pt x="43857" y="729529"/>
                </a:cubicBezTo>
                <a:lnTo>
                  <a:pt x="44676" y="742226"/>
                </a:lnTo>
                <a:cubicBezTo>
                  <a:pt x="45717" y="760605"/>
                  <a:pt x="46195" y="777296"/>
                  <a:pt x="46109" y="792296"/>
                </a:cubicBezTo>
                <a:cubicBezTo>
                  <a:pt x="46024" y="807297"/>
                  <a:pt x="46502" y="819687"/>
                  <a:pt x="47543" y="829465"/>
                </a:cubicBezTo>
                <a:cubicBezTo>
                  <a:pt x="53277" y="826709"/>
                  <a:pt x="58397" y="824746"/>
                  <a:pt x="62902" y="823577"/>
                </a:cubicBezTo>
                <a:cubicBezTo>
                  <a:pt x="67407" y="822408"/>
                  <a:pt x="72527" y="821367"/>
                  <a:pt x="78261" y="820454"/>
                </a:cubicBezTo>
                <a:cubicBezTo>
                  <a:pt x="81137" y="820028"/>
                  <a:pt x="83987" y="819652"/>
                  <a:pt x="86811" y="819328"/>
                </a:cubicBezTo>
                <a:cubicBezTo>
                  <a:pt x="89635" y="819004"/>
                  <a:pt x="92383" y="818833"/>
                  <a:pt x="95053" y="818816"/>
                </a:cubicBezTo>
                <a:cubicBezTo>
                  <a:pt x="99175" y="818748"/>
                  <a:pt x="103219" y="819294"/>
                  <a:pt x="107187" y="820454"/>
                </a:cubicBezTo>
                <a:cubicBezTo>
                  <a:pt x="111155" y="821615"/>
                  <a:pt x="114892" y="823799"/>
                  <a:pt x="118399" y="827008"/>
                </a:cubicBezTo>
                <a:cubicBezTo>
                  <a:pt x="124159" y="837443"/>
                  <a:pt x="127896" y="847904"/>
                  <a:pt x="129612" y="858391"/>
                </a:cubicBezTo>
                <a:cubicBezTo>
                  <a:pt x="131327" y="868878"/>
                  <a:pt x="132095" y="879442"/>
                  <a:pt x="131915" y="890082"/>
                </a:cubicBezTo>
                <a:cubicBezTo>
                  <a:pt x="131915" y="890960"/>
                  <a:pt x="131915" y="892436"/>
                  <a:pt x="131915" y="894512"/>
                </a:cubicBezTo>
                <a:cubicBezTo>
                  <a:pt x="131915" y="896587"/>
                  <a:pt x="131915" y="900552"/>
                  <a:pt x="131915" y="906404"/>
                </a:cubicBezTo>
                <a:cubicBezTo>
                  <a:pt x="131915" y="912257"/>
                  <a:pt x="131915" y="921288"/>
                  <a:pt x="131915" y="933497"/>
                </a:cubicBezTo>
                <a:cubicBezTo>
                  <a:pt x="132086" y="950972"/>
                  <a:pt x="131540" y="968447"/>
                  <a:pt x="130277" y="985923"/>
                </a:cubicBezTo>
                <a:cubicBezTo>
                  <a:pt x="129014" y="1003398"/>
                  <a:pt x="126010" y="1019235"/>
                  <a:pt x="121267" y="1033433"/>
                </a:cubicBezTo>
                <a:cubicBezTo>
                  <a:pt x="116897" y="1038101"/>
                  <a:pt x="112017" y="1041463"/>
                  <a:pt x="106624" y="1043519"/>
                </a:cubicBezTo>
                <a:cubicBezTo>
                  <a:pt x="101232" y="1045576"/>
                  <a:pt x="95736" y="1046582"/>
                  <a:pt x="90139" y="1046540"/>
                </a:cubicBezTo>
                <a:cubicBezTo>
                  <a:pt x="83995" y="1046608"/>
                  <a:pt x="78261" y="1045652"/>
                  <a:pt x="72937" y="1043673"/>
                </a:cubicBezTo>
                <a:cubicBezTo>
                  <a:pt x="69984" y="1042666"/>
                  <a:pt x="66673" y="1041403"/>
                  <a:pt x="63004" y="1039884"/>
                </a:cubicBezTo>
                <a:cubicBezTo>
                  <a:pt x="59335" y="1038365"/>
                  <a:pt x="55819" y="1036488"/>
                  <a:pt x="52458" y="1034253"/>
                </a:cubicBezTo>
                <a:cubicBezTo>
                  <a:pt x="52867" y="1037017"/>
                  <a:pt x="53072" y="1040601"/>
                  <a:pt x="53072" y="1045004"/>
                </a:cubicBezTo>
                <a:cubicBezTo>
                  <a:pt x="53072" y="1049407"/>
                  <a:pt x="52867" y="1054015"/>
                  <a:pt x="52458" y="1058827"/>
                </a:cubicBezTo>
                <a:cubicBezTo>
                  <a:pt x="51203" y="1059023"/>
                  <a:pt x="49719" y="1059143"/>
                  <a:pt x="48004" y="1059185"/>
                </a:cubicBezTo>
                <a:cubicBezTo>
                  <a:pt x="46288" y="1059228"/>
                  <a:pt x="44497" y="1059245"/>
                  <a:pt x="42628" y="1059237"/>
                </a:cubicBezTo>
                <a:cubicBezTo>
                  <a:pt x="38208" y="1059220"/>
                  <a:pt x="33532" y="1059151"/>
                  <a:pt x="28600" y="1059032"/>
                </a:cubicBezTo>
                <a:cubicBezTo>
                  <a:pt x="23668" y="1058912"/>
                  <a:pt x="19197" y="1058844"/>
                  <a:pt x="15186" y="1058827"/>
                </a:cubicBezTo>
                <a:cubicBezTo>
                  <a:pt x="13207" y="1058827"/>
                  <a:pt x="11432" y="1058827"/>
                  <a:pt x="9862" y="1058827"/>
                </a:cubicBezTo>
                <a:cubicBezTo>
                  <a:pt x="8545" y="1026759"/>
                  <a:pt x="7538" y="991915"/>
                  <a:pt x="6843" y="954294"/>
                </a:cubicBezTo>
                <a:cubicBezTo>
                  <a:pt x="6148" y="916674"/>
                  <a:pt x="5476" y="878644"/>
                  <a:pt x="4826" y="840205"/>
                </a:cubicBezTo>
                <a:cubicBezTo>
                  <a:pt x="4176" y="801766"/>
                  <a:pt x="3261" y="765283"/>
                  <a:pt x="2080" y="730758"/>
                </a:cubicBezTo>
                <a:cubicBezTo>
                  <a:pt x="6236" y="730348"/>
                  <a:pt x="12055" y="730041"/>
                  <a:pt x="19538" y="729836"/>
                </a:cubicBezTo>
                <a:cubicBezTo>
                  <a:pt x="27022" y="729631"/>
                  <a:pt x="33353" y="729529"/>
                  <a:pt x="38532" y="729529"/>
                </a:cubicBezTo>
                <a:close/>
                <a:moveTo>
                  <a:pt x="2351249" y="729119"/>
                </a:moveTo>
                <a:lnTo>
                  <a:pt x="2394664" y="729938"/>
                </a:lnTo>
                <a:cubicBezTo>
                  <a:pt x="2393845" y="754103"/>
                  <a:pt x="2393435" y="779087"/>
                  <a:pt x="2393435" y="804891"/>
                </a:cubicBezTo>
                <a:cubicBezTo>
                  <a:pt x="2393572" y="844705"/>
                  <a:pt x="2394220" y="885696"/>
                  <a:pt x="2395381" y="927865"/>
                </a:cubicBezTo>
                <a:cubicBezTo>
                  <a:pt x="2396541" y="970035"/>
                  <a:pt x="2397394" y="1012869"/>
                  <a:pt x="2397941" y="1056370"/>
                </a:cubicBezTo>
                <a:lnTo>
                  <a:pt x="2358212" y="1058827"/>
                </a:lnTo>
                <a:lnTo>
                  <a:pt x="2356164" y="1034253"/>
                </a:lnTo>
                <a:cubicBezTo>
                  <a:pt x="2351428" y="1037367"/>
                  <a:pt x="2347179" y="1040046"/>
                  <a:pt x="2343416" y="1042290"/>
                </a:cubicBezTo>
                <a:cubicBezTo>
                  <a:pt x="2339653" y="1044535"/>
                  <a:pt x="2335301" y="1046088"/>
                  <a:pt x="2330361" y="1046949"/>
                </a:cubicBezTo>
                <a:cubicBezTo>
                  <a:pt x="2325617" y="1047820"/>
                  <a:pt x="2320770" y="1048639"/>
                  <a:pt x="2315821" y="1049407"/>
                </a:cubicBezTo>
                <a:cubicBezTo>
                  <a:pt x="2310872" y="1050175"/>
                  <a:pt x="2306025" y="1050584"/>
                  <a:pt x="2301281" y="1050636"/>
                </a:cubicBezTo>
                <a:cubicBezTo>
                  <a:pt x="2296716" y="1050695"/>
                  <a:pt x="2292433" y="1050064"/>
                  <a:pt x="2288431" y="1048741"/>
                </a:cubicBezTo>
                <a:cubicBezTo>
                  <a:pt x="2284429" y="1047419"/>
                  <a:pt x="2281068" y="1045047"/>
                  <a:pt x="2278345" y="1041625"/>
                </a:cubicBezTo>
                <a:cubicBezTo>
                  <a:pt x="2269949" y="1026146"/>
                  <a:pt x="2264317" y="1008569"/>
                  <a:pt x="2261450" y="988892"/>
                </a:cubicBezTo>
                <a:cubicBezTo>
                  <a:pt x="2258583" y="969215"/>
                  <a:pt x="2257252" y="949385"/>
                  <a:pt x="2257456" y="929401"/>
                </a:cubicBezTo>
                <a:cubicBezTo>
                  <a:pt x="2257474" y="925536"/>
                  <a:pt x="2257542" y="921799"/>
                  <a:pt x="2257662" y="918189"/>
                </a:cubicBezTo>
                <a:cubicBezTo>
                  <a:pt x="2257781" y="914580"/>
                  <a:pt x="2257849" y="910945"/>
                  <a:pt x="2257866" y="907284"/>
                </a:cubicBezTo>
                <a:cubicBezTo>
                  <a:pt x="2257849" y="906056"/>
                  <a:pt x="2257781" y="904725"/>
                  <a:pt x="2257662" y="903291"/>
                </a:cubicBezTo>
                <a:cubicBezTo>
                  <a:pt x="2257542" y="901857"/>
                  <a:pt x="2257474" y="900322"/>
                  <a:pt x="2257456" y="898683"/>
                </a:cubicBezTo>
                <a:cubicBezTo>
                  <a:pt x="2257158" y="887369"/>
                  <a:pt x="2258984" y="874774"/>
                  <a:pt x="2262935" y="860900"/>
                </a:cubicBezTo>
                <a:cubicBezTo>
                  <a:pt x="2266886" y="847026"/>
                  <a:pt x="2274752" y="835865"/>
                  <a:pt x="2286537" y="827417"/>
                </a:cubicBezTo>
                <a:cubicBezTo>
                  <a:pt x="2292049" y="823944"/>
                  <a:pt x="2297612" y="821367"/>
                  <a:pt x="2303227" y="819687"/>
                </a:cubicBezTo>
                <a:cubicBezTo>
                  <a:pt x="2308841" y="818006"/>
                  <a:pt x="2314609" y="817169"/>
                  <a:pt x="2320531" y="817178"/>
                </a:cubicBezTo>
                <a:cubicBezTo>
                  <a:pt x="2325463" y="817178"/>
                  <a:pt x="2330446" y="817690"/>
                  <a:pt x="2335481" y="818714"/>
                </a:cubicBezTo>
                <a:cubicBezTo>
                  <a:pt x="2340515" y="819738"/>
                  <a:pt x="2345498" y="821274"/>
                  <a:pt x="2350430" y="823321"/>
                </a:cubicBezTo>
                <a:cubicBezTo>
                  <a:pt x="2350387" y="801324"/>
                  <a:pt x="2350677" y="782040"/>
                  <a:pt x="2351300" y="765469"/>
                </a:cubicBezTo>
                <a:cubicBezTo>
                  <a:pt x="2351923" y="748898"/>
                  <a:pt x="2351906" y="736782"/>
                  <a:pt x="2351249" y="729119"/>
                </a:cubicBezTo>
                <a:close/>
                <a:moveTo>
                  <a:pt x="1298803" y="729119"/>
                </a:moveTo>
                <a:cubicBezTo>
                  <a:pt x="1304034" y="729128"/>
                  <a:pt x="1308933" y="730237"/>
                  <a:pt x="1313497" y="732447"/>
                </a:cubicBezTo>
                <a:cubicBezTo>
                  <a:pt x="1318063" y="734657"/>
                  <a:pt x="1321629" y="737917"/>
                  <a:pt x="1324198" y="742226"/>
                </a:cubicBezTo>
                <a:cubicBezTo>
                  <a:pt x="1326655" y="746799"/>
                  <a:pt x="1327884" y="751168"/>
                  <a:pt x="1327884" y="755332"/>
                </a:cubicBezTo>
                <a:cubicBezTo>
                  <a:pt x="1327807" y="759419"/>
                  <a:pt x="1326936" y="763327"/>
                  <a:pt x="1325273" y="767056"/>
                </a:cubicBezTo>
                <a:cubicBezTo>
                  <a:pt x="1323609" y="770785"/>
                  <a:pt x="1321612" y="774386"/>
                  <a:pt x="1319283" y="777859"/>
                </a:cubicBezTo>
                <a:cubicBezTo>
                  <a:pt x="1317192" y="779924"/>
                  <a:pt x="1314718" y="781528"/>
                  <a:pt x="1311859" y="782671"/>
                </a:cubicBezTo>
                <a:cubicBezTo>
                  <a:pt x="1309001" y="783815"/>
                  <a:pt x="1306014" y="784395"/>
                  <a:pt x="1302900" y="784412"/>
                </a:cubicBezTo>
                <a:cubicBezTo>
                  <a:pt x="1300621" y="784412"/>
                  <a:pt x="1298317" y="784105"/>
                  <a:pt x="1295988" y="783490"/>
                </a:cubicBezTo>
                <a:cubicBezTo>
                  <a:pt x="1293658" y="782876"/>
                  <a:pt x="1291457" y="781954"/>
                  <a:pt x="1289384" y="780726"/>
                </a:cubicBezTo>
                <a:cubicBezTo>
                  <a:pt x="1284221" y="777611"/>
                  <a:pt x="1280211" y="773806"/>
                  <a:pt x="1277352" y="769309"/>
                </a:cubicBezTo>
                <a:cubicBezTo>
                  <a:pt x="1274494" y="764812"/>
                  <a:pt x="1273043" y="759880"/>
                  <a:pt x="1273000" y="754513"/>
                </a:cubicBezTo>
                <a:cubicBezTo>
                  <a:pt x="1273000" y="751646"/>
                  <a:pt x="1273410" y="748779"/>
                  <a:pt x="1274229" y="745912"/>
                </a:cubicBezTo>
                <a:cubicBezTo>
                  <a:pt x="1276201" y="740016"/>
                  <a:pt x="1279426" y="735732"/>
                  <a:pt x="1283906" y="733061"/>
                </a:cubicBezTo>
                <a:cubicBezTo>
                  <a:pt x="1288385" y="730391"/>
                  <a:pt x="1293351" y="729077"/>
                  <a:pt x="1298803" y="729119"/>
                </a:cubicBezTo>
                <a:close/>
                <a:moveTo>
                  <a:pt x="1022578" y="729119"/>
                </a:moveTo>
                <a:cubicBezTo>
                  <a:pt x="1027810" y="729128"/>
                  <a:pt x="1032707" y="730237"/>
                  <a:pt x="1037272" y="732447"/>
                </a:cubicBezTo>
                <a:cubicBezTo>
                  <a:pt x="1041837" y="734657"/>
                  <a:pt x="1045404" y="737917"/>
                  <a:pt x="1047973" y="742226"/>
                </a:cubicBezTo>
                <a:cubicBezTo>
                  <a:pt x="1050430" y="746799"/>
                  <a:pt x="1051659" y="751168"/>
                  <a:pt x="1051659" y="755332"/>
                </a:cubicBezTo>
                <a:cubicBezTo>
                  <a:pt x="1051581" y="759419"/>
                  <a:pt x="1050712" y="763327"/>
                  <a:pt x="1049047" y="767056"/>
                </a:cubicBezTo>
                <a:cubicBezTo>
                  <a:pt x="1047384" y="770785"/>
                  <a:pt x="1045387" y="774386"/>
                  <a:pt x="1043058" y="777859"/>
                </a:cubicBezTo>
                <a:cubicBezTo>
                  <a:pt x="1040967" y="779924"/>
                  <a:pt x="1038493" y="781528"/>
                  <a:pt x="1035634" y="782671"/>
                </a:cubicBezTo>
                <a:cubicBezTo>
                  <a:pt x="1032776" y="783815"/>
                  <a:pt x="1029789" y="784395"/>
                  <a:pt x="1026675" y="784412"/>
                </a:cubicBezTo>
                <a:cubicBezTo>
                  <a:pt x="1024396" y="784412"/>
                  <a:pt x="1022092" y="784105"/>
                  <a:pt x="1019763" y="783490"/>
                </a:cubicBezTo>
                <a:cubicBezTo>
                  <a:pt x="1017433" y="782876"/>
                  <a:pt x="1015232" y="781954"/>
                  <a:pt x="1013158" y="780726"/>
                </a:cubicBezTo>
                <a:cubicBezTo>
                  <a:pt x="1007996" y="777611"/>
                  <a:pt x="1003986" y="773806"/>
                  <a:pt x="1001127" y="769309"/>
                </a:cubicBezTo>
                <a:cubicBezTo>
                  <a:pt x="998269" y="764812"/>
                  <a:pt x="996818" y="759880"/>
                  <a:pt x="996776" y="754513"/>
                </a:cubicBezTo>
                <a:cubicBezTo>
                  <a:pt x="996776" y="751646"/>
                  <a:pt x="997185" y="748779"/>
                  <a:pt x="998004" y="745912"/>
                </a:cubicBezTo>
                <a:cubicBezTo>
                  <a:pt x="999975" y="740016"/>
                  <a:pt x="1003201" y="735732"/>
                  <a:pt x="1007680" y="733061"/>
                </a:cubicBezTo>
                <a:cubicBezTo>
                  <a:pt x="1012160" y="730391"/>
                  <a:pt x="1017126" y="729077"/>
                  <a:pt x="1022578" y="729119"/>
                </a:cubicBezTo>
                <a:close/>
                <a:moveTo>
                  <a:pt x="221042" y="714374"/>
                </a:moveTo>
                <a:cubicBezTo>
                  <a:pt x="229011" y="721713"/>
                  <a:pt x="235700" y="729870"/>
                  <a:pt x="241109" y="738847"/>
                </a:cubicBezTo>
                <a:cubicBezTo>
                  <a:pt x="246519" y="747823"/>
                  <a:pt x="250752" y="756595"/>
                  <a:pt x="253806" y="765162"/>
                </a:cubicBezTo>
                <a:cubicBezTo>
                  <a:pt x="259216" y="779369"/>
                  <a:pt x="263551" y="794574"/>
                  <a:pt x="266810" y="810778"/>
                </a:cubicBezTo>
                <a:cubicBezTo>
                  <a:pt x="270071" y="826982"/>
                  <a:pt x="271743" y="843723"/>
                  <a:pt x="271828" y="861002"/>
                </a:cubicBezTo>
                <a:cubicBezTo>
                  <a:pt x="271853" y="894590"/>
                  <a:pt x="270119" y="922573"/>
                  <a:pt x="266625" y="944950"/>
                </a:cubicBezTo>
                <a:cubicBezTo>
                  <a:pt x="263131" y="967327"/>
                  <a:pt x="257725" y="988180"/>
                  <a:pt x="250409" y="1007509"/>
                </a:cubicBezTo>
                <a:cubicBezTo>
                  <a:pt x="243092" y="1026837"/>
                  <a:pt x="233712" y="1048722"/>
                  <a:pt x="222270" y="1073162"/>
                </a:cubicBezTo>
                <a:cubicBezTo>
                  <a:pt x="214206" y="1070201"/>
                  <a:pt x="206679" y="1066908"/>
                  <a:pt x="199691" y="1063281"/>
                </a:cubicBezTo>
                <a:cubicBezTo>
                  <a:pt x="192703" y="1059655"/>
                  <a:pt x="186713" y="1056259"/>
                  <a:pt x="181722" y="1053093"/>
                </a:cubicBezTo>
                <a:cubicBezTo>
                  <a:pt x="196355" y="1024218"/>
                  <a:pt x="207636" y="995445"/>
                  <a:pt x="215562" y="966775"/>
                </a:cubicBezTo>
                <a:cubicBezTo>
                  <a:pt x="223490" y="938105"/>
                  <a:pt x="227500" y="909537"/>
                  <a:pt x="227594" y="881072"/>
                </a:cubicBezTo>
                <a:cubicBezTo>
                  <a:pt x="227653" y="857094"/>
                  <a:pt x="224565" y="833168"/>
                  <a:pt x="218327" y="809294"/>
                </a:cubicBezTo>
                <a:cubicBezTo>
                  <a:pt x="212089" y="785419"/>
                  <a:pt x="202346" y="761697"/>
                  <a:pt x="189094" y="738130"/>
                </a:cubicBezTo>
                <a:cubicBezTo>
                  <a:pt x="195237" y="732174"/>
                  <a:pt x="200971" y="727498"/>
                  <a:pt x="206296" y="724102"/>
                </a:cubicBezTo>
                <a:cubicBezTo>
                  <a:pt x="211620" y="720706"/>
                  <a:pt x="216535" y="717463"/>
                  <a:pt x="221042" y="714374"/>
                </a:cubicBezTo>
                <a:close/>
                <a:moveTo>
                  <a:pt x="2499982" y="283835"/>
                </a:moveTo>
                <a:cubicBezTo>
                  <a:pt x="2500375" y="283835"/>
                  <a:pt x="2500716" y="283835"/>
                  <a:pt x="2501006" y="283835"/>
                </a:cubicBezTo>
                <a:cubicBezTo>
                  <a:pt x="2501296" y="283835"/>
                  <a:pt x="2501638" y="283835"/>
                  <a:pt x="2502030" y="283835"/>
                </a:cubicBezTo>
                <a:cubicBezTo>
                  <a:pt x="2506212" y="283946"/>
                  <a:pt x="2511683" y="284861"/>
                  <a:pt x="2518443" y="286581"/>
                </a:cubicBezTo>
                <a:cubicBezTo>
                  <a:pt x="2525204" y="288300"/>
                  <a:pt x="2531919" y="290156"/>
                  <a:pt x="2538588" y="292148"/>
                </a:cubicBezTo>
                <a:cubicBezTo>
                  <a:pt x="2545258" y="294140"/>
                  <a:pt x="2550547" y="295601"/>
                  <a:pt x="2554456" y="296532"/>
                </a:cubicBezTo>
                <a:cubicBezTo>
                  <a:pt x="2548133" y="318393"/>
                  <a:pt x="2540402" y="340612"/>
                  <a:pt x="2531263" y="363190"/>
                </a:cubicBezTo>
                <a:cubicBezTo>
                  <a:pt x="2522125" y="385768"/>
                  <a:pt x="2512653" y="405325"/>
                  <a:pt x="2502849" y="421862"/>
                </a:cubicBezTo>
                <a:lnTo>
                  <a:pt x="2466397" y="405479"/>
                </a:lnTo>
                <a:cubicBezTo>
                  <a:pt x="2471135" y="393313"/>
                  <a:pt x="2475858" y="379736"/>
                  <a:pt x="2480565" y="364749"/>
                </a:cubicBezTo>
                <a:cubicBezTo>
                  <a:pt x="2485273" y="349761"/>
                  <a:pt x="2489389" y="335093"/>
                  <a:pt x="2492913" y="320742"/>
                </a:cubicBezTo>
                <a:cubicBezTo>
                  <a:pt x="2496438" y="306392"/>
                  <a:pt x="2498794" y="294090"/>
                  <a:pt x="2499982" y="283835"/>
                </a:cubicBezTo>
                <a:close/>
                <a:moveTo>
                  <a:pt x="6222600" y="247383"/>
                </a:moveTo>
                <a:cubicBezTo>
                  <a:pt x="6215261" y="247408"/>
                  <a:pt x="6209869" y="247767"/>
                  <a:pt x="6206422" y="248458"/>
                </a:cubicBezTo>
                <a:cubicBezTo>
                  <a:pt x="6202974" y="249149"/>
                  <a:pt x="6200039" y="250019"/>
                  <a:pt x="6197616" y="251069"/>
                </a:cubicBezTo>
                <a:cubicBezTo>
                  <a:pt x="6194083" y="252434"/>
                  <a:pt x="6190294" y="254823"/>
                  <a:pt x="6186250" y="258237"/>
                </a:cubicBezTo>
                <a:cubicBezTo>
                  <a:pt x="6182205" y="261650"/>
                  <a:pt x="6179441" y="266496"/>
                  <a:pt x="6177956" y="272777"/>
                </a:cubicBezTo>
                <a:cubicBezTo>
                  <a:pt x="6177512" y="282094"/>
                  <a:pt x="6178707" y="288750"/>
                  <a:pt x="6181540" y="292743"/>
                </a:cubicBezTo>
                <a:cubicBezTo>
                  <a:pt x="6184372" y="296737"/>
                  <a:pt x="6190277" y="298682"/>
                  <a:pt x="6199254" y="298580"/>
                </a:cubicBezTo>
                <a:cubicBezTo>
                  <a:pt x="6206598" y="297750"/>
                  <a:pt x="6212479" y="296178"/>
                  <a:pt x="6216895" y="293862"/>
                </a:cubicBezTo>
                <a:cubicBezTo>
                  <a:pt x="6221313" y="291546"/>
                  <a:pt x="6224432" y="286909"/>
                  <a:pt x="6226255" y="279952"/>
                </a:cubicBezTo>
                <a:cubicBezTo>
                  <a:pt x="6228078" y="272994"/>
                  <a:pt x="6228771" y="262138"/>
                  <a:pt x="6228334" y="247383"/>
                </a:cubicBezTo>
                <a:close/>
                <a:moveTo>
                  <a:pt x="5460599" y="247383"/>
                </a:moveTo>
                <a:cubicBezTo>
                  <a:pt x="5453261" y="247408"/>
                  <a:pt x="5447869" y="247767"/>
                  <a:pt x="5444421" y="248458"/>
                </a:cubicBezTo>
                <a:cubicBezTo>
                  <a:pt x="5440974" y="249149"/>
                  <a:pt x="5438039" y="250019"/>
                  <a:pt x="5435615" y="251069"/>
                </a:cubicBezTo>
                <a:cubicBezTo>
                  <a:pt x="5432083" y="252434"/>
                  <a:pt x="5428294" y="254823"/>
                  <a:pt x="5424250" y="258237"/>
                </a:cubicBezTo>
                <a:cubicBezTo>
                  <a:pt x="5420205" y="261650"/>
                  <a:pt x="5417440" y="266496"/>
                  <a:pt x="5415956" y="272777"/>
                </a:cubicBezTo>
                <a:cubicBezTo>
                  <a:pt x="5415512" y="282094"/>
                  <a:pt x="5416707" y="288750"/>
                  <a:pt x="5419539" y="292743"/>
                </a:cubicBezTo>
                <a:cubicBezTo>
                  <a:pt x="5422372" y="296737"/>
                  <a:pt x="5428277" y="298682"/>
                  <a:pt x="5437254" y="298580"/>
                </a:cubicBezTo>
                <a:cubicBezTo>
                  <a:pt x="5444598" y="297750"/>
                  <a:pt x="5450479" y="296178"/>
                  <a:pt x="5454895" y="293862"/>
                </a:cubicBezTo>
                <a:cubicBezTo>
                  <a:pt x="5459313" y="291546"/>
                  <a:pt x="5462432" y="286909"/>
                  <a:pt x="5464255" y="279952"/>
                </a:cubicBezTo>
                <a:cubicBezTo>
                  <a:pt x="5466078" y="272994"/>
                  <a:pt x="5466771" y="262138"/>
                  <a:pt x="5466334" y="247383"/>
                </a:cubicBezTo>
                <a:close/>
                <a:moveTo>
                  <a:pt x="4431900" y="247383"/>
                </a:moveTo>
                <a:cubicBezTo>
                  <a:pt x="4424562" y="247408"/>
                  <a:pt x="4419169" y="247767"/>
                  <a:pt x="4415721" y="248458"/>
                </a:cubicBezTo>
                <a:cubicBezTo>
                  <a:pt x="4412275" y="249149"/>
                  <a:pt x="4409339" y="250019"/>
                  <a:pt x="4406916" y="251069"/>
                </a:cubicBezTo>
                <a:cubicBezTo>
                  <a:pt x="4403383" y="252434"/>
                  <a:pt x="4399594" y="254823"/>
                  <a:pt x="4395550" y="258237"/>
                </a:cubicBezTo>
                <a:cubicBezTo>
                  <a:pt x="4391505" y="261650"/>
                  <a:pt x="4388741" y="266496"/>
                  <a:pt x="4387256" y="272777"/>
                </a:cubicBezTo>
                <a:cubicBezTo>
                  <a:pt x="4386812" y="282094"/>
                  <a:pt x="4388007" y="288750"/>
                  <a:pt x="4390840" y="292743"/>
                </a:cubicBezTo>
                <a:cubicBezTo>
                  <a:pt x="4393673" y="296737"/>
                  <a:pt x="4399578" y="298682"/>
                  <a:pt x="4408554" y="298580"/>
                </a:cubicBezTo>
                <a:cubicBezTo>
                  <a:pt x="4415899" y="297750"/>
                  <a:pt x="4421779" y="296178"/>
                  <a:pt x="4426196" y="293862"/>
                </a:cubicBezTo>
                <a:cubicBezTo>
                  <a:pt x="4430613" y="291546"/>
                  <a:pt x="4433733" y="286909"/>
                  <a:pt x="4435555" y="279952"/>
                </a:cubicBezTo>
                <a:cubicBezTo>
                  <a:pt x="4437378" y="272994"/>
                  <a:pt x="4438071" y="262138"/>
                  <a:pt x="4437634" y="247383"/>
                </a:cubicBezTo>
                <a:close/>
                <a:moveTo>
                  <a:pt x="3260325" y="247383"/>
                </a:moveTo>
                <a:cubicBezTo>
                  <a:pt x="3252986" y="247408"/>
                  <a:pt x="3247594" y="247767"/>
                  <a:pt x="3244147" y="248458"/>
                </a:cubicBezTo>
                <a:cubicBezTo>
                  <a:pt x="3240699" y="249149"/>
                  <a:pt x="3237764" y="250019"/>
                  <a:pt x="3235341" y="251069"/>
                </a:cubicBezTo>
                <a:cubicBezTo>
                  <a:pt x="3231808" y="252434"/>
                  <a:pt x="3228019" y="254823"/>
                  <a:pt x="3223975" y="258237"/>
                </a:cubicBezTo>
                <a:cubicBezTo>
                  <a:pt x="3219930" y="261650"/>
                  <a:pt x="3217166" y="266496"/>
                  <a:pt x="3215681" y="272777"/>
                </a:cubicBezTo>
                <a:cubicBezTo>
                  <a:pt x="3215237" y="282094"/>
                  <a:pt x="3216432" y="288750"/>
                  <a:pt x="3219265" y="292743"/>
                </a:cubicBezTo>
                <a:cubicBezTo>
                  <a:pt x="3222098" y="296737"/>
                  <a:pt x="3228002" y="298682"/>
                  <a:pt x="3236979" y="298580"/>
                </a:cubicBezTo>
                <a:cubicBezTo>
                  <a:pt x="3244323" y="297750"/>
                  <a:pt x="3250204" y="296178"/>
                  <a:pt x="3254621" y="293862"/>
                </a:cubicBezTo>
                <a:cubicBezTo>
                  <a:pt x="3259038" y="291546"/>
                  <a:pt x="3262158" y="286909"/>
                  <a:pt x="3263981" y="279952"/>
                </a:cubicBezTo>
                <a:cubicBezTo>
                  <a:pt x="3265803" y="272994"/>
                  <a:pt x="3266496" y="262138"/>
                  <a:pt x="3266059" y="247383"/>
                </a:cubicBezTo>
                <a:close/>
                <a:moveTo>
                  <a:pt x="1707750" y="247383"/>
                </a:moveTo>
                <a:cubicBezTo>
                  <a:pt x="1700412" y="247408"/>
                  <a:pt x="1695020" y="247767"/>
                  <a:pt x="1691572" y="248458"/>
                </a:cubicBezTo>
                <a:cubicBezTo>
                  <a:pt x="1688125" y="249149"/>
                  <a:pt x="1685189" y="250019"/>
                  <a:pt x="1682766" y="251069"/>
                </a:cubicBezTo>
                <a:cubicBezTo>
                  <a:pt x="1679234" y="252434"/>
                  <a:pt x="1675445" y="254823"/>
                  <a:pt x="1671400" y="258237"/>
                </a:cubicBezTo>
                <a:cubicBezTo>
                  <a:pt x="1667356" y="261650"/>
                  <a:pt x="1664592" y="266496"/>
                  <a:pt x="1663107" y="272777"/>
                </a:cubicBezTo>
                <a:cubicBezTo>
                  <a:pt x="1662662" y="282094"/>
                  <a:pt x="1663858" y="288750"/>
                  <a:pt x="1666690" y="292743"/>
                </a:cubicBezTo>
                <a:cubicBezTo>
                  <a:pt x="1669523" y="296737"/>
                  <a:pt x="1675428" y="298682"/>
                  <a:pt x="1684404" y="298580"/>
                </a:cubicBezTo>
                <a:cubicBezTo>
                  <a:pt x="1691749" y="297750"/>
                  <a:pt x="1697629" y="296178"/>
                  <a:pt x="1702047" y="293862"/>
                </a:cubicBezTo>
                <a:cubicBezTo>
                  <a:pt x="1706463" y="291546"/>
                  <a:pt x="1709583" y="286909"/>
                  <a:pt x="1711406" y="279952"/>
                </a:cubicBezTo>
                <a:cubicBezTo>
                  <a:pt x="1713228" y="272994"/>
                  <a:pt x="1713922" y="262138"/>
                  <a:pt x="1713484" y="247383"/>
                </a:cubicBezTo>
                <a:close/>
                <a:moveTo>
                  <a:pt x="88501" y="247383"/>
                </a:moveTo>
                <a:cubicBezTo>
                  <a:pt x="81162" y="247408"/>
                  <a:pt x="75770" y="247767"/>
                  <a:pt x="72322" y="248458"/>
                </a:cubicBezTo>
                <a:cubicBezTo>
                  <a:pt x="68875" y="249149"/>
                  <a:pt x="65940" y="250019"/>
                  <a:pt x="63516" y="251069"/>
                </a:cubicBezTo>
                <a:cubicBezTo>
                  <a:pt x="59984" y="252434"/>
                  <a:pt x="56195" y="254823"/>
                  <a:pt x="52151" y="258237"/>
                </a:cubicBezTo>
                <a:cubicBezTo>
                  <a:pt x="48106" y="261650"/>
                  <a:pt x="45341" y="266496"/>
                  <a:pt x="43857" y="272777"/>
                </a:cubicBezTo>
                <a:cubicBezTo>
                  <a:pt x="43413" y="282094"/>
                  <a:pt x="44608" y="288750"/>
                  <a:pt x="47441" y="292743"/>
                </a:cubicBezTo>
                <a:cubicBezTo>
                  <a:pt x="50274" y="296737"/>
                  <a:pt x="56178" y="298682"/>
                  <a:pt x="65155" y="298580"/>
                </a:cubicBezTo>
                <a:cubicBezTo>
                  <a:pt x="72499" y="297750"/>
                  <a:pt x="78380" y="296178"/>
                  <a:pt x="82797" y="293862"/>
                </a:cubicBezTo>
                <a:cubicBezTo>
                  <a:pt x="87214" y="291546"/>
                  <a:pt x="90333" y="286909"/>
                  <a:pt x="92156" y="279952"/>
                </a:cubicBezTo>
                <a:cubicBezTo>
                  <a:pt x="93979" y="272994"/>
                  <a:pt x="94672" y="262138"/>
                  <a:pt x="94235" y="247383"/>
                </a:cubicBezTo>
                <a:close/>
                <a:moveTo>
                  <a:pt x="2766872" y="150723"/>
                </a:moveTo>
                <a:cubicBezTo>
                  <a:pt x="2762828" y="150766"/>
                  <a:pt x="2758835" y="151704"/>
                  <a:pt x="2754892" y="153539"/>
                </a:cubicBezTo>
                <a:cubicBezTo>
                  <a:pt x="2750950" y="155374"/>
                  <a:pt x="2747981" y="157848"/>
                  <a:pt x="2745984" y="160963"/>
                </a:cubicBezTo>
                <a:cubicBezTo>
                  <a:pt x="2746966" y="184633"/>
                  <a:pt x="2747358" y="206101"/>
                  <a:pt x="2747162" y="225368"/>
                </a:cubicBezTo>
                <a:cubicBezTo>
                  <a:pt x="2746966" y="244635"/>
                  <a:pt x="2747665" y="262213"/>
                  <a:pt x="2749261" y="278101"/>
                </a:cubicBezTo>
                <a:cubicBezTo>
                  <a:pt x="2752213" y="278775"/>
                  <a:pt x="2755626" y="279475"/>
                  <a:pt x="2759500" y="280200"/>
                </a:cubicBezTo>
                <a:cubicBezTo>
                  <a:pt x="2763374" y="280925"/>
                  <a:pt x="2767197" y="281318"/>
                  <a:pt x="2770968" y="281378"/>
                </a:cubicBezTo>
                <a:cubicBezTo>
                  <a:pt x="2774953" y="281454"/>
                  <a:pt x="2778349" y="280789"/>
                  <a:pt x="2781157" y="279381"/>
                </a:cubicBezTo>
                <a:cubicBezTo>
                  <a:pt x="2783964" y="277973"/>
                  <a:pt x="2785619" y="275362"/>
                  <a:pt x="2786123" y="271548"/>
                </a:cubicBezTo>
                <a:cubicBezTo>
                  <a:pt x="2786466" y="268216"/>
                  <a:pt x="2786734" y="259862"/>
                  <a:pt x="2786926" y="246488"/>
                </a:cubicBezTo>
                <a:cubicBezTo>
                  <a:pt x="2787119" y="233113"/>
                  <a:pt x="2786810" y="218328"/>
                  <a:pt x="2786001" y="202132"/>
                </a:cubicBezTo>
                <a:cubicBezTo>
                  <a:pt x="2785192" y="185936"/>
                  <a:pt x="2783458" y="171940"/>
                  <a:pt x="2780798" y="160143"/>
                </a:cubicBezTo>
                <a:cubicBezTo>
                  <a:pt x="2779911" y="156884"/>
                  <a:pt x="2778204" y="154495"/>
                  <a:pt x="2775678" y="152976"/>
                </a:cubicBezTo>
                <a:cubicBezTo>
                  <a:pt x="2773153" y="151457"/>
                  <a:pt x="2770217" y="150706"/>
                  <a:pt x="2766872" y="150723"/>
                </a:cubicBezTo>
                <a:close/>
                <a:moveTo>
                  <a:pt x="1202211" y="150723"/>
                </a:moveTo>
                <a:cubicBezTo>
                  <a:pt x="1196076" y="150919"/>
                  <a:pt x="1189915" y="152370"/>
                  <a:pt x="1183729" y="155075"/>
                </a:cubicBezTo>
                <a:cubicBezTo>
                  <a:pt x="1177543" y="157780"/>
                  <a:pt x="1172508" y="160561"/>
                  <a:pt x="1168626" y="163420"/>
                </a:cubicBezTo>
                <a:lnTo>
                  <a:pt x="1171083" y="276463"/>
                </a:lnTo>
                <a:cubicBezTo>
                  <a:pt x="1173302" y="279859"/>
                  <a:pt x="1175315" y="282384"/>
                  <a:pt x="1177124" y="284040"/>
                </a:cubicBezTo>
                <a:cubicBezTo>
                  <a:pt x="1178933" y="285695"/>
                  <a:pt x="1180742" y="286992"/>
                  <a:pt x="1182551" y="287931"/>
                </a:cubicBezTo>
                <a:cubicBezTo>
                  <a:pt x="1185069" y="289211"/>
                  <a:pt x="1188021" y="290337"/>
                  <a:pt x="1191408" y="291310"/>
                </a:cubicBezTo>
                <a:cubicBezTo>
                  <a:pt x="1194796" y="292283"/>
                  <a:pt x="1198260" y="292794"/>
                  <a:pt x="1201801" y="292846"/>
                </a:cubicBezTo>
                <a:cubicBezTo>
                  <a:pt x="1204703" y="292880"/>
                  <a:pt x="1207297" y="292402"/>
                  <a:pt x="1209583" y="291412"/>
                </a:cubicBezTo>
                <a:cubicBezTo>
                  <a:pt x="1211870" y="290422"/>
                  <a:pt x="1213645" y="288716"/>
                  <a:pt x="1214907" y="286292"/>
                </a:cubicBezTo>
                <a:cubicBezTo>
                  <a:pt x="1217919" y="280098"/>
                  <a:pt x="1219985" y="271189"/>
                  <a:pt x="1221103" y="259568"/>
                </a:cubicBezTo>
                <a:cubicBezTo>
                  <a:pt x="1222220" y="247946"/>
                  <a:pt x="1222750" y="235147"/>
                  <a:pt x="1222690" y="221170"/>
                </a:cubicBezTo>
                <a:cubicBezTo>
                  <a:pt x="1222690" y="212731"/>
                  <a:pt x="1222587" y="204420"/>
                  <a:pt x="1222382" y="196237"/>
                </a:cubicBezTo>
                <a:cubicBezTo>
                  <a:pt x="1222177" y="188054"/>
                  <a:pt x="1221870" y="180255"/>
                  <a:pt x="1221460" y="172840"/>
                </a:cubicBezTo>
                <a:cubicBezTo>
                  <a:pt x="1221119" y="164572"/>
                  <a:pt x="1219140" y="158787"/>
                  <a:pt x="1215522" y="155484"/>
                </a:cubicBezTo>
                <a:cubicBezTo>
                  <a:pt x="1211905" y="152182"/>
                  <a:pt x="1207467" y="150595"/>
                  <a:pt x="1202211" y="150723"/>
                </a:cubicBezTo>
                <a:close/>
                <a:moveTo>
                  <a:pt x="4811880" y="147856"/>
                </a:moveTo>
                <a:cubicBezTo>
                  <a:pt x="4806633" y="147788"/>
                  <a:pt x="4801974" y="148846"/>
                  <a:pt x="4797904" y="151030"/>
                </a:cubicBezTo>
                <a:cubicBezTo>
                  <a:pt x="4793833" y="153215"/>
                  <a:pt x="4791120" y="156935"/>
                  <a:pt x="4789763" y="162191"/>
                </a:cubicBezTo>
                <a:cubicBezTo>
                  <a:pt x="4788748" y="166970"/>
                  <a:pt x="4788014" y="172772"/>
                  <a:pt x="4787562" y="179598"/>
                </a:cubicBezTo>
                <a:cubicBezTo>
                  <a:pt x="4787110" y="186424"/>
                  <a:pt x="4786888" y="193865"/>
                  <a:pt x="4786896" y="201920"/>
                </a:cubicBezTo>
                <a:cubicBezTo>
                  <a:pt x="4786907" y="213199"/>
                  <a:pt x="4787296" y="224409"/>
                  <a:pt x="4788065" y="235551"/>
                </a:cubicBezTo>
                <a:cubicBezTo>
                  <a:pt x="4788833" y="246693"/>
                  <a:pt x="4789920" y="256447"/>
                  <a:pt x="4791326" y="264813"/>
                </a:cubicBezTo>
                <a:cubicBezTo>
                  <a:pt x="4792731" y="273178"/>
                  <a:pt x="4794395" y="278837"/>
                  <a:pt x="4796316" y="281787"/>
                </a:cubicBezTo>
                <a:cubicBezTo>
                  <a:pt x="4798501" y="284671"/>
                  <a:pt x="4801811" y="286890"/>
                  <a:pt x="4806248" y="288443"/>
                </a:cubicBezTo>
                <a:cubicBezTo>
                  <a:pt x="4810686" y="289996"/>
                  <a:pt x="4815430" y="290781"/>
                  <a:pt x="4820481" y="290798"/>
                </a:cubicBezTo>
                <a:cubicBezTo>
                  <a:pt x="4824441" y="290798"/>
                  <a:pt x="4828195" y="290286"/>
                  <a:pt x="4831745" y="289262"/>
                </a:cubicBezTo>
                <a:cubicBezTo>
                  <a:pt x="4835294" y="288238"/>
                  <a:pt x="4838230" y="286702"/>
                  <a:pt x="4840550" y="284654"/>
                </a:cubicBezTo>
                <a:cubicBezTo>
                  <a:pt x="4839595" y="261078"/>
                  <a:pt x="4838435" y="238603"/>
                  <a:pt x="4837069" y="217228"/>
                </a:cubicBezTo>
                <a:cubicBezTo>
                  <a:pt x="4835704" y="195853"/>
                  <a:pt x="4834953" y="174504"/>
                  <a:pt x="4834816" y="153181"/>
                </a:cubicBezTo>
                <a:cubicBezTo>
                  <a:pt x="4831890" y="151704"/>
                  <a:pt x="4828426" y="150459"/>
                  <a:pt x="4824423" y="149443"/>
                </a:cubicBezTo>
                <a:cubicBezTo>
                  <a:pt x="4820422" y="148428"/>
                  <a:pt x="4816241" y="147899"/>
                  <a:pt x="4811880" y="147856"/>
                </a:cubicBezTo>
                <a:close/>
                <a:moveTo>
                  <a:pt x="6542154" y="134750"/>
                </a:moveTo>
                <a:cubicBezTo>
                  <a:pt x="6533898" y="135030"/>
                  <a:pt x="6528336" y="137882"/>
                  <a:pt x="6525467" y="143305"/>
                </a:cubicBezTo>
                <a:cubicBezTo>
                  <a:pt x="6522598" y="148728"/>
                  <a:pt x="6521162" y="155039"/>
                  <a:pt x="6521158" y="162237"/>
                </a:cubicBezTo>
                <a:cubicBezTo>
                  <a:pt x="6521156" y="169435"/>
                  <a:pt x="6521328" y="175836"/>
                  <a:pt x="6521675" y="181441"/>
                </a:cubicBezTo>
                <a:cubicBezTo>
                  <a:pt x="6527468" y="182167"/>
                  <a:pt x="6533902" y="182457"/>
                  <a:pt x="6540976" y="182312"/>
                </a:cubicBezTo>
                <a:cubicBezTo>
                  <a:pt x="6548050" y="182167"/>
                  <a:pt x="6555406" y="182149"/>
                  <a:pt x="6563042" y="182260"/>
                </a:cubicBezTo>
                <a:lnTo>
                  <a:pt x="6563452" y="152361"/>
                </a:lnTo>
                <a:cubicBezTo>
                  <a:pt x="6563255" y="146790"/>
                  <a:pt x="6561088" y="142472"/>
                  <a:pt x="6556950" y="139409"/>
                </a:cubicBezTo>
                <a:cubicBezTo>
                  <a:pt x="6552811" y="136345"/>
                  <a:pt x="6547879" y="134792"/>
                  <a:pt x="6542154" y="134750"/>
                </a:cubicBezTo>
                <a:close/>
                <a:moveTo>
                  <a:pt x="5294379" y="134750"/>
                </a:moveTo>
                <a:cubicBezTo>
                  <a:pt x="5286124" y="135030"/>
                  <a:pt x="5280562" y="137882"/>
                  <a:pt x="5277692" y="143305"/>
                </a:cubicBezTo>
                <a:cubicBezTo>
                  <a:pt x="5274823" y="148728"/>
                  <a:pt x="5273387" y="155039"/>
                  <a:pt x="5273384" y="162237"/>
                </a:cubicBezTo>
                <a:cubicBezTo>
                  <a:pt x="5273382" y="169435"/>
                  <a:pt x="5273554" y="175836"/>
                  <a:pt x="5273900" y="181441"/>
                </a:cubicBezTo>
                <a:cubicBezTo>
                  <a:pt x="5279694" y="182167"/>
                  <a:pt x="5286128" y="182457"/>
                  <a:pt x="5293201" y="182312"/>
                </a:cubicBezTo>
                <a:cubicBezTo>
                  <a:pt x="5300275" y="182167"/>
                  <a:pt x="5307631" y="182149"/>
                  <a:pt x="5315267" y="182260"/>
                </a:cubicBezTo>
                <a:lnTo>
                  <a:pt x="5315677" y="152361"/>
                </a:lnTo>
                <a:cubicBezTo>
                  <a:pt x="5315480" y="146790"/>
                  <a:pt x="5313313" y="142472"/>
                  <a:pt x="5309175" y="139409"/>
                </a:cubicBezTo>
                <a:cubicBezTo>
                  <a:pt x="5305036" y="136345"/>
                  <a:pt x="5300104" y="134792"/>
                  <a:pt x="5294379" y="134750"/>
                </a:cubicBezTo>
                <a:close/>
                <a:moveTo>
                  <a:pt x="3094104" y="134750"/>
                </a:moveTo>
                <a:cubicBezTo>
                  <a:pt x="3085849" y="135030"/>
                  <a:pt x="3080287" y="137882"/>
                  <a:pt x="3077417" y="143305"/>
                </a:cubicBezTo>
                <a:cubicBezTo>
                  <a:pt x="3074548" y="148728"/>
                  <a:pt x="3073112" y="155039"/>
                  <a:pt x="3073109" y="162237"/>
                </a:cubicBezTo>
                <a:cubicBezTo>
                  <a:pt x="3073107" y="169435"/>
                  <a:pt x="3073279" y="175836"/>
                  <a:pt x="3073625" y="181441"/>
                </a:cubicBezTo>
                <a:cubicBezTo>
                  <a:pt x="3079419" y="182167"/>
                  <a:pt x="3085853" y="182457"/>
                  <a:pt x="3092926" y="182312"/>
                </a:cubicBezTo>
                <a:cubicBezTo>
                  <a:pt x="3100000" y="182167"/>
                  <a:pt x="3107355" y="182149"/>
                  <a:pt x="3114992" y="182260"/>
                </a:cubicBezTo>
                <a:lnTo>
                  <a:pt x="3115402" y="152361"/>
                </a:lnTo>
                <a:cubicBezTo>
                  <a:pt x="3115206" y="146790"/>
                  <a:pt x="3113038" y="142472"/>
                  <a:pt x="3108900" y="139409"/>
                </a:cubicBezTo>
                <a:cubicBezTo>
                  <a:pt x="3104761" y="136345"/>
                  <a:pt x="3099829" y="134792"/>
                  <a:pt x="3094104" y="134750"/>
                </a:cubicBezTo>
                <a:close/>
                <a:moveTo>
                  <a:pt x="2389254" y="134750"/>
                </a:moveTo>
                <a:cubicBezTo>
                  <a:pt x="2380999" y="135030"/>
                  <a:pt x="2375437" y="137882"/>
                  <a:pt x="2372567" y="143305"/>
                </a:cubicBezTo>
                <a:cubicBezTo>
                  <a:pt x="2369698" y="148728"/>
                  <a:pt x="2368262" y="155039"/>
                  <a:pt x="2368259" y="162237"/>
                </a:cubicBezTo>
                <a:cubicBezTo>
                  <a:pt x="2368257" y="169435"/>
                  <a:pt x="2368429" y="175836"/>
                  <a:pt x="2368775" y="181441"/>
                </a:cubicBezTo>
                <a:cubicBezTo>
                  <a:pt x="2374569" y="182167"/>
                  <a:pt x="2381003" y="182457"/>
                  <a:pt x="2388076" y="182312"/>
                </a:cubicBezTo>
                <a:cubicBezTo>
                  <a:pt x="2395150" y="182167"/>
                  <a:pt x="2402505" y="182149"/>
                  <a:pt x="2410142" y="182260"/>
                </a:cubicBezTo>
                <a:lnTo>
                  <a:pt x="2410552" y="152361"/>
                </a:lnTo>
                <a:cubicBezTo>
                  <a:pt x="2410356" y="146790"/>
                  <a:pt x="2408188" y="142472"/>
                  <a:pt x="2404050" y="139409"/>
                </a:cubicBezTo>
                <a:cubicBezTo>
                  <a:pt x="2399911" y="136345"/>
                  <a:pt x="2394979" y="134792"/>
                  <a:pt x="2389254" y="134750"/>
                </a:cubicBezTo>
                <a:close/>
                <a:moveTo>
                  <a:pt x="1389130" y="134750"/>
                </a:moveTo>
                <a:cubicBezTo>
                  <a:pt x="1380875" y="135030"/>
                  <a:pt x="1375312" y="137882"/>
                  <a:pt x="1372443" y="143305"/>
                </a:cubicBezTo>
                <a:cubicBezTo>
                  <a:pt x="1369574" y="148728"/>
                  <a:pt x="1368137" y="155039"/>
                  <a:pt x="1368135" y="162237"/>
                </a:cubicBezTo>
                <a:cubicBezTo>
                  <a:pt x="1368133" y="169435"/>
                  <a:pt x="1368304" y="175836"/>
                  <a:pt x="1368650" y="181441"/>
                </a:cubicBezTo>
                <a:cubicBezTo>
                  <a:pt x="1374445" y="182167"/>
                  <a:pt x="1380879" y="182457"/>
                  <a:pt x="1387953" y="182312"/>
                </a:cubicBezTo>
                <a:cubicBezTo>
                  <a:pt x="1395026" y="182167"/>
                  <a:pt x="1402381" y="182149"/>
                  <a:pt x="1410018" y="182260"/>
                </a:cubicBezTo>
                <a:lnTo>
                  <a:pt x="1410428" y="152361"/>
                </a:lnTo>
                <a:cubicBezTo>
                  <a:pt x="1410231" y="146790"/>
                  <a:pt x="1408063" y="142472"/>
                  <a:pt x="1403926" y="139409"/>
                </a:cubicBezTo>
                <a:cubicBezTo>
                  <a:pt x="1399788" y="136345"/>
                  <a:pt x="1394855" y="134792"/>
                  <a:pt x="1389130" y="134750"/>
                </a:cubicBezTo>
                <a:close/>
                <a:moveTo>
                  <a:pt x="731905" y="134750"/>
                </a:moveTo>
                <a:cubicBezTo>
                  <a:pt x="723650" y="135030"/>
                  <a:pt x="718088" y="137882"/>
                  <a:pt x="715219" y="143305"/>
                </a:cubicBezTo>
                <a:cubicBezTo>
                  <a:pt x="712348" y="148728"/>
                  <a:pt x="710912" y="155039"/>
                  <a:pt x="710910" y="162237"/>
                </a:cubicBezTo>
                <a:cubicBezTo>
                  <a:pt x="710907" y="169435"/>
                  <a:pt x="711079" y="175836"/>
                  <a:pt x="711426" y="181441"/>
                </a:cubicBezTo>
                <a:cubicBezTo>
                  <a:pt x="717219" y="182167"/>
                  <a:pt x="723653" y="182457"/>
                  <a:pt x="730727" y="182312"/>
                </a:cubicBezTo>
                <a:cubicBezTo>
                  <a:pt x="737800" y="182167"/>
                  <a:pt x="745156" y="182149"/>
                  <a:pt x="752793" y="182260"/>
                </a:cubicBezTo>
                <a:lnTo>
                  <a:pt x="753203" y="152361"/>
                </a:lnTo>
                <a:cubicBezTo>
                  <a:pt x="753007" y="146790"/>
                  <a:pt x="750839" y="142472"/>
                  <a:pt x="746700" y="139409"/>
                </a:cubicBezTo>
                <a:cubicBezTo>
                  <a:pt x="742561" y="136345"/>
                  <a:pt x="737630" y="134792"/>
                  <a:pt x="731905" y="134750"/>
                </a:cubicBezTo>
                <a:close/>
                <a:moveTo>
                  <a:pt x="4098020" y="131883"/>
                </a:moveTo>
                <a:cubicBezTo>
                  <a:pt x="4093531" y="131900"/>
                  <a:pt x="4089504" y="133197"/>
                  <a:pt x="4085937" y="135774"/>
                </a:cubicBezTo>
                <a:cubicBezTo>
                  <a:pt x="4082370" y="138351"/>
                  <a:pt x="4080391" y="142105"/>
                  <a:pt x="4079999" y="147037"/>
                </a:cubicBezTo>
                <a:lnTo>
                  <a:pt x="4079180" y="203968"/>
                </a:lnTo>
                <a:cubicBezTo>
                  <a:pt x="4078975" y="216494"/>
                  <a:pt x="4079384" y="224412"/>
                  <a:pt x="4080408" y="227723"/>
                </a:cubicBezTo>
                <a:cubicBezTo>
                  <a:pt x="4081432" y="231034"/>
                  <a:pt x="4083070" y="233218"/>
                  <a:pt x="4085323" y="234276"/>
                </a:cubicBezTo>
                <a:cubicBezTo>
                  <a:pt x="4086373" y="234916"/>
                  <a:pt x="4087755" y="235480"/>
                  <a:pt x="4089470" y="235966"/>
                </a:cubicBezTo>
                <a:cubicBezTo>
                  <a:pt x="4091185" y="236452"/>
                  <a:pt x="4093079" y="236708"/>
                  <a:pt x="4095153" y="236734"/>
                </a:cubicBezTo>
                <a:cubicBezTo>
                  <a:pt x="4098549" y="236768"/>
                  <a:pt x="4101689" y="236085"/>
                  <a:pt x="4104573" y="234686"/>
                </a:cubicBezTo>
                <a:cubicBezTo>
                  <a:pt x="4107457" y="233287"/>
                  <a:pt x="4109369" y="230966"/>
                  <a:pt x="4110307" y="227723"/>
                </a:cubicBezTo>
                <a:cubicBezTo>
                  <a:pt x="4112039" y="214344"/>
                  <a:pt x="4112978" y="201579"/>
                  <a:pt x="4113123" y="189428"/>
                </a:cubicBezTo>
                <a:cubicBezTo>
                  <a:pt x="4113268" y="177277"/>
                  <a:pt x="4113285" y="163693"/>
                  <a:pt x="4113174" y="148675"/>
                </a:cubicBezTo>
                <a:cubicBezTo>
                  <a:pt x="4113618" y="142779"/>
                  <a:pt x="4112321" y="138496"/>
                  <a:pt x="4109283" y="135825"/>
                </a:cubicBezTo>
                <a:cubicBezTo>
                  <a:pt x="4106246" y="133154"/>
                  <a:pt x="4102491" y="131840"/>
                  <a:pt x="4098020" y="131883"/>
                </a:cubicBezTo>
                <a:close/>
                <a:moveTo>
                  <a:pt x="3773760" y="103212"/>
                </a:moveTo>
                <a:cubicBezTo>
                  <a:pt x="3778300" y="139801"/>
                  <a:pt x="3781201" y="178540"/>
                  <a:pt x="3782464" y="219429"/>
                </a:cubicBezTo>
                <a:cubicBezTo>
                  <a:pt x="3783726" y="260319"/>
                  <a:pt x="3784375" y="301310"/>
                  <a:pt x="3784409" y="342404"/>
                </a:cubicBezTo>
                <a:cubicBezTo>
                  <a:pt x="3780535" y="342600"/>
                  <a:pt x="3776610" y="342720"/>
                  <a:pt x="3772634" y="342763"/>
                </a:cubicBezTo>
                <a:cubicBezTo>
                  <a:pt x="3768658" y="342805"/>
                  <a:pt x="3764528" y="342822"/>
                  <a:pt x="3760244" y="342814"/>
                </a:cubicBezTo>
                <a:cubicBezTo>
                  <a:pt x="3755927" y="342805"/>
                  <a:pt x="3751558" y="342822"/>
                  <a:pt x="3747138" y="342865"/>
                </a:cubicBezTo>
                <a:cubicBezTo>
                  <a:pt x="3742718" y="342908"/>
                  <a:pt x="3738349" y="343027"/>
                  <a:pt x="3734031" y="343223"/>
                </a:cubicBezTo>
                <a:cubicBezTo>
                  <a:pt x="3732410" y="308102"/>
                  <a:pt x="3731250" y="272469"/>
                  <a:pt x="3730550" y="236324"/>
                </a:cubicBezTo>
                <a:cubicBezTo>
                  <a:pt x="3729850" y="200179"/>
                  <a:pt x="3729509" y="165365"/>
                  <a:pt x="3729526" y="131883"/>
                </a:cubicBezTo>
                <a:cubicBezTo>
                  <a:pt x="3729526" y="127352"/>
                  <a:pt x="3729526" y="122795"/>
                  <a:pt x="3729526" y="118213"/>
                </a:cubicBezTo>
                <a:cubicBezTo>
                  <a:pt x="3729526" y="113631"/>
                  <a:pt x="3729526" y="109177"/>
                  <a:pt x="3729526" y="104851"/>
                </a:cubicBezTo>
                <a:cubicBezTo>
                  <a:pt x="3737155" y="104603"/>
                  <a:pt x="3744732" y="104279"/>
                  <a:pt x="3752258" y="103878"/>
                </a:cubicBezTo>
                <a:cubicBezTo>
                  <a:pt x="3759784" y="103477"/>
                  <a:pt x="3766951" y="103255"/>
                  <a:pt x="3773760" y="103212"/>
                </a:cubicBezTo>
                <a:close/>
                <a:moveTo>
                  <a:pt x="881951" y="101984"/>
                </a:moveTo>
                <a:lnTo>
                  <a:pt x="883999" y="131883"/>
                </a:lnTo>
                <a:cubicBezTo>
                  <a:pt x="890518" y="127028"/>
                  <a:pt x="898677" y="121584"/>
                  <a:pt x="908471" y="115551"/>
                </a:cubicBezTo>
                <a:cubicBezTo>
                  <a:pt x="918268" y="109518"/>
                  <a:pt x="928678" y="106225"/>
                  <a:pt x="939703" y="105670"/>
                </a:cubicBezTo>
                <a:cubicBezTo>
                  <a:pt x="943806" y="105636"/>
                  <a:pt x="947884" y="106318"/>
                  <a:pt x="951939" y="107718"/>
                </a:cubicBezTo>
                <a:cubicBezTo>
                  <a:pt x="955991" y="109117"/>
                  <a:pt x="959968" y="111438"/>
                  <a:pt x="963867" y="114681"/>
                </a:cubicBezTo>
                <a:cubicBezTo>
                  <a:pt x="967331" y="118554"/>
                  <a:pt x="970027" y="121353"/>
                  <a:pt x="971956" y="123077"/>
                </a:cubicBezTo>
                <a:cubicBezTo>
                  <a:pt x="973884" y="124800"/>
                  <a:pt x="976376" y="124323"/>
                  <a:pt x="979431" y="121643"/>
                </a:cubicBezTo>
                <a:cubicBezTo>
                  <a:pt x="985232" y="116498"/>
                  <a:pt x="991753" y="112556"/>
                  <a:pt x="998988" y="109817"/>
                </a:cubicBezTo>
                <a:cubicBezTo>
                  <a:pt x="1006223" y="107078"/>
                  <a:pt x="1013767" y="105695"/>
                  <a:pt x="1021617" y="105670"/>
                </a:cubicBezTo>
                <a:cubicBezTo>
                  <a:pt x="1024894" y="105738"/>
                  <a:pt x="1028170" y="106011"/>
                  <a:pt x="1031446" y="106489"/>
                </a:cubicBezTo>
                <a:cubicBezTo>
                  <a:pt x="1038572" y="106805"/>
                  <a:pt x="1044289" y="109552"/>
                  <a:pt x="1048598" y="114732"/>
                </a:cubicBezTo>
                <a:cubicBezTo>
                  <a:pt x="1052907" y="119911"/>
                  <a:pt x="1056063" y="125628"/>
                  <a:pt x="1058069" y="131883"/>
                </a:cubicBezTo>
                <a:cubicBezTo>
                  <a:pt x="1062438" y="151636"/>
                  <a:pt x="1065271" y="172337"/>
                  <a:pt x="1066568" y="193985"/>
                </a:cubicBezTo>
                <a:cubicBezTo>
                  <a:pt x="1067865" y="215632"/>
                  <a:pt x="1068445" y="237664"/>
                  <a:pt x="1068309" y="260080"/>
                </a:cubicBezTo>
                <a:cubicBezTo>
                  <a:pt x="1068309" y="274005"/>
                  <a:pt x="1068309" y="287931"/>
                  <a:pt x="1068309" y="301856"/>
                </a:cubicBezTo>
                <a:cubicBezTo>
                  <a:pt x="1068240" y="315782"/>
                  <a:pt x="1068376" y="329298"/>
                  <a:pt x="1068718" y="342404"/>
                </a:cubicBezTo>
                <a:cubicBezTo>
                  <a:pt x="1064340" y="342370"/>
                  <a:pt x="1059374" y="342234"/>
                  <a:pt x="1053820" y="341995"/>
                </a:cubicBezTo>
                <a:cubicBezTo>
                  <a:pt x="1048265" y="341756"/>
                  <a:pt x="1042582" y="341619"/>
                  <a:pt x="1036771" y="341585"/>
                </a:cubicBezTo>
                <a:cubicBezTo>
                  <a:pt x="1033896" y="341568"/>
                  <a:pt x="1031046" y="341602"/>
                  <a:pt x="1028221" y="341687"/>
                </a:cubicBezTo>
                <a:cubicBezTo>
                  <a:pt x="1025397" y="341773"/>
                  <a:pt x="1022649" y="342012"/>
                  <a:pt x="1019979" y="342404"/>
                </a:cubicBezTo>
                <a:cubicBezTo>
                  <a:pt x="1018611" y="323169"/>
                  <a:pt x="1018252" y="303343"/>
                  <a:pt x="1018902" y="282925"/>
                </a:cubicBezTo>
                <a:cubicBezTo>
                  <a:pt x="1019551" y="262507"/>
                  <a:pt x="1019587" y="242225"/>
                  <a:pt x="1019008" y="222080"/>
                </a:cubicBezTo>
                <a:cubicBezTo>
                  <a:pt x="1018428" y="201935"/>
                  <a:pt x="1015612" y="182655"/>
                  <a:pt x="1010558" y="164239"/>
                </a:cubicBezTo>
                <a:cubicBezTo>
                  <a:pt x="1008673" y="161406"/>
                  <a:pt x="1006505" y="159392"/>
                  <a:pt x="1004056" y="158198"/>
                </a:cubicBezTo>
                <a:cubicBezTo>
                  <a:pt x="1001607" y="157003"/>
                  <a:pt x="999134" y="156423"/>
                  <a:pt x="996633" y="156457"/>
                </a:cubicBezTo>
                <a:cubicBezTo>
                  <a:pt x="993535" y="156508"/>
                  <a:pt x="990514" y="157123"/>
                  <a:pt x="987571" y="158300"/>
                </a:cubicBezTo>
                <a:cubicBezTo>
                  <a:pt x="984627" y="159478"/>
                  <a:pt x="981914" y="160911"/>
                  <a:pt x="979431" y="162601"/>
                </a:cubicBezTo>
                <a:lnTo>
                  <a:pt x="975336" y="169973"/>
                </a:lnTo>
                <a:cubicBezTo>
                  <a:pt x="976205" y="198788"/>
                  <a:pt x="977536" y="227783"/>
                  <a:pt x="979329" y="256957"/>
                </a:cubicBezTo>
                <a:cubicBezTo>
                  <a:pt x="981120" y="286130"/>
                  <a:pt x="981837" y="314613"/>
                  <a:pt x="981479" y="342404"/>
                </a:cubicBezTo>
                <a:cubicBezTo>
                  <a:pt x="977724" y="342746"/>
                  <a:pt x="973355" y="342882"/>
                  <a:pt x="968372" y="342814"/>
                </a:cubicBezTo>
                <a:cubicBezTo>
                  <a:pt x="961879" y="342797"/>
                  <a:pt x="955001" y="342626"/>
                  <a:pt x="947740" y="342302"/>
                </a:cubicBezTo>
                <a:cubicBezTo>
                  <a:pt x="940478" y="341978"/>
                  <a:pt x="933703" y="341602"/>
                  <a:pt x="927415" y="341176"/>
                </a:cubicBezTo>
                <a:cubicBezTo>
                  <a:pt x="925700" y="313103"/>
                  <a:pt x="925136" y="284057"/>
                  <a:pt x="925725" y="254038"/>
                </a:cubicBezTo>
                <a:cubicBezTo>
                  <a:pt x="926315" y="224020"/>
                  <a:pt x="924829" y="194360"/>
                  <a:pt x="921271" y="165058"/>
                </a:cubicBezTo>
                <a:cubicBezTo>
                  <a:pt x="919999" y="163224"/>
                  <a:pt x="918345" y="161876"/>
                  <a:pt x="916305" y="161014"/>
                </a:cubicBezTo>
                <a:cubicBezTo>
                  <a:pt x="914265" y="160152"/>
                  <a:pt x="912098" y="159725"/>
                  <a:pt x="909803" y="159734"/>
                </a:cubicBezTo>
                <a:cubicBezTo>
                  <a:pt x="907951" y="159751"/>
                  <a:pt x="906228" y="160024"/>
                  <a:pt x="904632" y="160553"/>
                </a:cubicBezTo>
                <a:cubicBezTo>
                  <a:pt x="903037" y="161082"/>
                  <a:pt x="901619" y="161765"/>
                  <a:pt x="900383" y="162601"/>
                </a:cubicBezTo>
                <a:cubicBezTo>
                  <a:pt x="896722" y="163966"/>
                  <a:pt x="893394" y="166048"/>
                  <a:pt x="890399" y="168847"/>
                </a:cubicBezTo>
                <a:cubicBezTo>
                  <a:pt x="887404" y="171646"/>
                  <a:pt x="884589" y="175571"/>
                  <a:pt x="881951" y="180622"/>
                </a:cubicBezTo>
                <a:lnTo>
                  <a:pt x="881951" y="342814"/>
                </a:lnTo>
                <a:lnTo>
                  <a:pt x="833213" y="342404"/>
                </a:lnTo>
                <a:cubicBezTo>
                  <a:pt x="832377" y="314485"/>
                  <a:pt x="831693" y="285132"/>
                  <a:pt x="831164" y="254346"/>
                </a:cubicBezTo>
                <a:cubicBezTo>
                  <a:pt x="830635" y="223559"/>
                  <a:pt x="830363" y="192978"/>
                  <a:pt x="830345" y="162601"/>
                </a:cubicBezTo>
                <a:cubicBezTo>
                  <a:pt x="830337" y="152344"/>
                  <a:pt x="830354" y="142242"/>
                  <a:pt x="830397" y="132292"/>
                </a:cubicBezTo>
                <a:cubicBezTo>
                  <a:pt x="830439" y="122343"/>
                  <a:pt x="830558" y="112650"/>
                  <a:pt x="830755" y="103212"/>
                </a:cubicBezTo>
                <a:cubicBezTo>
                  <a:pt x="834262" y="103016"/>
                  <a:pt x="838101" y="102897"/>
                  <a:pt x="842274" y="102854"/>
                </a:cubicBezTo>
                <a:cubicBezTo>
                  <a:pt x="846447" y="102811"/>
                  <a:pt x="850799" y="102794"/>
                  <a:pt x="855330" y="102803"/>
                </a:cubicBezTo>
                <a:cubicBezTo>
                  <a:pt x="859843" y="102820"/>
                  <a:pt x="864332" y="102786"/>
                  <a:pt x="868795" y="102700"/>
                </a:cubicBezTo>
                <a:cubicBezTo>
                  <a:pt x="873257" y="102615"/>
                  <a:pt x="877643" y="102376"/>
                  <a:pt x="881951" y="101984"/>
                </a:cubicBezTo>
                <a:close/>
                <a:moveTo>
                  <a:pt x="6545840" y="101165"/>
                </a:moveTo>
                <a:cubicBezTo>
                  <a:pt x="6554799" y="101028"/>
                  <a:pt x="6563094" y="102120"/>
                  <a:pt x="6570722" y="104441"/>
                </a:cubicBezTo>
                <a:cubicBezTo>
                  <a:pt x="6578350" y="106762"/>
                  <a:pt x="6584391" y="111131"/>
                  <a:pt x="6588845" y="117548"/>
                </a:cubicBezTo>
                <a:cubicBezTo>
                  <a:pt x="6593248" y="124416"/>
                  <a:pt x="6596218" y="132489"/>
                  <a:pt x="6597754" y="141764"/>
                </a:cubicBezTo>
                <a:cubicBezTo>
                  <a:pt x="6599290" y="151039"/>
                  <a:pt x="6600006" y="160852"/>
                  <a:pt x="6599904" y="171202"/>
                </a:cubicBezTo>
                <a:cubicBezTo>
                  <a:pt x="6599852" y="179231"/>
                  <a:pt x="6599648" y="187235"/>
                  <a:pt x="6599290" y="195213"/>
                </a:cubicBezTo>
                <a:cubicBezTo>
                  <a:pt x="6598930" y="203191"/>
                  <a:pt x="6598726" y="210888"/>
                  <a:pt x="6598675" y="218303"/>
                </a:cubicBezTo>
                <a:lnTo>
                  <a:pt x="6597856" y="227314"/>
                </a:lnTo>
                <a:cubicBezTo>
                  <a:pt x="6585688" y="227638"/>
                  <a:pt x="6572752" y="227809"/>
                  <a:pt x="6559048" y="227826"/>
                </a:cubicBezTo>
                <a:cubicBezTo>
                  <a:pt x="6545345" y="227843"/>
                  <a:pt x="6532614" y="228218"/>
                  <a:pt x="6520856" y="228952"/>
                </a:cubicBezTo>
                <a:cubicBezTo>
                  <a:pt x="6521262" y="235197"/>
                  <a:pt x="6521450" y="242594"/>
                  <a:pt x="6521416" y="251145"/>
                </a:cubicBezTo>
                <a:cubicBezTo>
                  <a:pt x="6521384" y="259695"/>
                  <a:pt x="6521966" y="267973"/>
                  <a:pt x="6523162" y="275977"/>
                </a:cubicBezTo>
                <a:cubicBezTo>
                  <a:pt x="6524358" y="283982"/>
                  <a:pt x="6527002" y="290287"/>
                  <a:pt x="6531095" y="294894"/>
                </a:cubicBezTo>
                <a:cubicBezTo>
                  <a:pt x="6540012" y="298631"/>
                  <a:pt x="6549415" y="300781"/>
                  <a:pt x="6559304" y="301344"/>
                </a:cubicBezTo>
                <a:cubicBezTo>
                  <a:pt x="6569194" y="301907"/>
                  <a:pt x="6578904" y="301805"/>
                  <a:pt x="6588436" y="301037"/>
                </a:cubicBezTo>
                <a:lnTo>
                  <a:pt x="6588845" y="346910"/>
                </a:lnTo>
                <a:cubicBezTo>
                  <a:pt x="6583896" y="347336"/>
                  <a:pt x="6578742" y="347712"/>
                  <a:pt x="6573384" y="348036"/>
                </a:cubicBezTo>
                <a:cubicBezTo>
                  <a:pt x="6568025" y="348360"/>
                  <a:pt x="6562666" y="348531"/>
                  <a:pt x="6557308" y="348548"/>
                </a:cubicBezTo>
                <a:cubicBezTo>
                  <a:pt x="6545430" y="348650"/>
                  <a:pt x="6534372" y="347626"/>
                  <a:pt x="6524132" y="345476"/>
                </a:cubicBezTo>
                <a:cubicBezTo>
                  <a:pt x="6513893" y="343326"/>
                  <a:pt x="6505702" y="339435"/>
                  <a:pt x="6499558" y="333803"/>
                </a:cubicBezTo>
                <a:cubicBezTo>
                  <a:pt x="6490001" y="323624"/>
                  <a:pt x="6483721" y="309476"/>
                  <a:pt x="6480718" y="291361"/>
                </a:cubicBezTo>
                <a:cubicBezTo>
                  <a:pt x="6477714" y="273246"/>
                  <a:pt x="6476349" y="254491"/>
                  <a:pt x="6476622" y="235096"/>
                </a:cubicBezTo>
                <a:cubicBezTo>
                  <a:pt x="6476639" y="231205"/>
                  <a:pt x="6476707" y="227416"/>
                  <a:pt x="6476827" y="223730"/>
                </a:cubicBezTo>
                <a:cubicBezTo>
                  <a:pt x="6476946" y="220044"/>
                  <a:pt x="6477014" y="216460"/>
                  <a:pt x="6477031" y="212979"/>
                </a:cubicBezTo>
                <a:cubicBezTo>
                  <a:pt x="6477031" y="208652"/>
                  <a:pt x="6477031" y="204096"/>
                  <a:pt x="6477031" y="199309"/>
                </a:cubicBezTo>
                <a:cubicBezTo>
                  <a:pt x="6477031" y="194522"/>
                  <a:pt x="6477031" y="189658"/>
                  <a:pt x="6477031" y="184718"/>
                </a:cubicBezTo>
                <a:cubicBezTo>
                  <a:pt x="6476528" y="166628"/>
                  <a:pt x="6478047" y="149870"/>
                  <a:pt x="6481588" y="134443"/>
                </a:cubicBezTo>
                <a:cubicBezTo>
                  <a:pt x="6485129" y="119015"/>
                  <a:pt x="6493712" y="109015"/>
                  <a:pt x="6507340" y="104441"/>
                </a:cubicBezTo>
                <a:cubicBezTo>
                  <a:pt x="6513142" y="103767"/>
                  <a:pt x="6519354" y="103067"/>
                  <a:pt x="6525975" y="102342"/>
                </a:cubicBezTo>
                <a:cubicBezTo>
                  <a:pt x="6532597" y="101617"/>
                  <a:pt x="6539218" y="101224"/>
                  <a:pt x="6545840" y="101165"/>
                </a:cubicBezTo>
                <a:close/>
                <a:moveTo>
                  <a:pt x="5298065" y="101165"/>
                </a:moveTo>
                <a:cubicBezTo>
                  <a:pt x="5307024" y="101028"/>
                  <a:pt x="5315319" y="102120"/>
                  <a:pt x="5322947" y="104441"/>
                </a:cubicBezTo>
                <a:cubicBezTo>
                  <a:pt x="5330575" y="106762"/>
                  <a:pt x="5336616" y="111131"/>
                  <a:pt x="5341070" y="117548"/>
                </a:cubicBezTo>
                <a:cubicBezTo>
                  <a:pt x="5345473" y="124416"/>
                  <a:pt x="5348443" y="132489"/>
                  <a:pt x="5349979" y="141764"/>
                </a:cubicBezTo>
                <a:cubicBezTo>
                  <a:pt x="5351515" y="151039"/>
                  <a:pt x="5352231" y="160852"/>
                  <a:pt x="5352129" y="171202"/>
                </a:cubicBezTo>
                <a:cubicBezTo>
                  <a:pt x="5352078" y="179231"/>
                  <a:pt x="5351873" y="187235"/>
                  <a:pt x="5351515" y="195213"/>
                </a:cubicBezTo>
                <a:cubicBezTo>
                  <a:pt x="5351156" y="203191"/>
                  <a:pt x="5350951" y="210888"/>
                  <a:pt x="5350900" y="218303"/>
                </a:cubicBezTo>
                <a:lnTo>
                  <a:pt x="5350081" y="227314"/>
                </a:lnTo>
                <a:cubicBezTo>
                  <a:pt x="5337914" y="227638"/>
                  <a:pt x="5324977" y="227809"/>
                  <a:pt x="5311274" y="227826"/>
                </a:cubicBezTo>
                <a:cubicBezTo>
                  <a:pt x="5297570" y="227843"/>
                  <a:pt x="5284839" y="228218"/>
                  <a:pt x="5273081" y="228952"/>
                </a:cubicBezTo>
                <a:cubicBezTo>
                  <a:pt x="5273488" y="235197"/>
                  <a:pt x="5273675" y="242594"/>
                  <a:pt x="5273642" y="251145"/>
                </a:cubicBezTo>
                <a:cubicBezTo>
                  <a:pt x="5273609" y="259695"/>
                  <a:pt x="5274191" y="267973"/>
                  <a:pt x="5275387" y="275977"/>
                </a:cubicBezTo>
                <a:cubicBezTo>
                  <a:pt x="5276583" y="283982"/>
                  <a:pt x="5279227" y="290287"/>
                  <a:pt x="5283320" y="294894"/>
                </a:cubicBezTo>
                <a:cubicBezTo>
                  <a:pt x="5292237" y="298631"/>
                  <a:pt x="5301640" y="300781"/>
                  <a:pt x="5311530" y="301344"/>
                </a:cubicBezTo>
                <a:cubicBezTo>
                  <a:pt x="5321419" y="301907"/>
                  <a:pt x="5331130" y="301805"/>
                  <a:pt x="5340661" y="301037"/>
                </a:cubicBezTo>
                <a:lnTo>
                  <a:pt x="5341070" y="346910"/>
                </a:lnTo>
                <a:cubicBezTo>
                  <a:pt x="5336121" y="347336"/>
                  <a:pt x="5330968" y="347712"/>
                  <a:pt x="5325609" y="348036"/>
                </a:cubicBezTo>
                <a:cubicBezTo>
                  <a:pt x="5320251" y="348360"/>
                  <a:pt x="5314892" y="348531"/>
                  <a:pt x="5309533" y="348548"/>
                </a:cubicBezTo>
                <a:cubicBezTo>
                  <a:pt x="5297656" y="348650"/>
                  <a:pt x="5286597" y="347626"/>
                  <a:pt x="5276358" y="345476"/>
                </a:cubicBezTo>
                <a:cubicBezTo>
                  <a:pt x="5266118" y="343326"/>
                  <a:pt x="5257927" y="339435"/>
                  <a:pt x="5251783" y="333803"/>
                </a:cubicBezTo>
                <a:cubicBezTo>
                  <a:pt x="5242226" y="323624"/>
                  <a:pt x="5235946" y="309476"/>
                  <a:pt x="5232943" y="291361"/>
                </a:cubicBezTo>
                <a:cubicBezTo>
                  <a:pt x="5229939" y="273246"/>
                  <a:pt x="5228574" y="254491"/>
                  <a:pt x="5228847" y="235096"/>
                </a:cubicBezTo>
                <a:cubicBezTo>
                  <a:pt x="5228864" y="231205"/>
                  <a:pt x="5228932" y="227416"/>
                  <a:pt x="5229052" y="223730"/>
                </a:cubicBezTo>
                <a:cubicBezTo>
                  <a:pt x="5229171" y="220044"/>
                  <a:pt x="5229239" y="216460"/>
                  <a:pt x="5229256" y="212979"/>
                </a:cubicBezTo>
                <a:cubicBezTo>
                  <a:pt x="5229256" y="208652"/>
                  <a:pt x="5229256" y="204096"/>
                  <a:pt x="5229256" y="199309"/>
                </a:cubicBezTo>
                <a:cubicBezTo>
                  <a:pt x="5229256" y="194522"/>
                  <a:pt x="5229256" y="189658"/>
                  <a:pt x="5229256" y="184718"/>
                </a:cubicBezTo>
                <a:cubicBezTo>
                  <a:pt x="5228753" y="166628"/>
                  <a:pt x="5230272" y="149870"/>
                  <a:pt x="5233813" y="134443"/>
                </a:cubicBezTo>
                <a:cubicBezTo>
                  <a:pt x="5237354" y="119015"/>
                  <a:pt x="5245938" y="109015"/>
                  <a:pt x="5259565" y="104441"/>
                </a:cubicBezTo>
                <a:cubicBezTo>
                  <a:pt x="5265367" y="103767"/>
                  <a:pt x="5271579" y="103067"/>
                  <a:pt x="5278200" y="102342"/>
                </a:cubicBezTo>
                <a:cubicBezTo>
                  <a:pt x="5284822" y="101617"/>
                  <a:pt x="5291443" y="101224"/>
                  <a:pt x="5298065" y="101165"/>
                </a:cubicBezTo>
                <a:close/>
                <a:moveTo>
                  <a:pt x="3097790" y="101165"/>
                </a:moveTo>
                <a:cubicBezTo>
                  <a:pt x="3106749" y="101028"/>
                  <a:pt x="3115043" y="102120"/>
                  <a:pt x="3122672" y="104441"/>
                </a:cubicBezTo>
                <a:cubicBezTo>
                  <a:pt x="3130300" y="106762"/>
                  <a:pt x="3136341" y="111131"/>
                  <a:pt x="3140795" y="117548"/>
                </a:cubicBezTo>
                <a:cubicBezTo>
                  <a:pt x="3145198" y="124416"/>
                  <a:pt x="3148168" y="132489"/>
                  <a:pt x="3149703" y="141764"/>
                </a:cubicBezTo>
                <a:cubicBezTo>
                  <a:pt x="3151239" y="151039"/>
                  <a:pt x="3151956" y="160852"/>
                  <a:pt x="3151854" y="171202"/>
                </a:cubicBezTo>
                <a:cubicBezTo>
                  <a:pt x="3151803" y="179231"/>
                  <a:pt x="3151598" y="187235"/>
                  <a:pt x="3151239" y="195213"/>
                </a:cubicBezTo>
                <a:cubicBezTo>
                  <a:pt x="3150881" y="203191"/>
                  <a:pt x="3150676" y="210888"/>
                  <a:pt x="3150625" y="218303"/>
                </a:cubicBezTo>
                <a:lnTo>
                  <a:pt x="3149806" y="227314"/>
                </a:lnTo>
                <a:cubicBezTo>
                  <a:pt x="3137638" y="227638"/>
                  <a:pt x="3124702" y="227809"/>
                  <a:pt x="3110999" y="227826"/>
                </a:cubicBezTo>
                <a:cubicBezTo>
                  <a:pt x="3097295" y="227843"/>
                  <a:pt x="3084564" y="228218"/>
                  <a:pt x="3072806" y="228952"/>
                </a:cubicBezTo>
                <a:cubicBezTo>
                  <a:pt x="3073213" y="235197"/>
                  <a:pt x="3073400" y="242594"/>
                  <a:pt x="3073367" y="251145"/>
                </a:cubicBezTo>
                <a:cubicBezTo>
                  <a:pt x="3073335" y="259695"/>
                  <a:pt x="3073916" y="267973"/>
                  <a:pt x="3075112" y="275977"/>
                </a:cubicBezTo>
                <a:cubicBezTo>
                  <a:pt x="3076308" y="283982"/>
                  <a:pt x="3078952" y="290287"/>
                  <a:pt x="3083045" y="294894"/>
                </a:cubicBezTo>
                <a:cubicBezTo>
                  <a:pt x="3091962" y="298631"/>
                  <a:pt x="3101365" y="300781"/>
                  <a:pt x="3111255" y="301344"/>
                </a:cubicBezTo>
                <a:cubicBezTo>
                  <a:pt x="3121144" y="301907"/>
                  <a:pt x="3130855" y="301805"/>
                  <a:pt x="3140386" y="301037"/>
                </a:cubicBezTo>
                <a:lnTo>
                  <a:pt x="3140795" y="346910"/>
                </a:lnTo>
                <a:cubicBezTo>
                  <a:pt x="3135846" y="347336"/>
                  <a:pt x="3130692" y="347712"/>
                  <a:pt x="3125334" y="348036"/>
                </a:cubicBezTo>
                <a:cubicBezTo>
                  <a:pt x="3119975" y="348360"/>
                  <a:pt x="3114617" y="348531"/>
                  <a:pt x="3109258" y="348548"/>
                </a:cubicBezTo>
                <a:cubicBezTo>
                  <a:pt x="3097381" y="348650"/>
                  <a:pt x="3086322" y="347626"/>
                  <a:pt x="3076082" y="345476"/>
                </a:cubicBezTo>
                <a:cubicBezTo>
                  <a:pt x="3065843" y="343326"/>
                  <a:pt x="3057652" y="339435"/>
                  <a:pt x="3051508" y="333803"/>
                </a:cubicBezTo>
                <a:cubicBezTo>
                  <a:pt x="3041951" y="323624"/>
                  <a:pt x="3035671" y="309476"/>
                  <a:pt x="3032668" y="291361"/>
                </a:cubicBezTo>
                <a:cubicBezTo>
                  <a:pt x="3029664" y="273246"/>
                  <a:pt x="3028299" y="254491"/>
                  <a:pt x="3028572" y="235096"/>
                </a:cubicBezTo>
                <a:cubicBezTo>
                  <a:pt x="3028589" y="231205"/>
                  <a:pt x="3028657" y="227416"/>
                  <a:pt x="3028777" y="223730"/>
                </a:cubicBezTo>
                <a:cubicBezTo>
                  <a:pt x="3028896" y="220044"/>
                  <a:pt x="3028964" y="216460"/>
                  <a:pt x="3028981" y="212979"/>
                </a:cubicBezTo>
                <a:cubicBezTo>
                  <a:pt x="3028981" y="208652"/>
                  <a:pt x="3028981" y="204096"/>
                  <a:pt x="3028981" y="199309"/>
                </a:cubicBezTo>
                <a:cubicBezTo>
                  <a:pt x="3028981" y="194522"/>
                  <a:pt x="3028981" y="189658"/>
                  <a:pt x="3028981" y="184718"/>
                </a:cubicBezTo>
                <a:cubicBezTo>
                  <a:pt x="3028478" y="166628"/>
                  <a:pt x="3029997" y="149870"/>
                  <a:pt x="3033538" y="134443"/>
                </a:cubicBezTo>
                <a:cubicBezTo>
                  <a:pt x="3037079" y="119015"/>
                  <a:pt x="3045663" y="109015"/>
                  <a:pt x="3059290" y="104441"/>
                </a:cubicBezTo>
                <a:cubicBezTo>
                  <a:pt x="3065092" y="103767"/>
                  <a:pt x="3071304" y="103067"/>
                  <a:pt x="3077926" y="102342"/>
                </a:cubicBezTo>
                <a:cubicBezTo>
                  <a:pt x="3084547" y="101617"/>
                  <a:pt x="3091169" y="101224"/>
                  <a:pt x="3097790" y="101165"/>
                </a:cubicBezTo>
                <a:close/>
                <a:moveTo>
                  <a:pt x="2392940" y="101165"/>
                </a:moveTo>
                <a:cubicBezTo>
                  <a:pt x="2401899" y="101028"/>
                  <a:pt x="2410193" y="102120"/>
                  <a:pt x="2417822" y="104441"/>
                </a:cubicBezTo>
                <a:cubicBezTo>
                  <a:pt x="2425450" y="106762"/>
                  <a:pt x="2431491" y="111131"/>
                  <a:pt x="2435945" y="117548"/>
                </a:cubicBezTo>
                <a:cubicBezTo>
                  <a:pt x="2440348" y="124416"/>
                  <a:pt x="2443318" y="132489"/>
                  <a:pt x="2444853" y="141764"/>
                </a:cubicBezTo>
                <a:cubicBezTo>
                  <a:pt x="2446390" y="151039"/>
                  <a:pt x="2447106" y="160852"/>
                  <a:pt x="2447004" y="171202"/>
                </a:cubicBezTo>
                <a:cubicBezTo>
                  <a:pt x="2446953" y="179231"/>
                  <a:pt x="2446748" y="187235"/>
                  <a:pt x="2446390" y="195213"/>
                </a:cubicBezTo>
                <a:cubicBezTo>
                  <a:pt x="2446031" y="203191"/>
                  <a:pt x="2445826" y="210888"/>
                  <a:pt x="2445775" y="218303"/>
                </a:cubicBezTo>
                <a:lnTo>
                  <a:pt x="2444956" y="227314"/>
                </a:lnTo>
                <a:cubicBezTo>
                  <a:pt x="2432788" y="227638"/>
                  <a:pt x="2419853" y="227809"/>
                  <a:pt x="2406149" y="227826"/>
                </a:cubicBezTo>
                <a:cubicBezTo>
                  <a:pt x="2392445" y="227843"/>
                  <a:pt x="2379714" y="228218"/>
                  <a:pt x="2367956" y="228952"/>
                </a:cubicBezTo>
                <a:cubicBezTo>
                  <a:pt x="2368363" y="235197"/>
                  <a:pt x="2368550" y="242594"/>
                  <a:pt x="2368517" y="251145"/>
                </a:cubicBezTo>
                <a:cubicBezTo>
                  <a:pt x="2368484" y="259695"/>
                  <a:pt x="2369066" y="267973"/>
                  <a:pt x="2370262" y="275977"/>
                </a:cubicBezTo>
                <a:cubicBezTo>
                  <a:pt x="2371458" y="283982"/>
                  <a:pt x="2374102" y="290287"/>
                  <a:pt x="2378195" y="294894"/>
                </a:cubicBezTo>
                <a:cubicBezTo>
                  <a:pt x="2387112" y="298631"/>
                  <a:pt x="2396515" y="300781"/>
                  <a:pt x="2406405" y="301344"/>
                </a:cubicBezTo>
                <a:cubicBezTo>
                  <a:pt x="2416294" y="301907"/>
                  <a:pt x="2426005" y="301805"/>
                  <a:pt x="2435536" y="301037"/>
                </a:cubicBezTo>
                <a:lnTo>
                  <a:pt x="2435945" y="346910"/>
                </a:lnTo>
                <a:cubicBezTo>
                  <a:pt x="2430996" y="347336"/>
                  <a:pt x="2425843" y="347712"/>
                  <a:pt x="2420484" y="348036"/>
                </a:cubicBezTo>
                <a:cubicBezTo>
                  <a:pt x="2415126" y="348360"/>
                  <a:pt x="2409767" y="348531"/>
                  <a:pt x="2404408" y="348548"/>
                </a:cubicBezTo>
                <a:cubicBezTo>
                  <a:pt x="2392530" y="348650"/>
                  <a:pt x="2381472" y="347626"/>
                  <a:pt x="2371233" y="345476"/>
                </a:cubicBezTo>
                <a:cubicBezTo>
                  <a:pt x="2360993" y="343326"/>
                  <a:pt x="2352802" y="339435"/>
                  <a:pt x="2346658" y="333803"/>
                </a:cubicBezTo>
                <a:cubicBezTo>
                  <a:pt x="2337101" y="323624"/>
                  <a:pt x="2330821" y="309476"/>
                  <a:pt x="2327818" y="291361"/>
                </a:cubicBezTo>
                <a:cubicBezTo>
                  <a:pt x="2324814" y="273246"/>
                  <a:pt x="2323449" y="254491"/>
                  <a:pt x="2323722" y="235096"/>
                </a:cubicBezTo>
                <a:cubicBezTo>
                  <a:pt x="2323739" y="231205"/>
                  <a:pt x="2323807" y="227416"/>
                  <a:pt x="2323927" y="223730"/>
                </a:cubicBezTo>
                <a:cubicBezTo>
                  <a:pt x="2324046" y="220044"/>
                  <a:pt x="2324114" y="216460"/>
                  <a:pt x="2324131" y="212979"/>
                </a:cubicBezTo>
                <a:cubicBezTo>
                  <a:pt x="2324131" y="208652"/>
                  <a:pt x="2324131" y="204096"/>
                  <a:pt x="2324131" y="199309"/>
                </a:cubicBezTo>
                <a:cubicBezTo>
                  <a:pt x="2324131" y="194522"/>
                  <a:pt x="2324131" y="189658"/>
                  <a:pt x="2324131" y="184718"/>
                </a:cubicBezTo>
                <a:cubicBezTo>
                  <a:pt x="2323628" y="166628"/>
                  <a:pt x="2325147" y="149870"/>
                  <a:pt x="2328688" y="134443"/>
                </a:cubicBezTo>
                <a:cubicBezTo>
                  <a:pt x="2332229" y="119015"/>
                  <a:pt x="2340813" y="109015"/>
                  <a:pt x="2354440" y="104441"/>
                </a:cubicBezTo>
                <a:cubicBezTo>
                  <a:pt x="2360242" y="103767"/>
                  <a:pt x="2366454" y="103067"/>
                  <a:pt x="2373076" y="102342"/>
                </a:cubicBezTo>
                <a:cubicBezTo>
                  <a:pt x="2379697" y="101617"/>
                  <a:pt x="2386318" y="101224"/>
                  <a:pt x="2392940" y="101165"/>
                </a:cubicBezTo>
                <a:close/>
                <a:moveTo>
                  <a:pt x="1392815" y="101165"/>
                </a:moveTo>
                <a:cubicBezTo>
                  <a:pt x="1401775" y="101028"/>
                  <a:pt x="1410069" y="102120"/>
                  <a:pt x="1417697" y="104441"/>
                </a:cubicBezTo>
                <a:cubicBezTo>
                  <a:pt x="1425326" y="106762"/>
                  <a:pt x="1431367" y="111131"/>
                  <a:pt x="1435821" y="117548"/>
                </a:cubicBezTo>
                <a:cubicBezTo>
                  <a:pt x="1440224" y="124416"/>
                  <a:pt x="1443193" y="132489"/>
                  <a:pt x="1444729" y="141764"/>
                </a:cubicBezTo>
                <a:cubicBezTo>
                  <a:pt x="1446265" y="151039"/>
                  <a:pt x="1446982" y="160852"/>
                  <a:pt x="1446879" y="171202"/>
                </a:cubicBezTo>
                <a:cubicBezTo>
                  <a:pt x="1446828" y="179231"/>
                  <a:pt x="1446623" y="187235"/>
                  <a:pt x="1446265" y="195213"/>
                </a:cubicBezTo>
                <a:cubicBezTo>
                  <a:pt x="1445906" y="203191"/>
                  <a:pt x="1445702" y="210888"/>
                  <a:pt x="1445651" y="218303"/>
                </a:cubicBezTo>
                <a:lnTo>
                  <a:pt x="1444831" y="227314"/>
                </a:lnTo>
                <a:cubicBezTo>
                  <a:pt x="1432664" y="227638"/>
                  <a:pt x="1419728" y="227809"/>
                  <a:pt x="1406024" y="227826"/>
                </a:cubicBezTo>
                <a:cubicBezTo>
                  <a:pt x="1392321" y="227843"/>
                  <a:pt x="1379590" y="228218"/>
                  <a:pt x="1367832" y="228952"/>
                </a:cubicBezTo>
                <a:cubicBezTo>
                  <a:pt x="1368238" y="235197"/>
                  <a:pt x="1368425" y="242594"/>
                  <a:pt x="1368392" y="251145"/>
                </a:cubicBezTo>
                <a:cubicBezTo>
                  <a:pt x="1368359" y="259695"/>
                  <a:pt x="1368942" y="267973"/>
                  <a:pt x="1370137" y="275977"/>
                </a:cubicBezTo>
                <a:cubicBezTo>
                  <a:pt x="1371333" y="283982"/>
                  <a:pt x="1373977" y="290287"/>
                  <a:pt x="1378071" y="294894"/>
                </a:cubicBezTo>
                <a:cubicBezTo>
                  <a:pt x="1386988" y="298631"/>
                  <a:pt x="1396391" y="300781"/>
                  <a:pt x="1406280" y="301344"/>
                </a:cubicBezTo>
                <a:cubicBezTo>
                  <a:pt x="1416170" y="301907"/>
                  <a:pt x="1425880" y="301805"/>
                  <a:pt x="1435411" y="301037"/>
                </a:cubicBezTo>
                <a:lnTo>
                  <a:pt x="1435821" y="346910"/>
                </a:lnTo>
                <a:cubicBezTo>
                  <a:pt x="1430872" y="347336"/>
                  <a:pt x="1425718" y="347712"/>
                  <a:pt x="1420360" y="348036"/>
                </a:cubicBezTo>
                <a:cubicBezTo>
                  <a:pt x="1415001" y="348360"/>
                  <a:pt x="1409642" y="348531"/>
                  <a:pt x="1404284" y="348548"/>
                </a:cubicBezTo>
                <a:cubicBezTo>
                  <a:pt x="1392406" y="348650"/>
                  <a:pt x="1381348" y="347626"/>
                  <a:pt x="1371108" y="345476"/>
                </a:cubicBezTo>
                <a:cubicBezTo>
                  <a:pt x="1360869" y="343326"/>
                  <a:pt x="1352677" y="339435"/>
                  <a:pt x="1346534" y="333803"/>
                </a:cubicBezTo>
                <a:cubicBezTo>
                  <a:pt x="1336977" y="323624"/>
                  <a:pt x="1330697" y="309476"/>
                  <a:pt x="1327693" y="291361"/>
                </a:cubicBezTo>
                <a:cubicBezTo>
                  <a:pt x="1324690" y="273246"/>
                  <a:pt x="1323324" y="254491"/>
                  <a:pt x="1323597" y="235096"/>
                </a:cubicBezTo>
                <a:cubicBezTo>
                  <a:pt x="1323614" y="231205"/>
                  <a:pt x="1323683" y="227416"/>
                  <a:pt x="1323802" y="223730"/>
                </a:cubicBezTo>
                <a:cubicBezTo>
                  <a:pt x="1323923" y="220044"/>
                  <a:pt x="1323990" y="216460"/>
                  <a:pt x="1324007" y="212979"/>
                </a:cubicBezTo>
                <a:cubicBezTo>
                  <a:pt x="1324007" y="208652"/>
                  <a:pt x="1324007" y="204096"/>
                  <a:pt x="1324007" y="199309"/>
                </a:cubicBezTo>
                <a:cubicBezTo>
                  <a:pt x="1324007" y="194522"/>
                  <a:pt x="1324007" y="189658"/>
                  <a:pt x="1324007" y="184718"/>
                </a:cubicBezTo>
                <a:cubicBezTo>
                  <a:pt x="1323504" y="166628"/>
                  <a:pt x="1325023" y="149870"/>
                  <a:pt x="1328564" y="134443"/>
                </a:cubicBezTo>
                <a:cubicBezTo>
                  <a:pt x="1332104" y="119015"/>
                  <a:pt x="1340689" y="109015"/>
                  <a:pt x="1354316" y="104441"/>
                </a:cubicBezTo>
                <a:cubicBezTo>
                  <a:pt x="1360118" y="103767"/>
                  <a:pt x="1366329" y="103067"/>
                  <a:pt x="1372951" y="102342"/>
                </a:cubicBezTo>
                <a:cubicBezTo>
                  <a:pt x="1379572" y="101617"/>
                  <a:pt x="1386194" y="101224"/>
                  <a:pt x="1392815" y="101165"/>
                </a:cubicBezTo>
                <a:close/>
                <a:moveTo>
                  <a:pt x="735590" y="101165"/>
                </a:moveTo>
                <a:cubicBezTo>
                  <a:pt x="744550" y="101028"/>
                  <a:pt x="752844" y="102120"/>
                  <a:pt x="760473" y="104441"/>
                </a:cubicBezTo>
                <a:cubicBezTo>
                  <a:pt x="768101" y="106762"/>
                  <a:pt x="774141" y="111131"/>
                  <a:pt x="778596" y="117548"/>
                </a:cubicBezTo>
                <a:cubicBezTo>
                  <a:pt x="782999" y="124416"/>
                  <a:pt x="785968" y="132489"/>
                  <a:pt x="787504" y="141764"/>
                </a:cubicBezTo>
                <a:cubicBezTo>
                  <a:pt x="789040" y="151039"/>
                  <a:pt x="789758" y="160852"/>
                  <a:pt x="789654" y="171202"/>
                </a:cubicBezTo>
                <a:cubicBezTo>
                  <a:pt x="789604" y="179231"/>
                  <a:pt x="789399" y="187235"/>
                  <a:pt x="789040" y="195213"/>
                </a:cubicBezTo>
                <a:cubicBezTo>
                  <a:pt x="788682" y="203191"/>
                  <a:pt x="788477" y="210888"/>
                  <a:pt x="788426" y="218303"/>
                </a:cubicBezTo>
                <a:lnTo>
                  <a:pt x="787607" y="227314"/>
                </a:lnTo>
                <a:cubicBezTo>
                  <a:pt x="775439" y="227638"/>
                  <a:pt x="762504" y="227809"/>
                  <a:pt x="748799" y="227826"/>
                </a:cubicBezTo>
                <a:cubicBezTo>
                  <a:pt x="735096" y="227843"/>
                  <a:pt x="722365" y="228218"/>
                  <a:pt x="710606" y="228952"/>
                </a:cubicBezTo>
                <a:cubicBezTo>
                  <a:pt x="711014" y="235197"/>
                  <a:pt x="711201" y="242594"/>
                  <a:pt x="711168" y="251145"/>
                </a:cubicBezTo>
                <a:cubicBezTo>
                  <a:pt x="711135" y="259695"/>
                  <a:pt x="711717" y="267973"/>
                  <a:pt x="712913" y="275977"/>
                </a:cubicBezTo>
                <a:cubicBezTo>
                  <a:pt x="714108" y="283982"/>
                  <a:pt x="716752" y="290287"/>
                  <a:pt x="720846" y="294894"/>
                </a:cubicBezTo>
                <a:cubicBezTo>
                  <a:pt x="729762" y="298631"/>
                  <a:pt x="739165" y="300781"/>
                  <a:pt x="749055" y="301344"/>
                </a:cubicBezTo>
                <a:cubicBezTo>
                  <a:pt x="758945" y="301907"/>
                  <a:pt x="768655" y="301805"/>
                  <a:pt x="778186" y="301037"/>
                </a:cubicBezTo>
                <a:lnTo>
                  <a:pt x="778596" y="346910"/>
                </a:lnTo>
                <a:cubicBezTo>
                  <a:pt x="773647" y="347336"/>
                  <a:pt x="768494" y="347712"/>
                  <a:pt x="763134" y="348036"/>
                </a:cubicBezTo>
                <a:cubicBezTo>
                  <a:pt x="757777" y="348360"/>
                  <a:pt x="752418" y="348531"/>
                  <a:pt x="747059" y="348548"/>
                </a:cubicBezTo>
                <a:cubicBezTo>
                  <a:pt x="735181" y="348650"/>
                  <a:pt x="724122" y="347626"/>
                  <a:pt x="713883" y="345476"/>
                </a:cubicBezTo>
                <a:cubicBezTo>
                  <a:pt x="703644" y="343326"/>
                  <a:pt x="695452" y="339435"/>
                  <a:pt x="689309" y="333803"/>
                </a:cubicBezTo>
                <a:cubicBezTo>
                  <a:pt x="679751" y="323624"/>
                  <a:pt x="673471" y="309476"/>
                  <a:pt x="670468" y="291361"/>
                </a:cubicBezTo>
                <a:cubicBezTo>
                  <a:pt x="667465" y="273246"/>
                  <a:pt x="666100" y="254491"/>
                  <a:pt x="666372" y="235096"/>
                </a:cubicBezTo>
                <a:cubicBezTo>
                  <a:pt x="666390" y="231205"/>
                  <a:pt x="666458" y="227416"/>
                  <a:pt x="666577" y="223730"/>
                </a:cubicBezTo>
                <a:cubicBezTo>
                  <a:pt x="666696" y="220044"/>
                  <a:pt x="666765" y="216460"/>
                  <a:pt x="666783" y="212979"/>
                </a:cubicBezTo>
                <a:cubicBezTo>
                  <a:pt x="666783" y="208652"/>
                  <a:pt x="666783" y="204096"/>
                  <a:pt x="666783" y="199309"/>
                </a:cubicBezTo>
                <a:cubicBezTo>
                  <a:pt x="666783" y="194522"/>
                  <a:pt x="666783" y="189658"/>
                  <a:pt x="666783" y="184718"/>
                </a:cubicBezTo>
                <a:cubicBezTo>
                  <a:pt x="666278" y="166628"/>
                  <a:pt x="667798" y="149870"/>
                  <a:pt x="671338" y="134443"/>
                </a:cubicBezTo>
                <a:cubicBezTo>
                  <a:pt x="674880" y="119015"/>
                  <a:pt x="683463" y="109015"/>
                  <a:pt x="697090" y="104441"/>
                </a:cubicBezTo>
                <a:cubicBezTo>
                  <a:pt x="702893" y="103767"/>
                  <a:pt x="709105" y="103067"/>
                  <a:pt x="715726" y="102342"/>
                </a:cubicBezTo>
                <a:cubicBezTo>
                  <a:pt x="722348" y="101617"/>
                  <a:pt x="728969" y="101224"/>
                  <a:pt x="735590" y="101165"/>
                </a:cubicBezTo>
                <a:close/>
                <a:moveTo>
                  <a:pt x="2103486" y="99936"/>
                </a:moveTo>
                <a:lnTo>
                  <a:pt x="2109629" y="99936"/>
                </a:lnTo>
                <a:cubicBezTo>
                  <a:pt x="2110038" y="115892"/>
                  <a:pt x="2110346" y="131797"/>
                  <a:pt x="2110551" y="147651"/>
                </a:cubicBezTo>
                <a:cubicBezTo>
                  <a:pt x="2110755" y="163505"/>
                  <a:pt x="2110858" y="179410"/>
                  <a:pt x="2110858" y="195367"/>
                </a:cubicBezTo>
                <a:cubicBezTo>
                  <a:pt x="2110832" y="219882"/>
                  <a:pt x="2110678" y="244678"/>
                  <a:pt x="2110397" y="269756"/>
                </a:cubicBezTo>
                <a:cubicBezTo>
                  <a:pt x="2110116" y="294834"/>
                  <a:pt x="2109859" y="320552"/>
                  <a:pt x="2109629" y="346910"/>
                </a:cubicBezTo>
                <a:cubicBezTo>
                  <a:pt x="2102632" y="347447"/>
                  <a:pt x="2095533" y="347703"/>
                  <a:pt x="2088332" y="347678"/>
                </a:cubicBezTo>
                <a:cubicBezTo>
                  <a:pt x="2081130" y="347652"/>
                  <a:pt x="2074031" y="347805"/>
                  <a:pt x="2067033" y="348138"/>
                </a:cubicBezTo>
                <a:lnTo>
                  <a:pt x="2063757" y="320287"/>
                </a:lnTo>
                <a:cubicBezTo>
                  <a:pt x="2057647" y="324161"/>
                  <a:pt x="2050514" y="327677"/>
                  <a:pt x="2042356" y="330834"/>
                </a:cubicBezTo>
                <a:cubicBezTo>
                  <a:pt x="2034199" y="333991"/>
                  <a:pt x="2026042" y="335663"/>
                  <a:pt x="2017884" y="335851"/>
                </a:cubicBezTo>
                <a:cubicBezTo>
                  <a:pt x="2012935" y="335877"/>
                  <a:pt x="2008293" y="335006"/>
                  <a:pt x="2003959" y="333240"/>
                </a:cubicBezTo>
                <a:cubicBezTo>
                  <a:pt x="1999624" y="331474"/>
                  <a:pt x="1995801" y="328658"/>
                  <a:pt x="1992491" y="324793"/>
                </a:cubicBezTo>
                <a:cubicBezTo>
                  <a:pt x="1989479" y="322583"/>
                  <a:pt x="1986799" y="319733"/>
                  <a:pt x="1984453" y="316243"/>
                </a:cubicBezTo>
                <a:cubicBezTo>
                  <a:pt x="1982106" y="312753"/>
                  <a:pt x="1979734" y="308367"/>
                  <a:pt x="1977337" y="303085"/>
                </a:cubicBezTo>
                <a:cubicBezTo>
                  <a:pt x="1974674" y="292206"/>
                  <a:pt x="1972524" y="280994"/>
                  <a:pt x="1970885" y="269449"/>
                </a:cubicBezTo>
                <a:cubicBezTo>
                  <a:pt x="1969247" y="257904"/>
                  <a:pt x="1968121" y="246180"/>
                  <a:pt x="1967507" y="234276"/>
                </a:cubicBezTo>
                <a:cubicBezTo>
                  <a:pt x="1966406" y="213533"/>
                  <a:pt x="1965843" y="192252"/>
                  <a:pt x="1965817" y="170434"/>
                </a:cubicBezTo>
                <a:cubicBezTo>
                  <a:pt x="1965791" y="148616"/>
                  <a:pt x="1965536" y="125389"/>
                  <a:pt x="1965049" y="100755"/>
                </a:cubicBezTo>
                <a:lnTo>
                  <a:pt x="2014198" y="101574"/>
                </a:lnTo>
                <a:cubicBezTo>
                  <a:pt x="2015094" y="131089"/>
                  <a:pt x="2015350" y="160220"/>
                  <a:pt x="2014966" y="188967"/>
                </a:cubicBezTo>
                <a:cubicBezTo>
                  <a:pt x="2014582" y="217714"/>
                  <a:pt x="2016783" y="245924"/>
                  <a:pt x="2021570" y="273596"/>
                </a:cubicBezTo>
                <a:cubicBezTo>
                  <a:pt x="2022808" y="279270"/>
                  <a:pt x="2025965" y="283383"/>
                  <a:pt x="2031041" y="285934"/>
                </a:cubicBezTo>
                <a:cubicBezTo>
                  <a:pt x="2036119" y="288485"/>
                  <a:pt x="2041836" y="289834"/>
                  <a:pt x="2048193" y="289979"/>
                </a:cubicBezTo>
                <a:cubicBezTo>
                  <a:pt x="2054635" y="289970"/>
                  <a:pt x="2059260" y="288042"/>
                  <a:pt x="2062067" y="284193"/>
                </a:cubicBezTo>
                <a:cubicBezTo>
                  <a:pt x="2064874" y="280345"/>
                  <a:pt x="2066530" y="277086"/>
                  <a:pt x="2067033" y="274415"/>
                </a:cubicBezTo>
                <a:lnTo>
                  <a:pt x="2062528" y="102393"/>
                </a:lnTo>
                <a:cubicBezTo>
                  <a:pt x="2069712" y="101933"/>
                  <a:pt x="2076743" y="101421"/>
                  <a:pt x="2083621" y="100857"/>
                </a:cubicBezTo>
                <a:cubicBezTo>
                  <a:pt x="2090499" y="100294"/>
                  <a:pt x="2097120" y="99987"/>
                  <a:pt x="2103486" y="99936"/>
                </a:cubicBezTo>
                <a:close/>
                <a:moveTo>
                  <a:pt x="1154291" y="99526"/>
                </a:moveTo>
                <a:cubicBezTo>
                  <a:pt x="1158454" y="99458"/>
                  <a:pt x="1162004" y="99595"/>
                  <a:pt x="1164940" y="99936"/>
                </a:cubicBezTo>
                <a:cubicBezTo>
                  <a:pt x="1165460" y="103921"/>
                  <a:pt x="1165750" y="107521"/>
                  <a:pt x="1165810" y="110738"/>
                </a:cubicBezTo>
                <a:cubicBezTo>
                  <a:pt x="1165870" y="113955"/>
                  <a:pt x="1166262" y="117454"/>
                  <a:pt x="1166988" y="121234"/>
                </a:cubicBezTo>
                <a:cubicBezTo>
                  <a:pt x="1174999" y="117360"/>
                  <a:pt x="1183448" y="113844"/>
                  <a:pt x="1192330" y="110687"/>
                </a:cubicBezTo>
                <a:cubicBezTo>
                  <a:pt x="1201212" y="107530"/>
                  <a:pt x="1210377" y="105858"/>
                  <a:pt x="1219823" y="105670"/>
                </a:cubicBezTo>
                <a:cubicBezTo>
                  <a:pt x="1223083" y="105678"/>
                  <a:pt x="1226290" y="105969"/>
                  <a:pt x="1229448" y="106540"/>
                </a:cubicBezTo>
                <a:cubicBezTo>
                  <a:pt x="1232605" y="107112"/>
                  <a:pt x="1235813" y="107914"/>
                  <a:pt x="1239073" y="108946"/>
                </a:cubicBezTo>
                <a:cubicBezTo>
                  <a:pt x="1251446" y="115892"/>
                  <a:pt x="1259670" y="125039"/>
                  <a:pt x="1263749" y="136388"/>
                </a:cubicBezTo>
                <a:cubicBezTo>
                  <a:pt x="1267828" y="147737"/>
                  <a:pt x="1269705" y="160160"/>
                  <a:pt x="1269381" y="173659"/>
                </a:cubicBezTo>
                <a:cubicBezTo>
                  <a:pt x="1269296" y="181893"/>
                  <a:pt x="1268955" y="190102"/>
                  <a:pt x="1268357" y="198285"/>
                </a:cubicBezTo>
                <a:cubicBezTo>
                  <a:pt x="1267760" y="206468"/>
                  <a:pt x="1267419" y="214369"/>
                  <a:pt x="1267333" y="221989"/>
                </a:cubicBezTo>
                <a:cubicBezTo>
                  <a:pt x="1267311" y="233647"/>
                  <a:pt x="1267174" y="246875"/>
                  <a:pt x="1266924" y="261672"/>
                </a:cubicBezTo>
                <a:cubicBezTo>
                  <a:pt x="1266674" y="276470"/>
                  <a:pt x="1265627" y="290062"/>
                  <a:pt x="1263784" y="302448"/>
                </a:cubicBezTo>
                <a:cubicBezTo>
                  <a:pt x="1261940" y="314834"/>
                  <a:pt x="1258619" y="323238"/>
                  <a:pt x="1253817" y="327660"/>
                </a:cubicBezTo>
                <a:cubicBezTo>
                  <a:pt x="1250617" y="330117"/>
                  <a:pt x="1245856" y="331960"/>
                  <a:pt x="1239533" y="333189"/>
                </a:cubicBezTo>
                <a:cubicBezTo>
                  <a:pt x="1233211" y="334418"/>
                  <a:pt x="1226095" y="335032"/>
                  <a:pt x="1218184" y="335032"/>
                </a:cubicBezTo>
                <a:cubicBezTo>
                  <a:pt x="1210462" y="335006"/>
                  <a:pt x="1202663" y="334443"/>
                  <a:pt x="1194787" y="333342"/>
                </a:cubicBezTo>
                <a:cubicBezTo>
                  <a:pt x="1186911" y="332242"/>
                  <a:pt x="1179829" y="330757"/>
                  <a:pt x="1173540" y="328888"/>
                </a:cubicBezTo>
                <a:cubicBezTo>
                  <a:pt x="1173485" y="340771"/>
                  <a:pt x="1173870" y="353048"/>
                  <a:pt x="1174693" y="365720"/>
                </a:cubicBezTo>
                <a:cubicBezTo>
                  <a:pt x="1175518" y="378391"/>
                  <a:pt x="1176296" y="389789"/>
                  <a:pt x="1177030" y="399912"/>
                </a:cubicBezTo>
                <a:cubicBezTo>
                  <a:pt x="1177762" y="410035"/>
                  <a:pt x="1177965" y="417215"/>
                  <a:pt x="1177637" y="421452"/>
                </a:cubicBezTo>
                <a:lnTo>
                  <a:pt x="1126440" y="421043"/>
                </a:lnTo>
                <a:cubicBezTo>
                  <a:pt x="1125611" y="390615"/>
                  <a:pt x="1124857" y="357586"/>
                  <a:pt x="1124179" y="321956"/>
                </a:cubicBezTo>
                <a:cubicBezTo>
                  <a:pt x="1123501" y="286325"/>
                  <a:pt x="1122961" y="249625"/>
                  <a:pt x="1122556" y="211856"/>
                </a:cubicBezTo>
                <a:cubicBezTo>
                  <a:pt x="1122151" y="174087"/>
                  <a:pt x="1121944" y="136780"/>
                  <a:pt x="1121934" y="99936"/>
                </a:cubicBezTo>
                <a:cubicBezTo>
                  <a:pt x="1124391" y="99936"/>
                  <a:pt x="1126850" y="99936"/>
                  <a:pt x="1129307" y="99936"/>
                </a:cubicBezTo>
                <a:cubicBezTo>
                  <a:pt x="1133445" y="99919"/>
                  <a:pt x="1137660" y="99851"/>
                  <a:pt x="1141952" y="99731"/>
                </a:cubicBezTo>
                <a:cubicBezTo>
                  <a:pt x="1146244" y="99612"/>
                  <a:pt x="1150357" y="99543"/>
                  <a:pt x="1154291" y="99526"/>
                </a:cubicBezTo>
                <a:close/>
                <a:moveTo>
                  <a:pt x="6184100" y="96659"/>
                </a:moveTo>
                <a:cubicBezTo>
                  <a:pt x="6198998" y="96625"/>
                  <a:pt x="6213231" y="97717"/>
                  <a:pt x="6226798" y="99936"/>
                </a:cubicBezTo>
                <a:cubicBezTo>
                  <a:pt x="6240365" y="102154"/>
                  <a:pt x="6249888" y="105704"/>
                  <a:pt x="6255366" y="110585"/>
                </a:cubicBezTo>
                <a:cubicBezTo>
                  <a:pt x="6258224" y="113537"/>
                  <a:pt x="6260596" y="116643"/>
                  <a:pt x="6262482" y="119903"/>
                </a:cubicBezTo>
                <a:cubicBezTo>
                  <a:pt x="6264368" y="123162"/>
                  <a:pt x="6265818" y="126063"/>
                  <a:pt x="6266834" y="128606"/>
                </a:cubicBezTo>
                <a:cubicBezTo>
                  <a:pt x="6268514" y="133233"/>
                  <a:pt x="6269684" y="143408"/>
                  <a:pt x="6270341" y="159132"/>
                </a:cubicBezTo>
                <a:cubicBezTo>
                  <a:pt x="6270997" y="174856"/>
                  <a:pt x="6271501" y="193556"/>
                  <a:pt x="6271851" y="215231"/>
                </a:cubicBezTo>
                <a:cubicBezTo>
                  <a:pt x="6272201" y="236907"/>
                  <a:pt x="6272755" y="258985"/>
                  <a:pt x="6273515" y="281467"/>
                </a:cubicBezTo>
                <a:cubicBezTo>
                  <a:pt x="6274274" y="303949"/>
                  <a:pt x="6275597" y="324261"/>
                  <a:pt x="6277482" y="342404"/>
                </a:cubicBezTo>
                <a:cubicBezTo>
                  <a:pt x="6271637" y="342421"/>
                  <a:pt x="6264794" y="342490"/>
                  <a:pt x="6256953" y="342609"/>
                </a:cubicBezTo>
                <a:cubicBezTo>
                  <a:pt x="6249111" y="342728"/>
                  <a:pt x="6242165" y="342797"/>
                  <a:pt x="6236116" y="342814"/>
                </a:cubicBezTo>
                <a:cubicBezTo>
                  <a:pt x="6233214" y="342822"/>
                  <a:pt x="6230928" y="342805"/>
                  <a:pt x="6229255" y="342763"/>
                </a:cubicBezTo>
                <a:cubicBezTo>
                  <a:pt x="6227583" y="342720"/>
                  <a:pt x="6226729" y="342600"/>
                  <a:pt x="6226695" y="342404"/>
                </a:cubicBezTo>
                <a:lnTo>
                  <a:pt x="6227515" y="317011"/>
                </a:lnTo>
                <a:cubicBezTo>
                  <a:pt x="6221268" y="320509"/>
                  <a:pt x="6213896" y="323854"/>
                  <a:pt x="6205397" y="327045"/>
                </a:cubicBezTo>
                <a:cubicBezTo>
                  <a:pt x="6196899" y="330236"/>
                  <a:pt x="6187888" y="331943"/>
                  <a:pt x="6178366" y="332165"/>
                </a:cubicBezTo>
                <a:cubicBezTo>
                  <a:pt x="6171061" y="332097"/>
                  <a:pt x="6163962" y="330595"/>
                  <a:pt x="6157068" y="327660"/>
                </a:cubicBezTo>
                <a:cubicBezTo>
                  <a:pt x="6151171" y="323154"/>
                  <a:pt x="6146888" y="316806"/>
                  <a:pt x="6144217" y="308614"/>
                </a:cubicBezTo>
                <a:cubicBezTo>
                  <a:pt x="6141546" y="300423"/>
                  <a:pt x="6140232" y="291617"/>
                  <a:pt x="6140275" y="282197"/>
                </a:cubicBezTo>
                <a:cubicBezTo>
                  <a:pt x="6140309" y="273894"/>
                  <a:pt x="6141162" y="266027"/>
                  <a:pt x="6142835" y="258595"/>
                </a:cubicBezTo>
                <a:cubicBezTo>
                  <a:pt x="6144507" y="251163"/>
                  <a:pt x="6146794" y="244832"/>
                  <a:pt x="6149695" y="239601"/>
                </a:cubicBezTo>
                <a:cubicBezTo>
                  <a:pt x="6153659" y="233255"/>
                  <a:pt x="6160112" y="228335"/>
                  <a:pt x="6169051" y="224841"/>
                </a:cubicBezTo>
                <a:cubicBezTo>
                  <a:pt x="6177991" y="221347"/>
                  <a:pt x="6187750" y="218854"/>
                  <a:pt x="6198329" y="217362"/>
                </a:cubicBezTo>
                <a:cubicBezTo>
                  <a:pt x="6208906" y="215871"/>
                  <a:pt x="6218635" y="214956"/>
                  <a:pt x="6227515" y="214617"/>
                </a:cubicBezTo>
                <a:cubicBezTo>
                  <a:pt x="6227330" y="208382"/>
                  <a:pt x="6227198" y="200600"/>
                  <a:pt x="6227120" y="191271"/>
                </a:cubicBezTo>
                <a:cubicBezTo>
                  <a:pt x="6227042" y="181942"/>
                  <a:pt x="6226486" y="173250"/>
                  <a:pt x="6225451" y="165195"/>
                </a:cubicBezTo>
                <a:cubicBezTo>
                  <a:pt x="6224417" y="157140"/>
                  <a:pt x="6222374" y="151906"/>
                  <a:pt x="6219323" y="149494"/>
                </a:cubicBezTo>
                <a:cubicBezTo>
                  <a:pt x="6215232" y="147093"/>
                  <a:pt x="6209397" y="145434"/>
                  <a:pt x="6201817" y="144519"/>
                </a:cubicBezTo>
                <a:cubicBezTo>
                  <a:pt x="6194238" y="143604"/>
                  <a:pt x="6186522" y="143098"/>
                  <a:pt x="6178669" y="143002"/>
                </a:cubicBezTo>
                <a:cubicBezTo>
                  <a:pt x="6170816" y="142906"/>
                  <a:pt x="6164435" y="142886"/>
                  <a:pt x="6159525" y="142941"/>
                </a:cubicBezTo>
                <a:cubicBezTo>
                  <a:pt x="6159183" y="134681"/>
                  <a:pt x="6159047" y="126217"/>
                  <a:pt x="6159115" y="117548"/>
                </a:cubicBezTo>
                <a:cubicBezTo>
                  <a:pt x="6159047" y="111404"/>
                  <a:pt x="6159183" y="104851"/>
                  <a:pt x="6159525" y="97888"/>
                </a:cubicBezTo>
                <a:cubicBezTo>
                  <a:pt x="6166897" y="97069"/>
                  <a:pt x="6175089" y="96659"/>
                  <a:pt x="6184100" y="96659"/>
                </a:cubicBezTo>
                <a:close/>
                <a:moveTo>
                  <a:pt x="5422099" y="96659"/>
                </a:moveTo>
                <a:cubicBezTo>
                  <a:pt x="5436998" y="96625"/>
                  <a:pt x="5451231" y="97717"/>
                  <a:pt x="5464798" y="99936"/>
                </a:cubicBezTo>
                <a:cubicBezTo>
                  <a:pt x="5478365" y="102154"/>
                  <a:pt x="5487887" y="105704"/>
                  <a:pt x="5493365" y="110585"/>
                </a:cubicBezTo>
                <a:cubicBezTo>
                  <a:pt x="5496224" y="113537"/>
                  <a:pt x="5498596" y="116643"/>
                  <a:pt x="5500482" y="119903"/>
                </a:cubicBezTo>
                <a:cubicBezTo>
                  <a:pt x="5502368" y="123162"/>
                  <a:pt x="5503818" y="126063"/>
                  <a:pt x="5504834" y="128606"/>
                </a:cubicBezTo>
                <a:cubicBezTo>
                  <a:pt x="5506514" y="133233"/>
                  <a:pt x="5507684" y="143408"/>
                  <a:pt x="5508340" y="159132"/>
                </a:cubicBezTo>
                <a:cubicBezTo>
                  <a:pt x="5508997" y="174856"/>
                  <a:pt x="5509501" y="193556"/>
                  <a:pt x="5509851" y="215231"/>
                </a:cubicBezTo>
                <a:cubicBezTo>
                  <a:pt x="5510201" y="236907"/>
                  <a:pt x="5510755" y="258985"/>
                  <a:pt x="5511515" y="281467"/>
                </a:cubicBezTo>
                <a:cubicBezTo>
                  <a:pt x="5512275" y="303949"/>
                  <a:pt x="5513597" y="324261"/>
                  <a:pt x="5515482" y="342404"/>
                </a:cubicBezTo>
                <a:cubicBezTo>
                  <a:pt x="5509637" y="342421"/>
                  <a:pt x="5502794" y="342490"/>
                  <a:pt x="5494952" y="342609"/>
                </a:cubicBezTo>
                <a:cubicBezTo>
                  <a:pt x="5487111" y="342728"/>
                  <a:pt x="5480165" y="342797"/>
                  <a:pt x="5474115" y="342814"/>
                </a:cubicBezTo>
                <a:cubicBezTo>
                  <a:pt x="5471214" y="342822"/>
                  <a:pt x="5468928" y="342805"/>
                  <a:pt x="5467255" y="342763"/>
                </a:cubicBezTo>
                <a:cubicBezTo>
                  <a:pt x="5465583" y="342720"/>
                  <a:pt x="5464730" y="342600"/>
                  <a:pt x="5464695" y="342404"/>
                </a:cubicBezTo>
                <a:lnTo>
                  <a:pt x="5465514" y="317011"/>
                </a:lnTo>
                <a:cubicBezTo>
                  <a:pt x="5459268" y="320509"/>
                  <a:pt x="5451896" y="323854"/>
                  <a:pt x="5443397" y="327045"/>
                </a:cubicBezTo>
                <a:cubicBezTo>
                  <a:pt x="5434898" y="330236"/>
                  <a:pt x="5425888" y="331943"/>
                  <a:pt x="5416365" y="332165"/>
                </a:cubicBezTo>
                <a:cubicBezTo>
                  <a:pt x="5409061" y="332097"/>
                  <a:pt x="5401962" y="330595"/>
                  <a:pt x="5395067" y="327660"/>
                </a:cubicBezTo>
                <a:cubicBezTo>
                  <a:pt x="5389172" y="323154"/>
                  <a:pt x="5384888" y="316806"/>
                  <a:pt x="5382217" y="308614"/>
                </a:cubicBezTo>
                <a:cubicBezTo>
                  <a:pt x="5379547" y="300423"/>
                  <a:pt x="5378233" y="291617"/>
                  <a:pt x="5378275" y="282197"/>
                </a:cubicBezTo>
                <a:cubicBezTo>
                  <a:pt x="5378309" y="273894"/>
                  <a:pt x="5379162" y="266027"/>
                  <a:pt x="5380835" y="258595"/>
                </a:cubicBezTo>
                <a:cubicBezTo>
                  <a:pt x="5382507" y="251163"/>
                  <a:pt x="5384794" y="244832"/>
                  <a:pt x="5387695" y="239601"/>
                </a:cubicBezTo>
                <a:cubicBezTo>
                  <a:pt x="5391660" y="233255"/>
                  <a:pt x="5398112" y="228335"/>
                  <a:pt x="5407051" y="224841"/>
                </a:cubicBezTo>
                <a:cubicBezTo>
                  <a:pt x="5415991" y="221347"/>
                  <a:pt x="5425750" y="218854"/>
                  <a:pt x="5436329" y="217362"/>
                </a:cubicBezTo>
                <a:cubicBezTo>
                  <a:pt x="5446906" y="215871"/>
                  <a:pt x="5456635" y="214956"/>
                  <a:pt x="5465514" y="214617"/>
                </a:cubicBezTo>
                <a:cubicBezTo>
                  <a:pt x="5465330" y="208382"/>
                  <a:pt x="5465198" y="200600"/>
                  <a:pt x="5465120" y="191271"/>
                </a:cubicBezTo>
                <a:cubicBezTo>
                  <a:pt x="5465041" y="181942"/>
                  <a:pt x="5464486" y="173250"/>
                  <a:pt x="5463451" y="165195"/>
                </a:cubicBezTo>
                <a:cubicBezTo>
                  <a:pt x="5462417" y="157140"/>
                  <a:pt x="5460375" y="151906"/>
                  <a:pt x="5457323" y="149494"/>
                </a:cubicBezTo>
                <a:cubicBezTo>
                  <a:pt x="5453232" y="147093"/>
                  <a:pt x="5447397" y="145434"/>
                  <a:pt x="5439817" y="144519"/>
                </a:cubicBezTo>
                <a:cubicBezTo>
                  <a:pt x="5432238" y="143604"/>
                  <a:pt x="5424522" y="143098"/>
                  <a:pt x="5416669" y="143002"/>
                </a:cubicBezTo>
                <a:cubicBezTo>
                  <a:pt x="5408816" y="142906"/>
                  <a:pt x="5402435" y="142886"/>
                  <a:pt x="5397525" y="142941"/>
                </a:cubicBezTo>
                <a:cubicBezTo>
                  <a:pt x="5397184" y="134681"/>
                  <a:pt x="5397047" y="126217"/>
                  <a:pt x="5397115" y="117548"/>
                </a:cubicBezTo>
                <a:cubicBezTo>
                  <a:pt x="5397047" y="111404"/>
                  <a:pt x="5397184" y="104851"/>
                  <a:pt x="5397525" y="97888"/>
                </a:cubicBezTo>
                <a:cubicBezTo>
                  <a:pt x="5404897" y="97069"/>
                  <a:pt x="5413089" y="96659"/>
                  <a:pt x="5422099" y="96659"/>
                </a:cubicBezTo>
                <a:close/>
                <a:moveTo>
                  <a:pt x="4393399" y="96659"/>
                </a:moveTo>
                <a:cubicBezTo>
                  <a:pt x="4408298" y="96625"/>
                  <a:pt x="4422531" y="97717"/>
                  <a:pt x="4436098" y="99936"/>
                </a:cubicBezTo>
                <a:cubicBezTo>
                  <a:pt x="4449665" y="102154"/>
                  <a:pt x="4459188" y="105704"/>
                  <a:pt x="4464666" y="110585"/>
                </a:cubicBezTo>
                <a:cubicBezTo>
                  <a:pt x="4467524" y="113537"/>
                  <a:pt x="4469897" y="116643"/>
                  <a:pt x="4471782" y="119903"/>
                </a:cubicBezTo>
                <a:cubicBezTo>
                  <a:pt x="4473668" y="123162"/>
                  <a:pt x="4475119" y="126063"/>
                  <a:pt x="4476134" y="128606"/>
                </a:cubicBezTo>
                <a:cubicBezTo>
                  <a:pt x="4477815" y="133233"/>
                  <a:pt x="4478984" y="143408"/>
                  <a:pt x="4479641" y="159132"/>
                </a:cubicBezTo>
                <a:cubicBezTo>
                  <a:pt x="4480298" y="174856"/>
                  <a:pt x="4480801" y="193556"/>
                  <a:pt x="4481151" y="215231"/>
                </a:cubicBezTo>
                <a:cubicBezTo>
                  <a:pt x="4481501" y="236907"/>
                  <a:pt x="4482056" y="258985"/>
                  <a:pt x="4482815" y="281467"/>
                </a:cubicBezTo>
                <a:cubicBezTo>
                  <a:pt x="4483575" y="303949"/>
                  <a:pt x="4484897" y="324261"/>
                  <a:pt x="4486783" y="342404"/>
                </a:cubicBezTo>
                <a:cubicBezTo>
                  <a:pt x="4480938" y="342421"/>
                  <a:pt x="4474095" y="342490"/>
                  <a:pt x="4466253" y="342609"/>
                </a:cubicBezTo>
                <a:cubicBezTo>
                  <a:pt x="4458411" y="342728"/>
                  <a:pt x="4451466" y="342797"/>
                  <a:pt x="4445416" y="342814"/>
                </a:cubicBezTo>
                <a:cubicBezTo>
                  <a:pt x="4442515" y="342822"/>
                  <a:pt x="4440228" y="342805"/>
                  <a:pt x="4438555" y="342763"/>
                </a:cubicBezTo>
                <a:cubicBezTo>
                  <a:pt x="4436883" y="342720"/>
                  <a:pt x="4436030" y="342600"/>
                  <a:pt x="4435995" y="342404"/>
                </a:cubicBezTo>
                <a:lnTo>
                  <a:pt x="4436815" y="317011"/>
                </a:lnTo>
                <a:cubicBezTo>
                  <a:pt x="4430568" y="320509"/>
                  <a:pt x="4423196" y="323854"/>
                  <a:pt x="4414698" y="327045"/>
                </a:cubicBezTo>
                <a:cubicBezTo>
                  <a:pt x="4406199" y="330236"/>
                  <a:pt x="4397188" y="331943"/>
                  <a:pt x="4387666" y="332165"/>
                </a:cubicBezTo>
                <a:cubicBezTo>
                  <a:pt x="4380362" y="332097"/>
                  <a:pt x="4373262" y="330595"/>
                  <a:pt x="4366368" y="327660"/>
                </a:cubicBezTo>
                <a:cubicBezTo>
                  <a:pt x="4360472" y="323154"/>
                  <a:pt x="4356188" y="316806"/>
                  <a:pt x="4353517" y="308614"/>
                </a:cubicBezTo>
                <a:cubicBezTo>
                  <a:pt x="4350847" y="300423"/>
                  <a:pt x="4349533" y="291617"/>
                  <a:pt x="4349575" y="282197"/>
                </a:cubicBezTo>
                <a:cubicBezTo>
                  <a:pt x="4349609" y="273894"/>
                  <a:pt x="4350463" y="266027"/>
                  <a:pt x="4352135" y="258595"/>
                </a:cubicBezTo>
                <a:cubicBezTo>
                  <a:pt x="4353808" y="251163"/>
                  <a:pt x="4356094" y="244832"/>
                  <a:pt x="4358995" y="239601"/>
                </a:cubicBezTo>
                <a:cubicBezTo>
                  <a:pt x="4362960" y="233255"/>
                  <a:pt x="4369412" y="228335"/>
                  <a:pt x="4378352" y="224841"/>
                </a:cubicBezTo>
                <a:cubicBezTo>
                  <a:pt x="4387292" y="221347"/>
                  <a:pt x="4397051" y="218854"/>
                  <a:pt x="4407629" y="217362"/>
                </a:cubicBezTo>
                <a:cubicBezTo>
                  <a:pt x="4418207" y="215871"/>
                  <a:pt x="4427935" y="214956"/>
                  <a:pt x="4436815" y="214617"/>
                </a:cubicBezTo>
                <a:cubicBezTo>
                  <a:pt x="4436630" y="208382"/>
                  <a:pt x="4436499" y="200600"/>
                  <a:pt x="4436420" y="191271"/>
                </a:cubicBezTo>
                <a:cubicBezTo>
                  <a:pt x="4436342" y="181942"/>
                  <a:pt x="4435786" y="173250"/>
                  <a:pt x="4434752" y="165195"/>
                </a:cubicBezTo>
                <a:cubicBezTo>
                  <a:pt x="4433718" y="157140"/>
                  <a:pt x="4431675" y="151906"/>
                  <a:pt x="4428623" y="149494"/>
                </a:cubicBezTo>
                <a:cubicBezTo>
                  <a:pt x="4424532" y="147093"/>
                  <a:pt x="4418697" y="145434"/>
                  <a:pt x="4411118" y="144519"/>
                </a:cubicBezTo>
                <a:cubicBezTo>
                  <a:pt x="4403538" y="143604"/>
                  <a:pt x="4395822" y="143098"/>
                  <a:pt x="4387969" y="143002"/>
                </a:cubicBezTo>
                <a:cubicBezTo>
                  <a:pt x="4380116" y="142906"/>
                  <a:pt x="4373735" y="142886"/>
                  <a:pt x="4368825" y="142941"/>
                </a:cubicBezTo>
                <a:cubicBezTo>
                  <a:pt x="4368484" y="134681"/>
                  <a:pt x="4368348" y="126217"/>
                  <a:pt x="4368416" y="117548"/>
                </a:cubicBezTo>
                <a:cubicBezTo>
                  <a:pt x="4368348" y="111404"/>
                  <a:pt x="4368484" y="104851"/>
                  <a:pt x="4368825" y="97888"/>
                </a:cubicBezTo>
                <a:cubicBezTo>
                  <a:pt x="4376197" y="97069"/>
                  <a:pt x="4384389" y="96659"/>
                  <a:pt x="4393399" y="96659"/>
                </a:cubicBezTo>
                <a:close/>
                <a:moveTo>
                  <a:pt x="3221825" y="96659"/>
                </a:moveTo>
                <a:cubicBezTo>
                  <a:pt x="3236723" y="96625"/>
                  <a:pt x="3250956" y="97717"/>
                  <a:pt x="3264523" y="99936"/>
                </a:cubicBezTo>
                <a:cubicBezTo>
                  <a:pt x="3278090" y="102154"/>
                  <a:pt x="3287613" y="105704"/>
                  <a:pt x="3293091" y="110585"/>
                </a:cubicBezTo>
                <a:cubicBezTo>
                  <a:pt x="3295949" y="113537"/>
                  <a:pt x="3298321" y="116643"/>
                  <a:pt x="3300207" y="119903"/>
                </a:cubicBezTo>
                <a:cubicBezTo>
                  <a:pt x="3302093" y="123162"/>
                  <a:pt x="3303544" y="126063"/>
                  <a:pt x="3304559" y="128606"/>
                </a:cubicBezTo>
                <a:cubicBezTo>
                  <a:pt x="3306240" y="133233"/>
                  <a:pt x="3307409" y="143408"/>
                  <a:pt x="3308066" y="159132"/>
                </a:cubicBezTo>
                <a:cubicBezTo>
                  <a:pt x="3308723" y="174856"/>
                  <a:pt x="3309226" y="193556"/>
                  <a:pt x="3309576" y="215231"/>
                </a:cubicBezTo>
                <a:cubicBezTo>
                  <a:pt x="3309926" y="236907"/>
                  <a:pt x="3310481" y="258985"/>
                  <a:pt x="3311240" y="281467"/>
                </a:cubicBezTo>
                <a:cubicBezTo>
                  <a:pt x="3311999" y="303949"/>
                  <a:pt x="3313322" y="324261"/>
                  <a:pt x="3315208" y="342404"/>
                </a:cubicBezTo>
                <a:cubicBezTo>
                  <a:pt x="3309363" y="342421"/>
                  <a:pt x="3302519" y="342490"/>
                  <a:pt x="3294678" y="342609"/>
                </a:cubicBezTo>
                <a:cubicBezTo>
                  <a:pt x="3286836" y="342728"/>
                  <a:pt x="3279891" y="342797"/>
                  <a:pt x="3273841" y="342814"/>
                </a:cubicBezTo>
                <a:cubicBezTo>
                  <a:pt x="3270939" y="342822"/>
                  <a:pt x="3268653" y="342805"/>
                  <a:pt x="3266980" y="342763"/>
                </a:cubicBezTo>
                <a:cubicBezTo>
                  <a:pt x="3265308" y="342720"/>
                  <a:pt x="3264455" y="342600"/>
                  <a:pt x="3264420" y="342404"/>
                </a:cubicBezTo>
                <a:lnTo>
                  <a:pt x="3265239" y="317011"/>
                </a:lnTo>
                <a:cubicBezTo>
                  <a:pt x="3258994" y="320509"/>
                  <a:pt x="3251621" y="323854"/>
                  <a:pt x="3243122" y="327045"/>
                </a:cubicBezTo>
                <a:cubicBezTo>
                  <a:pt x="3234624" y="330236"/>
                  <a:pt x="3225613" y="331943"/>
                  <a:pt x="3216090" y="332165"/>
                </a:cubicBezTo>
                <a:cubicBezTo>
                  <a:pt x="3208787" y="332097"/>
                  <a:pt x="3201687" y="330595"/>
                  <a:pt x="3194793" y="327660"/>
                </a:cubicBezTo>
                <a:cubicBezTo>
                  <a:pt x="3188896" y="323154"/>
                  <a:pt x="3184613" y="316806"/>
                  <a:pt x="3181942" y="308614"/>
                </a:cubicBezTo>
                <a:cubicBezTo>
                  <a:pt x="3179271" y="300423"/>
                  <a:pt x="3177958" y="291617"/>
                  <a:pt x="3178000" y="282197"/>
                </a:cubicBezTo>
                <a:cubicBezTo>
                  <a:pt x="3178034" y="273894"/>
                  <a:pt x="3178887" y="266027"/>
                  <a:pt x="3180560" y="258595"/>
                </a:cubicBezTo>
                <a:cubicBezTo>
                  <a:pt x="3182232" y="251163"/>
                  <a:pt x="3184519" y="244832"/>
                  <a:pt x="3187420" y="239601"/>
                </a:cubicBezTo>
                <a:cubicBezTo>
                  <a:pt x="3191385" y="233255"/>
                  <a:pt x="3197837" y="228335"/>
                  <a:pt x="3206776" y="224841"/>
                </a:cubicBezTo>
                <a:cubicBezTo>
                  <a:pt x="3215716" y="221347"/>
                  <a:pt x="3225475" y="218854"/>
                  <a:pt x="3236053" y="217362"/>
                </a:cubicBezTo>
                <a:cubicBezTo>
                  <a:pt x="3246632" y="215871"/>
                  <a:pt x="3256360" y="214956"/>
                  <a:pt x="3265239" y="214617"/>
                </a:cubicBezTo>
                <a:cubicBezTo>
                  <a:pt x="3265055" y="208382"/>
                  <a:pt x="3264923" y="200600"/>
                  <a:pt x="3264845" y="191271"/>
                </a:cubicBezTo>
                <a:cubicBezTo>
                  <a:pt x="3264767" y="181942"/>
                  <a:pt x="3264211" y="173250"/>
                  <a:pt x="3263176" y="165195"/>
                </a:cubicBezTo>
                <a:cubicBezTo>
                  <a:pt x="3262143" y="157140"/>
                  <a:pt x="3260100" y="151906"/>
                  <a:pt x="3257048" y="149494"/>
                </a:cubicBezTo>
                <a:cubicBezTo>
                  <a:pt x="3252957" y="147093"/>
                  <a:pt x="3247122" y="145434"/>
                  <a:pt x="3239542" y="144519"/>
                </a:cubicBezTo>
                <a:cubicBezTo>
                  <a:pt x="3231963" y="143604"/>
                  <a:pt x="3224247" y="143098"/>
                  <a:pt x="3216394" y="143002"/>
                </a:cubicBezTo>
                <a:cubicBezTo>
                  <a:pt x="3208541" y="142906"/>
                  <a:pt x="3202160" y="142886"/>
                  <a:pt x="3197250" y="142941"/>
                </a:cubicBezTo>
                <a:cubicBezTo>
                  <a:pt x="3196909" y="134681"/>
                  <a:pt x="3196772" y="126217"/>
                  <a:pt x="3196840" y="117548"/>
                </a:cubicBezTo>
                <a:cubicBezTo>
                  <a:pt x="3196772" y="111404"/>
                  <a:pt x="3196909" y="104851"/>
                  <a:pt x="3197250" y="97888"/>
                </a:cubicBezTo>
                <a:cubicBezTo>
                  <a:pt x="3204623" y="97069"/>
                  <a:pt x="3212814" y="96659"/>
                  <a:pt x="3221825" y="96659"/>
                </a:cubicBezTo>
                <a:close/>
                <a:moveTo>
                  <a:pt x="1669250" y="96659"/>
                </a:moveTo>
                <a:cubicBezTo>
                  <a:pt x="1684149" y="96625"/>
                  <a:pt x="1698381" y="97717"/>
                  <a:pt x="1711948" y="99936"/>
                </a:cubicBezTo>
                <a:cubicBezTo>
                  <a:pt x="1725516" y="102154"/>
                  <a:pt x="1735038" y="105704"/>
                  <a:pt x="1740516" y="110585"/>
                </a:cubicBezTo>
                <a:cubicBezTo>
                  <a:pt x="1743375" y="113537"/>
                  <a:pt x="1745746" y="116643"/>
                  <a:pt x="1747633" y="119903"/>
                </a:cubicBezTo>
                <a:cubicBezTo>
                  <a:pt x="1749518" y="123162"/>
                  <a:pt x="1750969" y="126063"/>
                  <a:pt x="1751984" y="128606"/>
                </a:cubicBezTo>
                <a:cubicBezTo>
                  <a:pt x="1753665" y="133233"/>
                  <a:pt x="1754834" y="143408"/>
                  <a:pt x="1755491" y="159132"/>
                </a:cubicBezTo>
                <a:cubicBezTo>
                  <a:pt x="1756148" y="174856"/>
                  <a:pt x="1756652" y="193556"/>
                  <a:pt x="1757002" y="215231"/>
                </a:cubicBezTo>
                <a:cubicBezTo>
                  <a:pt x="1757351" y="236907"/>
                  <a:pt x="1757906" y="258985"/>
                  <a:pt x="1758666" y="281467"/>
                </a:cubicBezTo>
                <a:cubicBezTo>
                  <a:pt x="1759425" y="303949"/>
                  <a:pt x="1760747" y="324261"/>
                  <a:pt x="1762633" y="342404"/>
                </a:cubicBezTo>
                <a:cubicBezTo>
                  <a:pt x="1756789" y="342421"/>
                  <a:pt x="1749945" y="342490"/>
                  <a:pt x="1742103" y="342609"/>
                </a:cubicBezTo>
                <a:cubicBezTo>
                  <a:pt x="1734262" y="342728"/>
                  <a:pt x="1727317" y="342797"/>
                  <a:pt x="1721266" y="342814"/>
                </a:cubicBezTo>
                <a:cubicBezTo>
                  <a:pt x="1718365" y="342822"/>
                  <a:pt x="1716078" y="342805"/>
                  <a:pt x="1714406" y="342763"/>
                </a:cubicBezTo>
                <a:cubicBezTo>
                  <a:pt x="1712734" y="342720"/>
                  <a:pt x="1711880" y="342600"/>
                  <a:pt x="1711846" y="342404"/>
                </a:cubicBezTo>
                <a:lnTo>
                  <a:pt x="1712666" y="317011"/>
                </a:lnTo>
                <a:cubicBezTo>
                  <a:pt x="1706419" y="320509"/>
                  <a:pt x="1699046" y="323854"/>
                  <a:pt x="1690548" y="327045"/>
                </a:cubicBezTo>
                <a:cubicBezTo>
                  <a:pt x="1682049" y="330236"/>
                  <a:pt x="1673039" y="331943"/>
                  <a:pt x="1663517" y="332165"/>
                </a:cubicBezTo>
                <a:cubicBezTo>
                  <a:pt x="1656212" y="332097"/>
                  <a:pt x="1649113" y="330595"/>
                  <a:pt x="1642218" y="327660"/>
                </a:cubicBezTo>
                <a:cubicBezTo>
                  <a:pt x="1636322" y="323154"/>
                  <a:pt x="1632039" y="316806"/>
                  <a:pt x="1629368" y="308614"/>
                </a:cubicBezTo>
                <a:cubicBezTo>
                  <a:pt x="1626697" y="300423"/>
                  <a:pt x="1625383" y="291617"/>
                  <a:pt x="1625425" y="282197"/>
                </a:cubicBezTo>
                <a:cubicBezTo>
                  <a:pt x="1625459" y="273894"/>
                  <a:pt x="1626314" y="266027"/>
                  <a:pt x="1627986" y="258595"/>
                </a:cubicBezTo>
                <a:cubicBezTo>
                  <a:pt x="1629658" y="251163"/>
                  <a:pt x="1631945" y="244832"/>
                  <a:pt x="1634846" y="239601"/>
                </a:cubicBezTo>
                <a:cubicBezTo>
                  <a:pt x="1638810" y="233255"/>
                  <a:pt x="1645262" y="228335"/>
                  <a:pt x="1654202" y="224841"/>
                </a:cubicBezTo>
                <a:cubicBezTo>
                  <a:pt x="1663142" y="221347"/>
                  <a:pt x="1672900" y="218854"/>
                  <a:pt x="1683479" y="217362"/>
                </a:cubicBezTo>
                <a:cubicBezTo>
                  <a:pt x="1694057" y="215871"/>
                  <a:pt x="1703786" y="214956"/>
                  <a:pt x="1712666" y="214617"/>
                </a:cubicBezTo>
                <a:cubicBezTo>
                  <a:pt x="1712480" y="208382"/>
                  <a:pt x="1712349" y="200600"/>
                  <a:pt x="1712271" y="191271"/>
                </a:cubicBezTo>
                <a:cubicBezTo>
                  <a:pt x="1712193" y="181942"/>
                  <a:pt x="1711636" y="173250"/>
                  <a:pt x="1710602" y="165195"/>
                </a:cubicBezTo>
                <a:cubicBezTo>
                  <a:pt x="1709568" y="157140"/>
                  <a:pt x="1707525" y="151906"/>
                  <a:pt x="1704474" y="149494"/>
                </a:cubicBezTo>
                <a:cubicBezTo>
                  <a:pt x="1700383" y="147093"/>
                  <a:pt x="1694547" y="145434"/>
                  <a:pt x="1686968" y="144519"/>
                </a:cubicBezTo>
                <a:cubicBezTo>
                  <a:pt x="1679388" y="143604"/>
                  <a:pt x="1671672" y="143098"/>
                  <a:pt x="1663820" y="143002"/>
                </a:cubicBezTo>
                <a:cubicBezTo>
                  <a:pt x="1655967" y="142906"/>
                  <a:pt x="1649586" y="142886"/>
                  <a:pt x="1644676" y="142941"/>
                </a:cubicBezTo>
                <a:cubicBezTo>
                  <a:pt x="1644334" y="134681"/>
                  <a:pt x="1644198" y="126217"/>
                  <a:pt x="1644266" y="117548"/>
                </a:cubicBezTo>
                <a:cubicBezTo>
                  <a:pt x="1644198" y="111404"/>
                  <a:pt x="1644334" y="104851"/>
                  <a:pt x="1644676" y="97888"/>
                </a:cubicBezTo>
                <a:cubicBezTo>
                  <a:pt x="1652048" y="97069"/>
                  <a:pt x="1660240" y="96659"/>
                  <a:pt x="1669250" y="96659"/>
                </a:cubicBezTo>
                <a:close/>
                <a:moveTo>
                  <a:pt x="50000" y="96659"/>
                </a:moveTo>
                <a:cubicBezTo>
                  <a:pt x="64899" y="96625"/>
                  <a:pt x="79132" y="97717"/>
                  <a:pt x="92699" y="99936"/>
                </a:cubicBezTo>
                <a:cubicBezTo>
                  <a:pt x="106266" y="102154"/>
                  <a:pt x="115788" y="105704"/>
                  <a:pt x="121267" y="110585"/>
                </a:cubicBezTo>
                <a:cubicBezTo>
                  <a:pt x="124125" y="113537"/>
                  <a:pt x="126497" y="116643"/>
                  <a:pt x="128383" y="119903"/>
                </a:cubicBezTo>
                <a:cubicBezTo>
                  <a:pt x="130269" y="123162"/>
                  <a:pt x="131719" y="126063"/>
                  <a:pt x="132735" y="128606"/>
                </a:cubicBezTo>
                <a:cubicBezTo>
                  <a:pt x="134415" y="133233"/>
                  <a:pt x="135585" y="143408"/>
                  <a:pt x="136241" y="159132"/>
                </a:cubicBezTo>
                <a:cubicBezTo>
                  <a:pt x="136899" y="174856"/>
                  <a:pt x="137402" y="193556"/>
                  <a:pt x="137752" y="215231"/>
                </a:cubicBezTo>
                <a:cubicBezTo>
                  <a:pt x="138102" y="236907"/>
                  <a:pt x="138656" y="258985"/>
                  <a:pt x="139416" y="281467"/>
                </a:cubicBezTo>
                <a:cubicBezTo>
                  <a:pt x="140175" y="303949"/>
                  <a:pt x="141498" y="324261"/>
                  <a:pt x="143383" y="342404"/>
                </a:cubicBezTo>
                <a:cubicBezTo>
                  <a:pt x="137539" y="342421"/>
                  <a:pt x="130695" y="342490"/>
                  <a:pt x="122854" y="342609"/>
                </a:cubicBezTo>
                <a:cubicBezTo>
                  <a:pt x="115012" y="342728"/>
                  <a:pt x="108066" y="342797"/>
                  <a:pt x="102017" y="342814"/>
                </a:cubicBezTo>
                <a:cubicBezTo>
                  <a:pt x="99115" y="342822"/>
                  <a:pt x="96829" y="342805"/>
                  <a:pt x="95156" y="342763"/>
                </a:cubicBezTo>
                <a:cubicBezTo>
                  <a:pt x="93484" y="342720"/>
                  <a:pt x="92630" y="342600"/>
                  <a:pt x="92596" y="342404"/>
                </a:cubicBezTo>
                <a:lnTo>
                  <a:pt x="93415" y="317011"/>
                </a:lnTo>
                <a:cubicBezTo>
                  <a:pt x="87169" y="320509"/>
                  <a:pt x="79797" y="323854"/>
                  <a:pt x="71299" y="327045"/>
                </a:cubicBezTo>
                <a:cubicBezTo>
                  <a:pt x="62800" y="330236"/>
                  <a:pt x="53789" y="331943"/>
                  <a:pt x="44267" y="332165"/>
                </a:cubicBezTo>
                <a:cubicBezTo>
                  <a:pt x="36962" y="332097"/>
                  <a:pt x="29863" y="330595"/>
                  <a:pt x="22968" y="327660"/>
                </a:cubicBezTo>
                <a:cubicBezTo>
                  <a:pt x="17072" y="323154"/>
                  <a:pt x="12789" y="316806"/>
                  <a:pt x="10118" y="308614"/>
                </a:cubicBezTo>
                <a:cubicBezTo>
                  <a:pt x="7447" y="300423"/>
                  <a:pt x="6133" y="291617"/>
                  <a:pt x="6176" y="282197"/>
                </a:cubicBezTo>
                <a:cubicBezTo>
                  <a:pt x="6210" y="273894"/>
                  <a:pt x="7063" y="266027"/>
                  <a:pt x="8736" y="258595"/>
                </a:cubicBezTo>
                <a:cubicBezTo>
                  <a:pt x="10408" y="251163"/>
                  <a:pt x="12695" y="244832"/>
                  <a:pt x="15596" y="239601"/>
                </a:cubicBezTo>
                <a:cubicBezTo>
                  <a:pt x="19560" y="233255"/>
                  <a:pt x="26013" y="228335"/>
                  <a:pt x="34952" y="224841"/>
                </a:cubicBezTo>
                <a:cubicBezTo>
                  <a:pt x="43892" y="221347"/>
                  <a:pt x="53651" y="218854"/>
                  <a:pt x="64229" y="217362"/>
                </a:cubicBezTo>
                <a:cubicBezTo>
                  <a:pt x="74808" y="215871"/>
                  <a:pt x="84536" y="214956"/>
                  <a:pt x="93415" y="214617"/>
                </a:cubicBezTo>
                <a:cubicBezTo>
                  <a:pt x="93231" y="208382"/>
                  <a:pt x="93099" y="200600"/>
                  <a:pt x="93021" y="191271"/>
                </a:cubicBezTo>
                <a:cubicBezTo>
                  <a:pt x="92943" y="181942"/>
                  <a:pt x="92386" y="173250"/>
                  <a:pt x="91352" y="165195"/>
                </a:cubicBezTo>
                <a:cubicBezTo>
                  <a:pt x="90318" y="157140"/>
                  <a:pt x="88275" y="151906"/>
                  <a:pt x="85224" y="149494"/>
                </a:cubicBezTo>
                <a:cubicBezTo>
                  <a:pt x="81133" y="147093"/>
                  <a:pt x="75298" y="145434"/>
                  <a:pt x="67718" y="144519"/>
                </a:cubicBezTo>
                <a:cubicBezTo>
                  <a:pt x="60139" y="143604"/>
                  <a:pt x="52423" y="143098"/>
                  <a:pt x="44570" y="143002"/>
                </a:cubicBezTo>
                <a:cubicBezTo>
                  <a:pt x="36717" y="142906"/>
                  <a:pt x="30336" y="142886"/>
                  <a:pt x="25426" y="142941"/>
                </a:cubicBezTo>
                <a:cubicBezTo>
                  <a:pt x="25085" y="134681"/>
                  <a:pt x="24948" y="126217"/>
                  <a:pt x="25016" y="117548"/>
                </a:cubicBezTo>
                <a:cubicBezTo>
                  <a:pt x="24948" y="111404"/>
                  <a:pt x="25085" y="104851"/>
                  <a:pt x="25426" y="97888"/>
                </a:cubicBezTo>
                <a:cubicBezTo>
                  <a:pt x="32798" y="97069"/>
                  <a:pt x="40990" y="96659"/>
                  <a:pt x="50000" y="96659"/>
                </a:cubicBezTo>
                <a:close/>
                <a:moveTo>
                  <a:pt x="4586357" y="95431"/>
                </a:moveTo>
                <a:cubicBezTo>
                  <a:pt x="4586187" y="100567"/>
                  <a:pt x="4586221" y="105448"/>
                  <a:pt x="4586460" y="110073"/>
                </a:cubicBezTo>
                <a:cubicBezTo>
                  <a:pt x="4586699" y="114698"/>
                  <a:pt x="4586937" y="118964"/>
                  <a:pt x="4587176" y="122872"/>
                </a:cubicBezTo>
                <a:cubicBezTo>
                  <a:pt x="4595410" y="118469"/>
                  <a:pt x="4604131" y="114169"/>
                  <a:pt x="4613338" y="109970"/>
                </a:cubicBezTo>
                <a:cubicBezTo>
                  <a:pt x="4622545" y="105772"/>
                  <a:pt x="4631982" y="103520"/>
                  <a:pt x="4641650" y="103212"/>
                </a:cubicBezTo>
                <a:cubicBezTo>
                  <a:pt x="4645353" y="103195"/>
                  <a:pt x="4649108" y="103639"/>
                  <a:pt x="4652913" y="104544"/>
                </a:cubicBezTo>
                <a:cubicBezTo>
                  <a:pt x="4656719" y="105448"/>
                  <a:pt x="4660473" y="106916"/>
                  <a:pt x="4664176" y="108946"/>
                </a:cubicBezTo>
                <a:cubicBezTo>
                  <a:pt x="4673520" y="118384"/>
                  <a:pt x="4679612" y="129613"/>
                  <a:pt x="4682454" y="142634"/>
                </a:cubicBezTo>
                <a:cubicBezTo>
                  <a:pt x="4685295" y="155655"/>
                  <a:pt x="4686575" y="169137"/>
                  <a:pt x="4686293" y="183080"/>
                </a:cubicBezTo>
                <a:cubicBezTo>
                  <a:pt x="4686277" y="188421"/>
                  <a:pt x="4686208" y="193711"/>
                  <a:pt x="4686089" y="198951"/>
                </a:cubicBezTo>
                <a:cubicBezTo>
                  <a:pt x="4685969" y="204190"/>
                  <a:pt x="4685901" y="209275"/>
                  <a:pt x="4685884" y="214207"/>
                </a:cubicBezTo>
                <a:cubicBezTo>
                  <a:pt x="4685935" y="227740"/>
                  <a:pt x="4686140" y="241939"/>
                  <a:pt x="4686498" y="256803"/>
                </a:cubicBezTo>
                <a:cubicBezTo>
                  <a:pt x="4686857" y="271667"/>
                  <a:pt x="4687061" y="287095"/>
                  <a:pt x="4687112" y="303085"/>
                </a:cubicBezTo>
                <a:cubicBezTo>
                  <a:pt x="4687044" y="315782"/>
                  <a:pt x="4686771" y="328888"/>
                  <a:pt x="4686293" y="342404"/>
                </a:cubicBezTo>
                <a:lnTo>
                  <a:pt x="4639192" y="342814"/>
                </a:lnTo>
                <a:cubicBezTo>
                  <a:pt x="4639798" y="309894"/>
                  <a:pt x="4639815" y="278664"/>
                  <a:pt x="4639244" y="249124"/>
                </a:cubicBezTo>
                <a:cubicBezTo>
                  <a:pt x="4638672" y="219583"/>
                  <a:pt x="4637563" y="190196"/>
                  <a:pt x="4635916" y="160963"/>
                </a:cubicBezTo>
                <a:cubicBezTo>
                  <a:pt x="4633851" y="157328"/>
                  <a:pt x="4631427" y="154768"/>
                  <a:pt x="4628646" y="153283"/>
                </a:cubicBezTo>
                <a:cubicBezTo>
                  <a:pt x="4625864" y="151798"/>
                  <a:pt x="4622826" y="151082"/>
                  <a:pt x="4619532" y="151133"/>
                </a:cubicBezTo>
                <a:cubicBezTo>
                  <a:pt x="4613662" y="151372"/>
                  <a:pt x="4607689" y="152942"/>
                  <a:pt x="4601614" y="155843"/>
                </a:cubicBezTo>
                <a:cubicBezTo>
                  <a:pt x="4595539" y="158744"/>
                  <a:pt x="4590180" y="161543"/>
                  <a:pt x="4585538" y="164239"/>
                </a:cubicBezTo>
                <a:cubicBezTo>
                  <a:pt x="4585026" y="192252"/>
                  <a:pt x="4585026" y="221417"/>
                  <a:pt x="4585538" y="251735"/>
                </a:cubicBezTo>
                <a:cubicBezTo>
                  <a:pt x="4586050" y="282052"/>
                  <a:pt x="4586460" y="312548"/>
                  <a:pt x="4586766" y="343223"/>
                </a:cubicBezTo>
                <a:cubicBezTo>
                  <a:pt x="4580623" y="343701"/>
                  <a:pt x="4574889" y="343974"/>
                  <a:pt x="4569564" y="344043"/>
                </a:cubicBezTo>
                <a:cubicBezTo>
                  <a:pt x="4564334" y="344008"/>
                  <a:pt x="4559232" y="343872"/>
                  <a:pt x="4554257" y="343633"/>
                </a:cubicBezTo>
                <a:cubicBezTo>
                  <a:pt x="4549282" y="343394"/>
                  <a:pt x="4543872" y="343258"/>
                  <a:pt x="4538027" y="343223"/>
                </a:cubicBezTo>
                <a:lnTo>
                  <a:pt x="4539666" y="97069"/>
                </a:lnTo>
                <a:cubicBezTo>
                  <a:pt x="4548446" y="97026"/>
                  <a:pt x="4556381" y="96804"/>
                  <a:pt x="4563472" y="96403"/>
                </a:cubicBezTo>
                <a:cubicBezTo>
                  <a:pt x="4570563" y="96002"/>
                  <a:pt x="4578191" y="95678"/>
                  <a:pt x="4586357" y="95431"/>
                </a:cubicBezTo>
                <a:close/>
                <a:moveTo>
                  <a:pt x="3891032" y="95431"/>
                </a:moveTo>
                <a:cubicBezTo>
                  <a:pt x="3890861" y="100567"/>
                  <a:pt x="3890895" y="105448"/>
                  <a:pt x="3891135" y="110073"/>
                </a:cubicBezTo>
                <a:cubicBezTo>
                  <a:pt x="3891373" y="114698"/>
                  <a:pt x="3891612" y="118964"/>
                  <a:pt x="3891851" y="122872"/>
                </a:cubicBezTo>
                <a:cubicBezTo>
                  <a:pt x="3900085" y="118469"/>
                  <a:pt x="3908806" y="114169"/>
                  <a:pt x="3918013" y="109970"/>
                </a:cubicBezTo>
                <a:cubicBezTo>
                  <a:pt x="3927220" y="105772"/>
                  <a:pt x="3936657" y="103520"/>
                  <a:pt x="3946325" y="103212"/>
                </a:cubicBezTo>
                <a:cubicBezTo>
                  <a:pt x="3950028" y="103195"/>
                  <a:pt x="3953782" y="103639"/>
                  <a:pt x="3957588" y="104544"/>
                </a:cubicBezTo>
                <a:cubicBezTo>
                  <a:pt x="3961393" y="105448"/>
                  <a:pt x="3965148" y="106916"/>
                  <a:pt x="3968851" y="108946"/>
                </a:cubicBezTo>
                <a:cubicBezTo>
                  <a:pt x="3978195" y="118384"/>
                  <a:pt x="3984287" y="129613"/>
                  <a:pt x="3987129" y="142634"/>
                </a:cubicBezTo>
                <a:cubicBezTo>
                  <a:pt x="3989970" y="155655"/>
                  <a:pt x="3991250" y="169137"/>
                  <a:pt x="3990968" y="183080"/>
                </a:cubicBezTo>
                <a:cubicBezTo>
                  <a:pt x="3990951" y="188421"/>
                  <a:pt x="3990883" y="193711"/>
                  <a:pt x="3990764" y="198951"/>
                </a:cubicBezTo>
                <a:cubicBezTo>
                  <a:pt x="3990644" y="204190"/>
                  <a:pt x="3990576" y="209275"/>
                  <a:pt x="3990559" y="214207"/>
                </a:cubicBezTo>
                <a:cubicBezTo>
                  <a:pt x="3990610" y="227740"/>
                  <a:pt x="3990815" y="241939"/>
                  <a:pt x="3991173" y="256803"/>
                </a:cubicBezTo>
                <a:cubicBezTo>
                  <a:pt x="3991532" y="271667"/>
                  <a:pt x="3991736" y="287095"/>
                  <a:pt x="3991788" y="303085"/>
                </a:cubicBezTo>
                <a:cubicBezTo>
                  <a:pt x="3991719" y="315782"/>
                  <a:pt x="3991446" y="328888"/>
                  <a:pt x="3990968" y="342404"/>
                </a:cubicBezTo>
                <a:lnTo>
                  <a:pt x="3943867" y="342814"/>
                </a:lnTo>
                <a:cubicBezTo>
                  <a:pt x="3944473" y="309894"/>
                  <a:pt x="3944490" y="278664"/>
                  <a:pt x="3943919" y="249124"/>
                </a:cubicBezTo>
                <a:cubicBezTo>
                  <a:pt x="3943347" y="219583"/>
                  <a:pt x="3942237" y="190196"/>
                  <a:pt x="3940591" y="160963"/>
                </a:cubicBezTo>
                <a:cubicBezTo>
                  <a:pt x="3938526" y="157328"/>
                  <a:pt x="3936102" y="154768"/>
                  <a:pt x="3933321" y="153283"/>
                </a:cubicBezTo>
                <a:cubicBezTo>
                  <a:pt x="3930539" y="151798"/>
                  <a:pt x="3927501" y="151082"/>
                  <a:pt x="3924208" y="151133"/>
                </a:cubicBezTo>
                <a:cubicBezTo>
                  <a:pt x="3918337" y="151372"/>
                  <a:pt x="3912364" y="152942"/>
                  <a:pt x="3906289" y="155843"/>
                </a:cubicBezTo>
                <a:cubicBezTo>
                  <a:pt x="3900213" y="158744"/>
                  <a:pt x="3894855" y="161543"/>
                  <a:pt x="3890213" y="164239"/>
                </a:cubicBezTo>
                <a:cubicBezTo>
                  <a:pt x="3889701" y="192252"/>
                  <a:pt x="3889701" y="221417"/>
                  <a:pt x="3890213" y="251735"/>
                </a:cubicBezTo>
                <a:cubicBezTo>
                  <a:pt x="3890725" y="282052"/>
                  <a:pt x="3891135" y="312548"/>
                  <a:pt x="3891442" y="343223"/>
                </a:cubicBezTo>
                <a:cubicBezTo>
                  <a:pt x="3885298" y="343701"/>
                  <a:pt x="3879564" y="343974"/>
                  <a:pt x="3874239" y="344043"/>
                </a:cubicBezTo>
                <a:cubicBezTo>
                  <a:pt x="3869009" y="344008"/>
                  <a:pt x="3863906" y="343872"/>
                  <a:pt x="3858932" y="343633"/>
                </a:cubicBezTo>
                <a:cubicBezTo>
                  <a:pt x="3853957" y="343394"/>
                  <a:pt x="3848547" y="343258"/>
                  <a:pt x="3842702" y="343223"/>
                </a:cubicBezTo>
                <a:lnTo>
                  <a:pt x="3844341" y="97069"/>
                </a:lnTo>
                <a:cubicBezTo>
                  <a:pt x="3853121" y="97026"/>
                  <a:pt x="3861056" y="96804"/>
                  <a:pt x="3868147" y="96403"/>
                </a:cubicBezTo>
                <a:cubicBezTo>
                  <a:pt x="3875238" y="96002"/>
                  <a:pt x="3882866" y="95678"/>
                  <a:pt x="3891032" y="95431"/>
                </a:cubicBezTo>
                <a:close/>
                <a:moveTo>
                  <a:pt x="6013888" y="79457"/>
                </a:moveTo>
                <a:lnTo>
                  <a:pt x="6059350" y="79867"/>
                </a:lnTo>
                <a:lnTo>
                  <a:pt x="6059350" y="115500"/>
                </a:lnTo>
                <a:cubicBezTo>
                  <a:pt x="6069786" y="113102"/>
                  <a:pt x="6079940" y="110832"/>
                  <a:pt x="6089813" y="108691"/>
                </a:cubicBezTo>
                <a:cubicBezTo>
                  <a:pt x="6099685" y="106549"/>
                  <a:pt x="6110556" y="104177"/>
                  <a:pt x="6122425" y="101574"/>
                </a:cubicBezTo>
                <a:cubicBezTo>
                  <a:pt x="6124234" y="107752"/>
                  <a:pt x="6125736" y="113622"/>
                  <a:pt x="6126930" y="119186"/>
                </a:cubicBezTo>
                <a:cubicBezTo>
                  <a:pt x="6128125" y="124749"/>
                  <a:pt x="6129217" y="129801"/>
                  <a:pt x="6130207" y="134340"/>
                </a:cubicBezTo>
                <a:lnTo>
                  <a:pt x="6059760" y="165468"/>
                </a:lnTo>
                <a:cubicBezTo>
                  <a:pt x="6059564" y="198746"/>
                  <a:pt x="6059445" y="229669"/>
                  <a:pt x="6059402" y="258237"/>
                </a:cubicBezTo>
                <a:cubicBezTo>
                  <a:pt x="6059359" y="286804"/>
                  <a:pt x="6059342" y="314860"/>
                  <a:pt x="6059350" y="342404"/>
                </a:cubicBezTo>
                <a:cubicBezTo>
                  <a:pt x="6054811" y="342618"/>
                  <a:pt x="6050170" y="342805"/>
                  <a:pt x="6045425" y="342967"/>
                </a:cubicBezTo>
                <a:cubicBezTo>
                  <a:pt x="6040681" y="343130"/>
                  <a:pt x="6036039" y="343215"/>
                  <a:pt x="6031499" y="343223"/>
                </a:cubicBezTo>
                <a:cubicBezTo>
                  <a:pt x="6026977" y="343215"/>
                  <a:pt x="6022711" y="343130"/>
                  <a:pt x="6018700" y="342967"/>
                </a:cubicBezTo>
                <a:cubicBezTo>
                  <a:pt x="6014690" y="342805"/>
                  <a:pt x="6011038" y="342618"/>
                  <a:pt x="6007744" y="342404"/>
                </a:cubicBezTo>
                <a:cubicBezTo>
                  <a:pt x="6008000" y="297044"/>
                  <a:pt x="6008717" y="252298"/>
                  <a:pt x="6009894" y="208166"/>
                </a:cubicBezTo>
                <a:cubicBezTo>
                  <a:pt x="6011072" y="164034"/>
                  <a:pt x="6012403" y="121131"/>
                  <a:pt x="6013888" y="79457"/>
                </a:cubicBezTo>
                <a:close/>
                <a:moveTo>
                  <a:pt x="5575738" y="79457"/>
                </a:moveTo>
                <a:lnTo>
                  <a:pt x="5621200" y="79867"/>
                </a:lnTo>
                <a:lnTo>
                  <a:pt x="5621200" y="115500"/>
                </a:lnTo>
                <a:cubicBezTo>
                  <a:pt x="5631636" y="113102"/>
                  <a:pt x="5641790" y="110832"/>
                  <a:pt x="5651663" y="108691"/>
                </a:cubicBezTo>
                <a:cubicBezTo>
                  <a:pt x="5661535" y="106549"/>
                  <a:pt x="5672406" y="104177"/>
                  <a:pt x="5684275" y="101574"/>
                </a:cubicBezTo>
                <a:cubicBezTo>
                  <a:pt x="5686084" y="107752"/>
                  <a:pt x="5687586" y="113622"/>
                  <a:pt x="5688780" y="119186"/>
                </a:cubicBezTo>
                <a:cubicBezTo>
                  <a:pt x="5689975" y="124749"/>
                  <a:pt x="5691067" y="129801"/>
                  <a:pt x="5692057" y="134340"/>
                </a:cubicBezTo>
                <a:lnTo>
                  <a:pt x="5621610" y="165468"/>
                </a:lnTo>
                <a:cubicBezTo>
                  <a:pt x="5621414" y="198746"/>
                  <a:pt x="5621295" y="229669"/>
                  <a:pt x="5621252" y="258237"/>
                </a:cubicBezTo>
                <a:cubicBezTo>
                  <a:pt x="5621209" y="286804"/>
                  <a:pt x="5621192" y="314860"/>
                  <a:pt x="5621200" y="342404"/>
                </a:cubicBezTo>
                <a:cubicBezTo>
                  <a:pt x="5616661" y="342618"/>
                  <a:pt x="5612020" y="342805"/>
                  <a:pt x="5607275" y="342967"/>
                </a:cubicBezTo>
                <a:cubicBezTo>
                  <a:pt x="5602531" y="343130"/>
                  <a:pt x="5597889" y="343215"/>
                  <a:pt x="5593349" y="343223"/>
                </a:cubicBezTo>
                <a:cubicBezTo>
                  <a:pt x="5588827" y="343215"/>
                  <a:pt x="5584561" y="343130"/>
                  <a:pt x="5580550" y="342967"/>
                </a:cubicBezTo>
                <a:cubicBezTo>
                  <a:pt x="5576540" y="342805"/>
                  <a:pt x="5572888" y="342618"/>
                  <a:pt x="5569594" y="342404"/>
                </a:cubicBezTo>
                <a:cubicBezTo>
                  <a:pt x="5569850" y="297044"/>
                  <a:pt x="5570567" y="252298"/>
                  <a:pt x="5571744" y="208166"/>
                </a:cubicBezTo>
                <a:cubicBezTo>
                  <a:pt x="5572922" y="164034"/>
                  <a:pt x="5574253" y="121131"/>
                  <a:pt x="5575738" y="79457"/>
                </a:cubicBezTo>
                <a:close/>
                <a:moveTo>
                  <a:pt x="2880163" y="79457"/>
                </a:moveTo>
                <a:lnTo>
                  <a:pt x="2925626" y="79867"/>
                </a:lnTo>
                <a:lnTo>
                  <a:pt x="2925626" y="115500"/>
                </a:lnTo>
                <a:cubicBezTo>
                  <a:pt x="2936061" y="113102"/>
                  <a:pt x="2946215" y="110832"/>
                  <a:pt x="2956088" y="108691"/>
                </a:cubicBezTo>
                <a:cubicBezTo>
                  <a:pt x="2965960" y="106549"/>
                  <a:pt x="2976831" y="104177"/>
                  <a:pt x="2988700" y="101574"/>
                </a:cubicBezTo>
                <a:cubicBezTo>
                  <a:pt x="2990509" y="107752"/>
                  <a:pt x="2992011" y="113622"/>
                  <a:pt x="2993205" y="119186"/>
                </a:cubicBezTo>
                <a:cubicBezTo>
                  <a:pt x="2994400" y="124749"/>
                  <a:pt x="2995493" y="129801"/>
                  <a:pt x="2996482" y="134340"/>
                </a:cubicBezTo>
                <a:lnTo>
                  <a:pt x="2926035" y="165468"/>
                </a:lnTo>
                <a:cubicBezTo>
                  <a:pt x="2925839" y="198746"/>
                  <a:pt x="2925719" y="229669"/>
                  <a:pt x="2925677" y="258237"/>
                </a:cubicBezTo>
                <a:cubicBezTo>
                  <a:pt x="2925634" y="286804"/>
                  <a:pt x="2925617" y="314860"/>
                  <a:pt x="2925626" y="342404"/>
                </a:cubicBezTo>
                <a:cubicBezTo>
                  <a:pt x="2921086" y="342618"/>
                  <a:pt x="2916444" y="342805"/>
                  <a:pt x="2911700" y="342967"/>
                </a:cubicBezTo>
                <a:cubicBezTo>
                  <a:pt x="2906956" y="343130"/>
                  <a:pt x="2902314" y="343215"/>
                  <a:pt x="2897774" y="343223"/>
                </a:cubicBezTo>
                <a:cubicBezTo>
                  <a:pt x="2893252" y="343215"/>
                  <a:pt x="2888986" y="343130"/>
                  <a:pt x="2884975" y="342967"/>
                </a:cubicBezTo>
                <a:cubicBezTo>
                  <a:pt x="2880965" y="342805"/>
                  <a:pt x="2877313" y="342618"/>
                  <a:pt x="2874019" y="342404"/>
                </a:cubicBezTo>
                <a:cubicBezTo>
                  <a:pt x="2874275" y="297044"/>
                  <a:pt x="2874992" y="252298"/>
                  <a:pt x="2876170" y="208166"/>
                </a:cubicBezTo>
                <a:cubicBezTo>
                  <a:pt x="2877347" y="164034"/>
                  <a:pt x="2878678" y="121131"/>
                  <a:pt x="2880163" y="79457"/>
                </a:cubicBezTo>
                <a:close/>
                <a:moveTo>
                  <a:pt x="2175314" y="79457"/>
                </a:moveTo>
                <a:lnTo>
                  <a:pt x="2220776" y="79867"/>
                </a:lnTo>
                <a:lnTo>
                  <a:pt x="2220776" y="115500"/>
                </a:lnTo>
                <a:cubicBezTo>
                  <a:pt x="2231212" y="113102"/>
                  <a:pt x="2241366" y="110832"/>
                  <a:pt x="2251238" y="108691"/>
                </a:cubicBezTo>
                <a:cubicBezTo>
                  <a:pt x="2261111" y="106549"/>
                  <a:pt x="2271981" y="104177"/>
                  <a:pt x="2283851" y="101574"/>
                </a:cubicBezTo>
                <a:cubicBezTo>
                  <a:pt x="2285660" y="107752"/>
                  <a:pt x="2287162" y="113622"/>
                  <a:pt x="2288357" y="119186"/>
                </a:cubicBezTo>
                <a:cubicBezTo>
                  <a:pt x="2289550" y="124749"/>
                  <a:pt x="2290643" y="129801"/>
                  <a:pt x="2291632" y="134340"/>
                </a:cubicBezTo>
                <a:lnTo>
                  <a:pt x="2221186" y="165468"/>
                </a:lnTo>
                <a:cubicBezTo>
                  <a:pt x="2220990" y="198746"/>
                  <a:pt x="2220870" y="229669"/>
                  <a:pt x="2220827" y="258237"/>
                </a:cubicBezTo>
                <a:cubicBezTo>
                  <a:pt x="2220785" y="286804"/>
                  <a:pt x="2220768" y="314860"/>
                  <a:pt x="2220776" y="342404"/>
                </a:cubicBezTo>
                <a:cubicBezTo>
                  <a:pt x="2216237" y="342618"/>
                  <a:pt x="2211595" y="342805"/>
                  <a:pt x="2206850" y="342967"/>
                </a:cubicBezTo>
                <a:cubicBezTo>
                  <a:pt x="2202107" y="343130"/>
                  <a:pt x="2197465" y="343215"/>
                  <a:pt x="2192925" y="343223"/>
                </a:cubicBezTo>
                <a:cubicBezTo>
                  <a:pt x="2188403" y="343215"/>
                  <a:pt x="2184136" y="343130"/>
                  <a:pt x="2180126" y="342967"/>
                </a:cubicBezTo>
                <a:cubicBezTo>
                  <a:pt x="2176115" y="342805"/>
                  <a:pt x="2172464" y="342618"/>
                  <a:pt x="2169170" y="342404"/>
                </a:cubicBezTo>
                <a:cubicBezTo>
                  <a:pt x="2169426" y="297044"/>
                  <a:pt x="2170142" y="252298"/>
                  <a:pt x="2171320" y="208166"/>
                </a:cubicBezTo>
                <a:cubicBezTo>
                  <a:pt x="2172498" y="164034"/>
                  <a:pt x="2173829" y="121131"/>
                  <a:pt x="2175314" y="79457"/>
                </a:cubicBezTo>
                <a:close/>
                <a:moveTo>
                  <a:pt x="1499038" y="79457"/>
                </a:moveTo>
                <a:lnTo>
                  <a:pt x="1544501" y="79867"/>
                </a:lnTo>
                <a:lnTo>
                  <a:pt x="1544501" y="115500"/>
                </a:lnTo>
                <a:cubicBezTo>
                  <a:pt x="1554937" y="113102"/>
                  <a:pt x="1565091" y="110832"/>
                  <a:pt x="1574964" y="108691"/>
                </a:cubicBezTo>
                <a:cubicBezTo>
                  <a:pt x="1584836" y="106549"/>
                  <a:pt x="1595707" y="104177"/>
                  <a:pt x="1607576" y="101574"/>
                </a:cubicBezTo>
                <a:cubicBezTo>
                  <a:pt x="1609384" y="107752"/>
                  <a:pt x="1610886" y="113622"/>
                  <a:pt x="1612081" y="119186"/>
                </a:cubicBezTo>
                <a:cubicBezTo>
                  <a:pt x="1613276" y="124749"/>
                  <a:pt x="1614368" y="129801"/>
                  <a:pt x="1615358" y="134340"/>
                </a:cubicBezTo>
                <a:lnTo>
                  <a:pt x="1544911" y="165468"/>
                </a:lnTo>
                <a:cubicBezTo>
                  <a:pt x="1544715" y="198746"/>
                  <a:pt x="1544595" y="229669"/>
                  <a:pt x="1544552" y="258237"/>
                </a:cubicBezTo>
                <a:cubicBezTo>
                  <a:pt x="1544510" y="286804"/>
                  <a:pt x="1544493" y="314860"/>
                  <a:pt x="1544501" y="342404"/>
                </a:cubicBezTo>
                <a:cubicBezTo>
                  <a:pt x="1539962" y="342618"/>
                  <a:pt x="1535320" y="342805"/>
                  <a:pt x="1530575" y="342967"/>
                </a:cubicBezTo>
                <a:cubicBezTo>
                  <a:pt x="1525832" y="343130"/>
                  <a:pt x="1521190" y="343215"/>
                  <a:pt x="1516650" y="343223"/>
                </a:cubicBezTo>
                <a:cubicBezTo>
                  <a:pt x="1512128" y="343215"/>
                  <a:pt x="1507861" y="343130"/>
                  <a:pt x="1503852" y="342967"/>
                </a:cubicBezTo>
                <a:cubicBezTo>
                  <a:pt x="1499840" y="342805"/>
                  <a:pt x="1496189" y="342618"/>
                  <a:pt x="1492894" y="342404"/>
                </a:cubicBezTo>
                <a:cubicBezTo>
                  <a:pt x="1493151" y="297044"/>
                  <a:pt x="1493867" y="252298"/>
                  <a:pt x="1495046" y="208166"/>
                </a:cubicBezTo>
                <a:cubicBezTo>
                  <a:pt x="1496223" y="164034"/>
                  <a:pt x="1497554" y="121131"/>
                  <a:pt x="1499038" y="79457"/>
                </a:cubicBezTo>
                <a:close/>
                <a:moveTo>
                  <a:pt x="4170105" y="67989"/>
                </a:moveTo>
                <a:cubicBezTo>
                  <a:pt x="4176385" y="72921"/>
                  <a:pt x="4181539" y="78314"/>
                  <a:pt x="4185567" y="84167"/>
                </a:cubicBezTo>
                <a:cubicBezTo>
                  <a:pt x="4189594" y="90021"/>
                  <a:pt x="4192905" y="96233"/>
                  <a:pt x="4195499" y="102803"/>
                </a:cubicBezTo>
                <a:cubicBezTo>
                  <a:pt x="4188127" y="107931"/>
                  <a:pt x="4181471" y="113238"/>
                  <a:pt x="4175532" y="118725"/>
                </a:cubicBezTo>
                <a:cubicBezTo>
                  <a:pt x="4169593" y="124212"/>
                  <a:pt x="4163142" y="129826"/>
                  <a:pt x="4156180" y="135569"/>
                </a:cubicBezTo>
                <a:cubicBezTo>
                  <a:pt x="4156214" y="143172"/>
                  <a:pt x="4156350" y="151107"/>
                  <a:pt x="4156589" y="159375"/>
                </a:cubicBezTo>
                <a:cubicBezTo>
                  <a:pt x="4156828" y="167644"/>
                  <a:pt x="4156965" y="176091"/>
                  <a:pt x="4156999" y="184718"/>
                </a:cubicBezTo>
                <a:cubicBezTo>
                  <a:pt x="4157118" y="199027"/>
                  <a:pt x="4156367" y="213004"/>
                  <a:pt x="4154746" y="226648"/>
                </a:cubicBezTo>
                <a:cubicBezTo>
                  <a:pt x="4153125" y="240292"/>
                  <a:pt x="4149916" y="252528"/>
                  <a:pt x="4145121" y="263356"/>
                </a:cubicBezTo>
                <a:cubicBezTo>
                  <a:pt x="4141631" y="269645"/>
                  <a:pt x="4136324" y="274270"/>
                  <a:pt x="4129199" y="277231"/>
                </a:cubicBezTo>
                <a:cubicBezTo>
                  <a:pt x="4122074" y="280191"/>
                  <a:pt x="4115640" y="281847"/>
                  <a:pt x="4109898" y="282197"/>
                </a:cubicBezTo>
                <a:cubicBezTo>
                  <a:pt x="4109770" y="284978"/>
                  <a:pt x="4109719" y="288426"/>
                  <a:pt x="4109744" y="292538"/>
                </a:cubicBezTo>
                <a:cubicBezTo>
                  <a:pt x="4109770" y="296651"/>
                  <a:pt x="4110640" y="300713"/>
                  <a:pt x="4112355" y="304723"/>
                </a:cubicBezTo>
                <a:cubicBezTo>
                  <a:pt x="4117030" y="308655"/>
                  <a:pt x="4123608" y="310576"/>
                  <a:pt x="4132090" y="310488"/>
                </a:cubicBezTo>
                <a:cubicBezTo>
                  <a:pt x="4140573" y="310399"/>
                  <a:pt x="4149123" y="310925"/>
                  <a:pt x="4157742" y="312065"/>
                </a:cubicBezTo>
                <a:cubicBezTo>
                  <a:pt x="4166361" y="313206"/>
                  <a:pt x="4173212" y="317584"/>
                  <a:pt x="4178297" y="325202"/>
                </a:cubicBezTo>
                <a:cubicBezTo>
                  <a:pt x="4182017" y="331320"/>
                  <a:pt x="4184918" y="338539"/>
                  <a:pt x="4187000" y="346858"/>
                </a:cubicBezTo>
                <a:cubicBezTo>
                  <a:pt x="4189082" y="355178"/>
                  <a:pt x="4190140" y="363523"/>
                  <a:pt x="4190174" y="371894"/>
                </a:cubicBezTo>
                <a:cubicBezTo>
                  <a:pt x="4190183" y="378737"/>
                  <a:pt x="4189347" y="385017"/>
                  <a:pt x="4187666" y="390734"/>
                </a:cubicBezTo>
                <a:cubicBezTo>
                  <a:pt x="4185985" y="396451"/>
                  <a:pt x="4183408" y="401093"/>
                  <a:pt x="4179935" y="404660"/>
                </a:cubicBezTo>
                <a:cubicBezTo>
                  <a:pt x="4172682" y="411273"/>
                  <a:pt x="4162613" y="415761"/>
                  <a:pt x="4149729" y="418124"/>
                </a:cubicBezTo>
                <a:cubicBezTo>
                  <a:pt x="4136844" y="420488"/>
                  <a:pt x="4122885" y="421597"/>
                  <a:pt x="4107850" y="421452"/>
                </a:cubicBezTo>
                <a:cubicBezTo>
                  <a:pt x="4096655" y="421375"/>
                  <a:pt x="4085664" y="421017"/>
                  <a:pt x="4074879" y="420377"/>
                </a:cubicBezTo>
                <a:cubicBezTo>
                  <a:pt x="4064093" y="419737"/>
                  <a:pt x="4054332" y="419276"/>
                  <a:pt x="4045594" y="418995"/>
                </a:cubicBezTo>
                <a:lnTo>
                  <a:pt x="4045594" y="378037"/>
                </a:lnTo>
                <a:cubicBezTo>
                  <a:pt x="4058370" y="378027"/>
                  <a:pt x="4072320" y="378229"/>
                  <a:pt x="4087447" y="378644"/>
                </a:cubicBezTo>
                <a:cubicBezTo>
                  <a:pt x="4102573" y="379059"/>
                  <a:pt x="4115948" y="378927"/>
                  <a:pt x="4127570" y="378250"/>
                </a:cubicBezTo>
                <a:cubicBezTo>
                  <a:pt x="4139192" y="377572"/>
                  <a:pt x="4146135" y="375590"/>
                  <a:pt x="4148398" y="372303"/>
                </a:cubicBezTo>
                <a:cubicBezTo>
                  <a:pt x="4150514" y="368207"/>
                  <a:pt x="4151606" y="364521"/>
                  <a:pt x="4151674" y="361245"/>
                </a:cubicBezTo>
                <a:cubicBezTo>
                  <a:pt x="4151717" y="357891"/>
                  <a:pt x="4150403" y="355075"/>
                  <a:pt x="4147732" y="352797"/>
                </a:cubicBezTo>
                <a:cubicBezTo>
                  <a:pt x="4145061" y="350519"/>
                  <a:pt x="4140778" y="349239"/>
                  <a:pt x="4134882" y="348957"/>
                </a:cubicBezTo>
                <a:cubicBezTo>
                  <a:pt x="4127529" y="347648"/>
                  <a:pt x="4119480" y="346990"/>
                  <a:pt x="4110732" y="346985"/>
                </a:cubicBezTo>
                <a:cubicBezTo>
                  <a:pt x="4101984" y="346980"/>
                  <a:pt x="4094056" y="346475"/>
                  <a:pt x="4086946" y="345468"/>
                </a:cubicBezTo>
                <a:cubicBezTo>
                  <a:pt x="4079837" y="344462"/>
                  <a:pt x="4075063" y="341803"/>
                  <a:pt x="4072626" y="337489"/>
                </a:cubicBezTo>
                <a:cubicBezTo>
                  <a:pt x="4069810" y="331977"/>
                  <a:pt x="4067865" y="326619"/>
                  <a:pt x="4066790" y="321414"/>
                </a:cubicBezTo>
                <a:cubicBezTo>
                  <a:pt x="4065715" y="316209"/>
                  <a:pt x="4065203" y="311055"/>
                  <a:pt x="4065254" y="305952"/>
                </a:cubicBezTo>
                <a:cubicBezTo>
                  <a:pt x="4065296" y="301268"/>
                  <a:pt x="4065621" y="296506"/>
                  <a:pt x="4066227" y="291668"/>
                </a:cubicBezTo>
                <a:cubicBezTo>
                  <a:pt x="4066832" y="286830"/>
                  <a:pt x="4067464" y="281762"/>
                  <a:pt x="4068121" y="276463"/>
                </a:cubicBezTo>
                <a:cubicBezTo>
                  <a:pt x="4058368" y="271198"/>
                  <a:pt x="4051149" y="264013"/>
                  <a:pt x="4046465" y="254909"/>
                </a:cubicBezTo>
                <a:cubicBezTo>
                  <a:pt x="4041780" y="245804"/>
                  <a:pt x="4039169" y="235650"/>
                  <a:pt x="4038631" y="224447"/>
                </a:cubicBezTo>
                <a:cubicBezTo>
                  <a:pt x="4038154" y="214617"/>
                  <a:pt x="4037880" y="204787"/>
                  <a:pt x="4037812" y="194957"/>
                </a:cubicBezTo>
                <a:cubicBezTo>
                  <a:pt x="4037821" y="181919"/>
                  <a:pt x="4038213" y="169598"/>
                  <a:pt x="4038990" y="157993"/>
                </a:cubicBezTo>
                <a:cubicBezTo>
                  <a:pt x="4039766" y="146388"/>
                  <a:pt x="4040876" y="136320"/>
                  <a:pt x="4042318" y="127787"/>
                </a:cubicBezTo>
                <a:cubicBezTo>
                  <a:pt x="4043819" y="119877"/>
                  <a:pt x="4047574" y="113580"/>
                  <a:pt x="4053581" y="108895"/>
                </a:cubicBezTo>
                <a:cubicBezTo>
                  <a:pt x="4059588" y="104211"/>
                  <a:pt x="4066209" y="100678"/>
                  <a:pt x="4073445" y="98298"/>
                </a:cubicBezTo>
                <a:cubicBezTo>
                  <a:pt x="4076125" y="97888"/>
                  <a:pt x="4078855" y="97581"/>
                  <a:pt x="4081637" y="97376"/>
                </a:cubicBezTo>
                <a:cubicBezTo>
                  <a:pt x="4084418" y="97171"/>
                  <a:pt x="4087149" y="97069"/>
                  <a:pt x="4089828" y="97069"/>
                </a:cubicBezTo>
                <a:cubicBezTo>
                  <a:pt x="4095998" y="97086"/>
                  <a:pt x="4102090" y="97461"/>
                  <a:pt x="4108106" y="98195"/>
                </a:cubicBezTo>
                <a:cubicBezTo>
                  <a:pt x="4114121" y="98929"/>
                  <a:pt x="4119907" y="99919"/>
                  <a:pt x="4125461" y="101165"/>
                </a:cubicBezTo>
                <a:close/>
                <a:moveTo>
                  <a:pt x="6339376" y="29899"/>
                </a:moveTo>
                <a:lnTo>
                  <a:pt x="6387706" y="30718"/>
                </a:lnTo>
                <a:lnTo>
                  <a:pt x="6387706" y="96659"/>
                </a:lnTo>
                <a:cubicBezTo>
                  <a:pt x="6387964" y="96930"/>
                  <a:pt x="6390634" y="97117"/>
                  <a:pt x="6395715" y="97221"/>
                </a:cubicBezTo>
                <a:cubicBezTo>
                  <a:pt x="6400797" y="97324"/>
                  <a:pt x="6406744" y="97360"/>
                  <a:pt x="6413554" y="97327"/>
                </a:cubicBezTo>
                <a:cubicBezTo>
                  <a:pt x="6420366" y="97294"/>
                  <a:pt x="6426494" y="97208"/>
                  <a:pt x="6431940" y="97069"/>
                </a:cubicBezTo>
                <a:cubicBezTo>
                  <a:pt x="6432657" y="103409"/>
                  <a:pt x="6433067" y="111105"/>
                  <a:pt x="6433169" y="120159"/>
                </a:cubicBezTo>
                <a:cubicBezTo>
                  <a:pt x="6433271" y="129212"/>
                  <a:pt x="6433681" y="137216"/>
                  <a:pt x="6434397" y="144170"/>
                </a:cubicBezTo>
                <a:cubicBezTo>
                  <a:pt x="6427648" y="143786"/>
                  <a:pt x="6420156" y="143632"/>
                  <a:pt x="6411922" y="143709"/>
                </a:cubicBezTo>
                <a:cubicBezTo>
                  <a:pt x="6403688" y="143786"/>
                  <a:pt x="6395889" y="143940"/>
                  <a:pt x="6388525" y="144170"/>
                </a:cubicBezTo>
                <a:lnTo>
                  <a:pt x="6388525" y="156457"/>
                </a:lnTo>
                <a:lnTo>
                  <a:pt x="6390983" y="277282"/>
                </a:lnTo>
                <a:cubicBezTo>
                  <a:pt x="6393084" y="288302"/>
                  <a:pt x="6396482" y="295660"/>
                  <a:pt x="6401177" y="299353"/>
                </a:cubicBezTo>
                <a:cubicBezTo>
                  <a:pt x="6405871" y="303047"/>
                  <a:pt x="6411545" y="304943"/>
                  <a:pt x="6418197" y="305042"/>
                </a:cubicBezTo>
                <a:cubicBezTo>
                  <a:pt x="6424848" y="305140"/>
                  <a:pt x="6432160" y="305307"/>
                  <a:pt x="6440132" y="305542"/>
                </a:cubicBezTo>
                <a:lnTo>
                  <a:pt x="6438903" y="348138"/>
                </a:lnTo>
                <a:cubicBezTo>
                  <a:pt x="6434176" y="349171"/>
                  <a:pt x="6429397" y="349973"/>
                  <a:pt x="6424568" y="350545"/>
                </a:cubicBezTo>
                <a:cubicBezTo>
                  <a:pt x="6419738" y="351116"/>
                  <a:pt x="6414960" y="351406"/>
                  <a:pt x="6410232" y="351415"/>
                </a:cubicBezTo>
                <a:cubicBezTo>
                  <a:pt x="6401179" y="351440"/>
                  <a:pt x="6392254" y="350365"/>
                  <a:pt x="6383457" y="348189"/>
                </a:cubicBezTo>
                <a:cubicBezTo>
                  <a:pt x="6374659" y="346014"/>
                  <a:pt x="6366246" y="342583"/>
                  <a:pt x="6358216" y="337899"/>
                </a:cubicBezTo>
                <a:cubicBezTo>
                  <a:pt x="6354334" y="334580"/>
                  <a:pt x="6351552" y="331081"/>
                  <a:pt x="6349872" y="327404"/>
                </a:cubicBezTo>
                <a:cubicBezTo>
                  <a:pt x="6348190" y="323726"/>
                  <a:pt x="6346330" y="320125"/>
                  <a:pt x="6344291" y="316601"/>
                </a:cubicBezTo>
                <a:cubicBezTo>
                  <a:pt x="6341108" y="289100"/>
                  <a:pt x="6339384" y="260856"/>
                  <a:pt x="6339120" y="231870"/>
                </a:cubicBezTo>
                <a:cubicBezTo>
                  <a:pt x="6338855" y="202884"/>
                  <a:pt x="6338258" y="174743"/>
                  <a:pt x="6337328" y="147447"/>
                </a:cubicBezTo>
                <a:cubicBezTo>
                  <a:pt x="6332695" y="147464"/>
                  <a:pt x="6328343" y="147429"/>
                  <a:pt x="6324273" y="147344"/>
                </a:cubicBezTo>
                <a:cubicBezTo>
                  <a:pt x="6320203" y="147259"/>
                  <a:pt x="6315953" y="147020"/>
                  <a:pt x="6311525" y="146627"/>
                </a:cubicBezTo>
                <a:cubicBezTo>
                  <a:pt x="6311516" y="138282"/>
                  <a:pt x="6311431" y="130296"/>
                  <a:pt x="6311269" y="122667"/>
                </a:cubicBezTo>
                <a:cubicBezTo>
                  <a:pt x="6311107" y="115039"/>
                  <a:pt x="6310919" y="107462"/>
                  <a:pt x="6310706" y="99936"/>
                </a:cubicBezTo>
                <a:lnTo>
                  <a:pt x="6340195" y="99526"/>
                </a:lnTo>
                <a:close/>
                <a:moveTo>
                  <a:pt x="5748826" y="29899"/>
                </a:moveTo>
                <a:lnTo>
                  <a:pt x="5797156" y="30718"/>
                </a:lnTo>
                <a:lnTo>
                  <a:pt x="5797156" y="96659"/>
                </a:lnTo>
                <a:cubicBezTo>
                  <a:pt x="5797414" y="96930"/>
                  <a:pt x="5800084" y="97117"/>
                  <a:pt x="5805165" y="97221"/>
                </a:cubicBezTo>
                <a:cubicBezTo>
                  <a:pt x="5810247" y="97324"/>
                  <a:pt x="5816194" y="97360"/>
                  <a:pt x="5823004" y="97327"/>
                </a:cubicBezTo>
                <a:cubicBezTo>
                  <a:pt x="5829816" y="97294"/>
                  <a:pt x="5835944" y="97208"/>
                  <a:pt x="5841390" y="97069"/>
                </a:cubicBezTo>
                <a:cubicBezTo>
                  <a:pt x="5842107" y="103409"/>
                  <a:pt x="5842517" y="111105"/>
                  <a:pt x="5842619" y="120159"/>
                </a:cubicBezTo>
                <a:cubicBezTo>
                  <a:pt x="5842721" y="129212"/>
                  <a:pt x="5843131" y="137216"/>
                  <a:pt x="5843847" y="144170"/>
                </a:cubicBezTo>
                <a:cubicBezTo>
                  <a:pt x="5837098" y="143786"/>
                  <a:pt x="5829606" y="143632"/>
                  <a:pt x="5821372" y="143709"/>
                </a:cubicBezTo>
                <a:cubicBezTo>
                  <a:pt x="5813138" y="143786"/>
                  <a:pt x="5805339" y="143940"/>
                  <a:pt x="5797975" y="144170"/>
                </a:cubicBezTo>
                <a:lnTo>
                  <a:pt x="5797975" y="156457"/>
                </a:lnTo>
                <a:lnTo>
                  <a:pt x="5800433" y="277282"/>
                </a:lnTo>
                <a:cubicBezTo>
                  <a:pt x="5802534" y="288302"/>
                  <a:pt x="5805932" y="295660"/>
                  <a:pt x="5810627" y="299353"/>
                </a:cubicBezTo>
                <a:cubicBezTo>
                  <a:pt x="5815321" y="303047"/>
                  <a:pt x="5820995" y="304943"/>
                  <a:pt x="5827647" y="305042"/>
                </a:cubicBezTo>
                <a:cubicBezTo>
                  <a:pt x="5834298" y="305140"/>
                  <a:pt x="5841610" y="305307"/>
                  <a:pt x="5849582" y="305542"/>
                </a:cubicBezTo>
                <a:lnTo>
                  <a:pt x="5848353" y="348138"/>
                </a:lnTo>
                <a:cubicBezTo>
                  <a:pt x="5843626" y="349171"/>
                  <a:pt x="5838847" y="349973"/>
                  <a:pt x="5834018" y="350545"/>
                </a:cubicBezTo>
                <a:cubicBezTo>
                  <a:pt x="5829188" y="351116"/>
                  <a:pt x="5824410" y="351406"/>
                  <a:pt x="5819682" y="351415"/>
                </a:cubicBezTo>
                <a:cubicBezTo>
                  <a:pt x="5810629" y="351440"/>
                  <a:pt x="5801704" y="350365"/>
                  <a:pt x="5792907" y="348189"/>
                </a:cubicBezTo>
                <a:cubicBezTo>
                  <a:pt x="5784109" y="346014"/>
                  <a:pt x="5775696" y="342583"/>
                  <a:pt x="5767666" y="337899"/>
                </a:cubicBezTo>
                <a:cubicBezTo>
                  <a:pt x="5763784" y="334580"/>
                  <a:pt x="5761002" y="331081"/>
                  <a:pt x="5759322" y="327404"/>
                </a:cubicBezTo>
                <a:cubicBezTo>
                  <a:pt x="5757640" y="323726"/>
                  <a:pt x="5755780" y="320125"/>
                  <a:pt x="5753741" y="316601"/>
                </a:cubicBezTo>
                <a:cubicBezTo>
                  <a:pt x="5750558" y="289100"/>
                  <a:pt x="5748834" y="260856"/>
                  <a:pt x="5748570" y="231870"/>
                </a:cubicBezTo>
                <a:cubicBezTo>
                  <a:pt x="5748305" y="202884"/>
                  <a:pt x="5747708" y="174743"/>
                  <a:pt x="5746778" y="147447"/>
                </a:cubicBezTo>
                <a:cubicBezTo>
                  <a:pt x="5742145" y="147464"/>
                  <a:pt x="5737793" y="147429"/>
                  <a:pt x="5733723" y="147344"/>
                </a:cubicBezTo>
                <a:cubicBezTo>
                  <a:pt x="5729653" y="147259"/>
                  <a:pt x="5725403" y="147020"/>
                  <a:pt x="5720975" y="146627"/>
                </a:cubicBezTo>
                <a:cubicBezTo>
                  <a:pt x="5720966" y="138282"/>
                  <a:pt x="5720881" y="130296"/>
                  <a:pt x="5720719" y="122667"/>
                </a:cubicBezTo>
                <a:cubicBezTo>
                  <a:pt x="5720557" y="115039"/>
                  <a:pt x="5720369" y="107462"/>
                  <a:pt x="5720156" y="99936"/>
                </a:cubicBezTo>
                <a:lnTo>
                  <a:pt x="5749645" y="99526"/>
                </a:lnTo>
                <a:close/>
                <a:moveTo>
                  <a:pt x="3377101" y="29899"/>
                </a:moveTo>
                <a:lnTo>
                  <a:pt x="3425431" y="30718"/>
                </a:lnTo>
                <a:lnTo>
                  <a:pt x="3425431" y="96659"/>
                </a:lnTo>
                <a:cubicBezTo>
                  <a:pt x="3425689" y="96930"/>
                  <a:pt x="3428359" y="97117"/>
                  <a:pt x="3433441" y="97221"/>
                </a:cubicBezTo>
                <a:cubicBezTo>
                  <a:pt x="3438522" y="97324"/>
                  <a:pt x="3444469" y="97360"/>
                  <a:pt x="3451280" y="97327"/>
                </a:cubicBezTo>
                <a:cubicBezTo>
                  <a:pt x="3458091" y="97294"/>
                  <a:pt x="3464219" y="97208"/>
                  <a:pt x="3469665" y="97069"/>
                </a:cubicBezTo>
                <a:cubicBezTo>
                  <a:pt x="3470382" y="103409"/>
                  <a:pt x="3470791" y="111105"/>
                  <a:pt x="3470894" y="120159"/>
                </a:cubicBezTo>
                <a:cubicBezTo>
                  <a:pt x="3470996" y="129212"/>
                  <a:pt x="3471406" y="137216"/>
                  <a:pt x="3472122" y="144170"/>
                </a:cubicBezTo>
                <a:cubicBezTo>
                  <a:pt x="3465373" y="143786"/>
                  <a:pt x="3457881" y="143632"/>
                  <a:pt x="3449647" y="143709"/>
                </a:cubicBezTo>
                <a:cubicBezTo>
                  <a:pt x="3441413" y="143786"/>
                  <a:pt x="3433614" y="143940"/>
                  <a:pt x="3426250" y="144170"/>
                </a:cubicBezTo>
                <a:lnTo>
                  <a:pt x="3426250" y="156457"/>
                </a:lnTo>
                <a:lnTo>
                  <a:pt x="3428708" y="277282"/>
                </a:lnTo>
                <a:cubicBezTo>
                  <a:pt x="3430809" y="288302"/>
                  <a:pt x="3434206" y="295660"/>
                  <a:pt x="3438902" y="299353"/>
                </a:cubicBezTo>
                <a:cubicBezTo>
                  <a:pt x="3443597" y="303047"/>
                  <a:pt x="3449270" y="304943"/>
                  <a:pt x="3455921" y="305042"/>
                </a:cubicBezTo>
                <a:cubicBezTo>
                  <a:pt x="3462573" y="305140"/>
                  <a:pt x="3469885" y="305307"/>
                  <a:pt x="3477857" y="305542"/>
                </a:cubicBezTo>
                <a:lnTo>
                  <a:pt x="3476628" y="348138"/>
                </a:lnTo>
                <a:cubicBezTo>
                  <a:pt x="3471901" y="349171"/>
                  <a:pt x="3467122" y="349973"/>
                  <a:pt x="3462293" y="350545"/>
                </a:cubicBezTo>
                <a:cubicBezTo>
                  <a:pt x="3457463" y="351116"/>
                  <a:pt x="3452685" y="351406"/>
                  <a:pt x="3447958" y="351415"/>
                </a:cubicBezTo>
                <a:cubicBezTo>
                  <a:pt x="3438904" y="351440"/>
                  <a:pt x="3429979" y="350365"/>
                  <a:pt x="3421182" y="348189"/>
                </a:cubicBezTo>
                <a:cubicBezTo>
                  <a:pt x="3412384" y="346014"/>
                  <a:pt x="3403971" y="342583"/>
                  <a:pt x="3395942" y="337899"/>
                </a:cubicBezTo>
                <a:cubicBezTo>
                  <a:pt x="3392059" y="334580"/>
                  <a:pt x="3389278" y="331081"/>
                  <a:pt x="3387597" y="327404"/>
                </a:cubicBezTo>
                <a:cubicBezTo>
                  <a:pt x="3385916" y="323726"/>
                  <a:pt x="3384055" y="320125"/>
                  <a:pt x="3382016" y="316601"/>
                </a:cubicBezTo>
                <a:cubicBezTo>
                  <a:pt x="3378833" y="289100"/>
                  <a:pt x="3377110" y="260856"/>
                  <a:pt x="3376845" y="231870"/>
                </a:cubicBezTo>
                <a:cubicBezTo>
                  <a:pt x="3376581" y="202884"/>
                  <a:pt x="3375983" y="174743"/>
                  <a:pt x="3375053" y="147447"/>
                </a:cubicBezTo>
                <a:cubicBezTo>
                  <a:pt x="3370420" y="147464"/>
                  <a:pt x="3366068" y="147429"/>
                  <a:pt x="3361998" y="147344"/>
                </a:cubicBezTo>
                <a:cubicBezTo>
                  <a:pt x="3357928" y="147259"/>
                  <a:pt x="3353679" y="147020"/>
                  <a:pt x="3349250" y="146627"/>
                </a:cubicBezTo>
                <a:cubicBezTo>
                  <a:pt x="3349242" y="138282"/>
                  <a:pt x="3349156" y="130296"/>
                  <a:pt x="3348994" y="122667"/>
                </a:cubicBezTo>
                <a:cubicBezTo>
                  <a:pt x="3348832" y="115039"/>
                  <a:pt x="3348644" y="107462"/>
                  <a:pt x="3348431" y="99936"/>
                </a:cubicBezTo>
                <a:lnTo>
                  <a:pt x="3377920" y="99526"/>
                </a:lnTo>
                <a:close/>
                <a:moveTo>
                  <a:pt x="1824527" y="29899"/>
                </a:moveTo>
                <a:lnTo>
                  <a:pt x="1872857" y="30718"/>
                </a:lnTo>
                <a:lnTo>
                  <a:pt x="1872857" y="96659"/>
                </a:lnTo>
                <a:cubicBezTo>
                  <a:pt x="1873115" y="96930"/>
                  <a:pt x="1875785" y="97117"/>
                  <a:pt x="1880866" y="97221"/>
                </a:cubicBezTo>
                <a:cubicBezTo>
                  <a:pt x="1885948" y="97324"/>
                  <a:pt x="1891895" y="97360"/>
                  <a:pt x="1898705" y="97327"/>
                </a:cubicBezTo>
                <a:cubicBezTo>
                  <a:pt x="1905517" y="97294"/>
                  <a:pt x="1911645" y="97208"/>
                  <a:pt x="1917091" y="97069"/>
                </a:cubicBezTo>
                <a:cubicBezTo>
                  <a:pt x="1917807" y="103409"/>
                  <a:pt x="1918217" y="111105"/>
                  <a:pt x="1918319" y="120159"/>
                </a:cubicBezTo>
                <a:cubicBezTo>
                  <a:pt x="1918421" y="129212"/>
                  <a:pt x="1918832" y="137216"/>
                  <a:pt x="1919548" y="144170"/>
                </a:cubicBezTo>
                <a:cubicBezTo>
                  <a:pt x="1912799" y="143786"/>
                  <a:pt x="1905307" y="143632"/>
                  <a:pt x="1897073" y="143709"/>
                </a:cubicBezTo>
                <a:cubicBezTo>
                  <a:pt x="1888839" y="143786"/>
                  <a:pt x="1881040" y="143940"/>
                  <a:pt x="1873675" y="144170"/>
                </a:cubicBezTo>
                <a:lnTo>
                  <a:pt x="1873675" y="156457"/>
                </a:lnTo>
                <a:lnTo>
                  <a:pt x="1876133" y="277282"/>
                </a:lnTo>
                <a:cubicBezTo>
                  <a:pt x="1878234" y="288302"/>
                  <a:pt x="1881633" y="295660"/>
                  <a:pt x="1886327" y="299353"/>
                </a:cubicBezTo>
                <a:cubicBezTo>
                  <a:pt x="1891023" y="303047"/>
                  <a:pt x="1896696" y="304943"/>
                  <a:pt x="1903347" y="305042"/>
                </a:cubicBezTo>
                <a:cubicBezTo>
                  <a:pt x="1909999" y="305140"/>
                  <a:pt x="1917311" y="305307"/>
                  <a:pt x="1925282" y="305542"/>
                </a:cubicBezTo>
                <a:lnTo>
                  <a:pt x="1924054" y="348138"/>
                </a:lnTo>
                <a:cubicBezTo>
                  <a:pt x="1919327" y="349171"/>
                  <a:pt x="1914548" y="349973"/>
                  <a:pt x="1909719" y="350545"/>
                </a:cubicBezTo>
                <a:cubicBezTo>
                  <a:pt x="1904889" y="351116"/>
                  <a:pt x="1900111" y="351406"/>
                  <a:pt x="1895383" y="351415"/>
                </a:cubicBezTo>
                <a:cubicBezTo>
                  <a:pt x="1886330" y="351440"/>
                  <a:pt x="1877404" y="350365"/>
                  <a:pt x="1868607" y="348189"/>
                </a:cubicBezTo>
                <a:cubicBezTo>
                  <a:pt x="1859810" y="346014"/>
                  <a:pt x="1851397" y="342583"/>
                  <a:pt x="1843368" y="337899"/>
                </a:cubicBezTo>
                <a:cubicBezTo>
                  <a:pt x="1839484" y="334580"/>
                  <a:pt x="1836704" y="331081"/>
                  <a:pt x="1835022" y="327404"/>
                </a:cubicBezTo>
                <a:cubicBezTo>
                  <a:pt x="1833341" y="323726"/>
                  <a:pt x="1831481" y="320125"/>
                  <a:pt x="1829442" y="316601"/>
                </a:cubicBezTo>
                <a:cubicBezTo>
                  <a:pt x="1826259" y="289100"/>
                  <a:pt x="1824535" y="260856"/>
                  <a:pt x="1824271" y="231870"/>
                </a:cubicBezTo>
                <a:cubicBezTo>
                  <a:pt x="1824006" y="202884"/>
                  <a:pt x="1823409" y="174743"/>
                  <a:pt x="1822479" y="147447"/>
                </a:cubicBezTo>
                <a:cubicBezTo>
                  <a:pt x="1817846" y="147464"/>
                  <a:pt x="1813494" y="147429"/>
                  <a:pt x="1809424" y="147344"/>
                </a:cubicBezTo>
                <a:cubicBezTo>
                  <a:pt x="1805354" y="147259"/>
                  <a:pt x="1801105" y="147020"/>
                  <a:pt x="1796676" y="146627"/>
                </a:cubicBezTo>
                <a:cubicBezTo>
                  <a:pt x="1796667" y="138282"/>
                  <a:pt x="1796582" y="130296"/>
                  <a:pt x="1796419" y="122667"/>
                </a:cubicBezTo>
                <a:cubicBezTo>
                  <a:pt x="1796257" y="115039"/>
                  <a:pt x="1796070" y="107462"/>
                  <a:pt x="1795857" y="99936"/>
                </a:cubicBezTo>
                <a:lnTo>
                  <a:pt x="1825346" y="99526"/>
                </a:lnTo>
                <a:close/>
                <a:moveTo>
                  <a:pt x="529126" y="29899"/>
                </a:moveTo>
                <a:lnTo>
                  <a:pt x="577457" y="30718"/>
                </a:lnTo>
                <a:lnTo>
                  <a:pt x="577457" y="96659"/>
                </a:lnTo>
                <a:cubicBezTo>
                  <a:pt x="577715" y="96930"/>
                  <a:pt x="580385" y="97117"/>
                  <a:pt x="585466" y="97221"/>
                </a:cubicBezTo>
                <a:cubicBezTo>
                  <a:pt x="590548" y="97324"/>
                  <a:pt x="596494" y="97360"/>
                  <a:pt x="603305" y="97327"/>
                </a:cubicBezTo>
                <a:cubicBezTo>
                  <a:pt x="610116" y="97294"/>
                  <a:pt x="616245" y="97208"/>
                  <a:pt x="621690" y="97069"/>
                </a:cubicBezTo>
                <a:cubicBezTo>
                  <a:pt x="622407" y="103409"/>
                  <a:pt x="622817" y="111105"/>
                  <a:pt x="622919" y="120159"/>
                </a:cubicBezTo>
                <a:cubicBezTo>
                  <a:pt x="623022" y="129212"/>
                  <a:pt x="623432" y="137216"/>
                  <a:pt x="624148" y="144170"/>
                </a:cubicBezTo>
                <a:cubicBezTo>
                  <a:pt x="617399" y="143786"/>
                  <a:pt x="609906" y="143632"/>
                  <a:pt x="601672" y="143709"/>
                </a:cubicBezTo>
                <a:cubicBezTo>
                  <a:pt x="593438" y="143786"/>
                  <a:pt x="585640" y="143940"/>
                  <a:pt x="578275" y="144170"/>
                </a:cubicBezTo>
                <a:lnTo>
                  <a:pt x="578275" y="156457"/>
                </a:lnTo>
                <a:lnTo>
                  <a:pt x="580734" y="277282"/>
                </a:lnTo>
                <a:cubicBezTo>
                  <a:pt x="582834" y="288302"/>
                  <a:pt x="586232" y="295660"/>
                  <a:pt x="590928" y="299353"/>
                </a:cubicBezTo>
                <a:cubicBezTo>
                  <a:pt x="595622" y="303047"/>
                  <a:pt x="601296" y="304943"/>
                  <a:pt x="607948" y="305042"/>
                </a:cubicBezTo>
                <a:cubicBezTo>
                  <a:pt x="614599" y="305140"/>
                  <a:pt x="621911" y="305307"/>
                  <a:pt x="629882" y="305542"/>
                </a:cubicBezTo>
                <a:lnTo>
                  <a:pt x="628654" y="348138"/>
                </a:lnTo>
                <a:cubicBezTo>
                  <a:pt x="623926" y="349171"/>
                  <a:pt x="619148" y="349973"/>
                  <a:pt x="614318" y="350545"/>
                </a:cubicBezTo>
                <a:cubicBezTo>
                  <a:pt x="609489" y="351116"/>
                  <a:pt x="604710" y="351406"/>
                  <a:pt x="599983" y="351415"/>
                </a:cubicBezTo>
                <a:cubicBezTo>
                  <a:pt x="590930" y="351440"/>
                  <a:pt x="582004" y="350365"/>
                  <a:pt x="573208" y="348189"/>
                </a:cubicBezTo>
                <a:cubicBezTo>
                  <a:pt x="564410" y="346014"/>
                  <a:pt x="555996" y="342583"/>
                  <a:pt x="547967" y="337899"/>
                </a:cubicBezTo>
                <a:cubicBezTo>
                  <a:pt x="544084" y="334580"/>
                  <a:pt x="541303" y="331081"/>
                  <a:pt x="539623" y="327404"/>
                </a:cubicBezTo>
                <a:cubicBezTo>
                  <a:pt x="537942" y="323726"/>
                  <a:pt x="536081" y="320125"/>
                  <a:pt x="534041" y="316601"/>
                </a:cubicBezTo>
                <a:cubicBezTo>
                  <a:pt x="530859" y="289100"/>
                  <a:pt x="529135" y="260856"/>
                  <a:pt x="528870" y="231870"/>
                </a:cubicBezTo>
                <a:cubicBezTo>
                  <a:pt x="528606" y="202884"/>
                  <a:pt x="528008" y="174743"/>
                  <a:pt x="527079" y="147447"/>
                </a:cubicBezTo>
                <a:cubicBezTo>
                  <a:pt x="522446" y="147464"/>
                  <a:pt x="518093" y="147429"/>
                  <a:pt x="514023" y="147344"/>
                </a:cubicBezTo>
                <a:cubicBezTo>
                  <a:pt x="509954" y="147259"/>
                  <a:pt x="505705" y="147020"/>
                  <a:pt x="501276" y="146627"/>
                </a:cubicBezTo>
                <a:cubicBezTo>
                  <a:pt x="501267" y="138282"/>
                  <a:pt x="501182" y="130296"/>
                  <a:pt x="501019" y="122667"/>
                </a:cubicBezTo>
                <a:cubicBezTo>
                  <a:pt x="500857" y="115039"/>
                  <a:pt x="500670" y="107462"/>
                  <a:pt x="500457" y="99936"/>
                </a:cubicBezTo>
                <a:lnTo>
                  <a:pt x="529946" y="99526"/>
                </a:lnTo>
                <a:close/>
                <a:moveTo>
                  <a:pt x="5075818" y="15973"/>
                </a:moveTo>
                <a:cubicBezTo>
                  <a:pt x="5076569" y="25658"/>
                  <a:pt x="5076910" y="39464"/>
                  <a:pt x="5076842" y="57391"/>
                </a:cubicBezTo>
                <a:cubicBezTo>
                  <a:pt x="5076774" y="75319"/>
                  <a:pt x="5076706" y="95780"/>
                  <a:pt x="5076637" y="118776"/>
                </a:cubicBezTo>
                <a:cubicBezTo>
                  <a:pt x="5084983" y="113486"/>
                  <a:pt x="5092969" y="109629"/>
                  <a:pt x="5100597" y="107206"/>
                </a:cubicBezTo>
                <a:cubicBezTo>
                  <a:pt x="5108226" y="104782"/>
                  <a:pt x="5115803" y="103588"/>
                  <a:pt x="5123329" y="103622"/>
                </a:cubicBezTo>
                <a:cubicBezTo>
                  <a:pt x="5128014" y="103631"/>
                  <a:pt x="5132775" y="104023"/>
                  <a:pt x="5137613" y="104800"/>
                </a:cubicBezTo>
                <a:cubicBezTo>
                  <a:pt x="5142451" y="105576"/>
                  <a:pt x="5147519" y="106685"/>
                  <a:pt x="5152819" y="108127"/>
                </a:cubicBezTo>
                <a:cubicBezTo>
                  <a:pt x="5162784" y="117087"/>
                  <a:pt x="5169372" y="129579"/>
                  <a:pt x="5172580" y="145603"/>
                </a:cubicBezTo>
                <a:cubicBezTo>
                  <a:pt x="5175789" y="161628"/>
                  <a:pt x="5177257" y="179035"/>
                  <a:pt x="5176983" y="197824"/>
                </a:cubicBezTo>
                <a:cubicBezTo>
                  <a:pt x="5176975" y="205657"/>
                  <a:pt x="5176889" y="213542"/>
                  <a:pt x="5176727" y="221477"/>
                </a:cubicBezTo>
                <a:cubicBezTo>
                  <a:pt x="5176565" y="229413"/>
                  <a:pt x="5176377" y="237092"/>
                  <a:pt x="5176164" y="244516"/>
                </a:cubicBezTo>
                <a:lnTo>
                  <a:pt x="5174935" y="343223"/>
                </a:lnTo>
                <a:cubicBezTo>
                  <a:pt x="5167793" y="343189"/>
                  <a:pt x="5160574" y="343053"/>
                  <a:pt x="5153279" y="342814"/>
                </a:cubicBezTo>
                <a:cubicBezTo>
                  <a:pt x="5145984" y="342575"/>
                  <a:pt x="5138458" y="342438"/>
                  <a:pt x="5130701" y="342404"/>
                </a:cubicBezTo>
                <a:lnTo>
                  <a:pt x="5132340" y="178984"/>
                </a:lnTo>
                <a:cubicBezTo>
                  <a:pt x="5132194" y="169879"/>
                  <a:pt x="5129413" y="163411"/>
                  <a:pt x="5123995" y="159580"/>
                </a:cubicBezTo>
                <a:cubicBezTo>
                  <a:pt x="5118576" y="155749"/>
                  <a:pt x="5112620" y="153889"/>
                  <a:pt x="5106127" y="154000"/>
                </a:cubicBezTo>
                <a:cubicBezTo>
                  <a:pt x="5104266" y="153991"/>
                  <a:pt x="5102458" y="154111"/>
                  <a:pt x="5100700" y="154358"/>
                </a:cubicBezTo>
                <a:cubicBezTo>
                  <a:pt x="5098942" y="154606"/>
                  <a:pt x="5097338" y="155032"/>
                  <a:pt x="5095887" y="155638"/>
                </a:cubicBezTo>
                <a:cubicBezTo>
                  <a:pt x="5088254" y="159119"/>
                  <a:pt x="5082859" y="165036"/>
                  <a:pt x="5079702" y="173386"/>
                </a:cubicBezTo>
                <a:cubicBezTo>
                  <a:pt x="5076544" y="181737"/>
                  <a:pt x="5074729" y="191294"/>
                  <a:pt x="5074256" y="202057"/>
                </a:cubicBezTo>
                <a:cubicBezTo>
                  <a:pt x="5073783" y="212819"/>
                  <a:pt x="5073758" y="223559"/>
                  <a:pt x="5074180" y="234276"/>
                </a:cubicBezTo>
                <a:cubicBezTo>
                  <a:pt x="5074615" y="253467"/>
                  <a:pt x="5074871" y="272017"/>
                  <a:pt x="5074948" y="289927"/>
                </a:cubicBezTo>
                <a:cubicBezTo>
                  <a:pt x="5075024" y="307838"/>
                  <a:pt x="5074769" y="325467"/>
                  <a:pt x="5074180" y="342814"/>
                </a:cubicBezTo>
                <a:lnTo>
                  <a:pt x="5026669" y="342814"/>
                </a:lnTo>
                <a:cubicBezTo>
                  <a:pt x="5026259" y="316575"/>
                  <a:pt x="5025952" y="290721"/>
                  <a:pt x="5025748" y="265251"/>
                </a:cubicBezTo>
                <a:cubicBezTo>
                  <a:pt x="5025543" y="239780"/>
                  <a:pt x="5025440" y="214847"/>
                  <a:pt x="5025440" y="190452"/>
                </a:cubicBezTo>
                <a:cubicBezTo>
                  <a:pt x="5025449" y="160536"/>
                  <a:pt x="5025637" y="131593"/>
                  <a:pt x="5026004" y="103622"/>
                </a:cubicBezTo>
                <a:cubicBezTo>
                  <a:pt x="5026370" y="75651"/>
                  <a:pt x="5026866" y="48756"/>
                  <a:pt x="5027488" y="22936"/>
                </a:cubicBezTo>
                <a:cubicBezTo>
                  <a:pt x="5035492" y="21750"/>
                  <a:pt x="5043854" y="20333"/>
                  <a:pt x="5052575" y="18686"/>
                </a:cubicBezTo>
                <a:cubicBezTo>
                  <a:pt x="5061296" y="17040"/>
                  <a:pt x="5069043" y="16135"/>
                  <a:pt x="5075818" y="15973"/>
                </a:cubicBezTo>
                <a:close/>
                <a:moveTo>
                  <a:pt x="3570868" y="15973"/>
                </a:moveTo>
                <a:cubicBezTo>
                  <a:pt x="3571619" y="25658"/>
                  <a:pt x="3571961" y="39464"/>
                  <a:pt x="3571892" y="57391"/>
                </a:cubicBezTo>
                <a:cubicBezTo>
                  <a:pt x="3571824" y="75319"/>
                  <a:pt x="3571756" y="95780"/>
                  <a:pt x="3571687" y="118776"/>
                </a:cubicBezTo>
                <a:cubicBezTo>
                  <a:pt x="3580032" y="113486"/>
                  <a:pt x="3588019" y="109629"/>
                  <a:pt x="3595647" y="107206"/>
                </a:cubicBezTo>
                <a:cubicBezTo>
                  <a:pt x="3603276" y="104782"/>
                  <a:pt x="3610853" y="103588"/>
                  <a:pt x="3618379" y="103622"/>
                </a:cubicBezTo>
                <a:cubicBezTo>
                  <a:pt x="3623064" y="103631"/>
                  <a:pt x="3627825" y="104023"/>
                  <a:pt x="3632663" y="104800"/>
                </a:cubicBezTo>
                <a:cubicBezTo>
                  <a:pt x="3637501" y="105576"/>
                  <a:pt x="3642570" y="106685"/>
                  <a:pt x="3647868" y="108127"/>
                </a:cubicBezTo>
                <a:cubicBezTo>
                  <a:pt x="3657835" y="117087"/>
                  <a:pt x="3664422" y="129579"/>
                  <a:pt x="3667630" y="145603"/>
                </a:cubicBezTo>
                <a:cubicBezTo>
                  <a:pt x="3670839" y="161628"/>
                  <a:pt x="3672306" y="179035"/>
                  <a:pt x="3672033" y="197824"/>
                </a:cubicBezTo>
                <a:cubicBezTo>
                  <a:pt x="3672025" y="205657"/>
                  <a:pt x="3671939" y="213542"/>
                  <a:pt x="3671777" y="221477"/>
                </a:cubicBezTo>
                <a:cubicBezTo>
                  <a:pt x="3671615" y="229413"/>
                  <a:pt x="3671427" y="237092"/>
                  <a:pt x="3671214" y="244516"/>
                </a:cubicBezTo>
                <a:lnTo>
                  <a:pt x="3669985" y="343223"/>
                </a:lnTo>
                <a:cubicBezTo>
                  <a:pt x="3662843" y="343189"/>
                  <a:pt x="3655625" y="343053"/>
                  <a:pt x="3648329" y="342814"/>
                </a:cubicBezTo>
                <a:cubicBezTo>
                  <a:pt x="3641034" y="342575"/>
                  <a:pt x="3633508" y="342438"/>
                  <a:pt x="3625751" y="342404"/>
                </a:cubicBezTo>
                <a:lnTo>
                  <a:pt x="3627390" y="178984"/>
                </a:lnTo>
                <a:cubicBezTo>
                  <a:pt x="3627244" y="169879"/>
                  <a:pt x="3624463" y="163411"/>
                  <a:pt x="3619045" y="159580"/>
                </a:cubicBezTo>
                <a:cubicBezTo>
                  <a:pt x="3613626" y="155749"/>
                  <a:pt x="3607670" y="153889"/>
                  <a:pt x="3601177" y="154000"/>
                </a:cubicBezTo>
                <a:cubicBezTo>
                  <a:pt x="3599316" y="153991"/>
                  <a:pt x="3597508" y="154111"/>
                  <a:pt x="3595750" y="154358"/>
                </a:cubicBezTo>
                <a:cubicBezTo>
                  <a:pt x="3593992" y="154606"/>
                  <a:pt x="3592388" y="155032"/>
                  <a:pt x="3590938" y="155638"/>
                </a:cubicBezTo>
                <a:cubicBezTo>
                  <a:pt x="3583305" y="159119"/>
                  <a:pt x="3577909" y="165036"/>
                  <a:pt x="3574752" y="173386"/>
                </a:cubicBezTo>
                <a:cubicBezTo>
                  <a:pt x="3571594" y="181737"/>
                  <a:pt x="3569778" y="191294"/>
                  <a:pt x="3569306" y="202057"/>
                </a:cubicBezTo>
                <a:cubicBezTo>
                  <a:pt x="3568833" y="212819"/>
                  <a:pt x="3568808" y="223559"/>
                  <a:pt x="3569230" y="234276"/>
                </a:cubicBezTo>
                <a:cubicBezTo>
                  <a:pt x="3569665" y="253467"/>
                  <a:pt x="3569921" y="272017"/>
                  <a:pt x="3569998" y="289927"/>
                </a:cubicBezTo>
                <a:cubicBezTo>
                  <a:pt x="3570075" y="307838"/>
                  <a:pt x="3569819" y="325467"/>
                  <a:pt x="3569230" y="342814"/>
                </a:cubicBezTo>
                <a:lnTo>
                  <a:pt x="3521719" y="342814"/>
                </a:lnTo>
                <a:cubicBezTo>
                  <a:pt x="3521310" y="316575"/>
                  <a:pt x="3521003" y="290721"/>
                  <a:pt x="3520798" y="265251"/>
                </a:cubicBezTo>
                <a:cubicBezTo>
                  <a:pt x="3520593" y="239780"/>
                  <a:pt x="3520490" y="214847"/>
                  <a:pt x="3520490" y="190452"/>
                </a:cubicBezTo>
                <a:cubicBezTo>
                  <a:pt x="3520499" y="160536"/>
                  <a:pt x="3520687" y="131593"/>
                  <a:pt x="3521054" y="103622"/>
                </a:cubicBezTo>
                <a:cubicBezTo>
                  <a:pt x="3521421" y="75651"/>
                  <a:pt x="3521915" y="48756"/>
                  <a:pt x="3522539" y="22936"/>
                </a:cubicBezTo>
                <a:cubicBezTo>
                  <a:pt x="3530542" y="21750"/>
                  <a:pt x="3538904" y="20333"/>
                  <a:pt x="3547625" y="18686"/>
                </a:cubicBezTo>
                <a:cubicBezTo>
                  <a:pt x="3556346" y="17040"/>
                  <a:pt x="3564093" y="16135"/>
                  <a:pt x="3570868" y="15973"/>
                </a:cubicBezTo>
                <a:close/>
                <a:moveTo>
                  <a:pt x="2734106" y="15154"/>
                </a:moveTo>
                <a:cubicBezTo>
                  <a:pt x="2735762" y="15154"/>
                  <a:pt x="2737059" y="15154"/>
                  <a:pt x="2737998" y="15154"/>
                </a:cubicBezTo>
                <a:cubicBezTo>
                  <a:pt x="2738936" y="15154"/>
                  <a:pt x="2739414" y="15154"/>
                  <a:pt x="2739431" y="15154"/>
                </a:cubicBezTo>
                <a:lnTo>
                  <a:pt x="2740250" y="27851"/>
                </a:lnTo>
                <a:cubicBezTo>
                  <a:pt x="2741291" y="46230"/>
                  <a:pt x="2741769" y="62921"/>
                  <a:pt x="2741684" y="77921"/>
                </a:cubicBezTo>
                <a:cubicBezTo>
                  <a:pt x="2741598" y="92922"/>
                  <a:pt x="2742076" y="105312"/>
                  <a:pt x="2743117" y="115090"/>
                </a:cubicBezTo>
                <a:cubicBezTo>
                  <a:pt x="2748851" y="112334"/>
                  <a:pt x="2753971" y="110371"/>
                  <a:pt x="2758476" y="109202"/>
                </a:cubicBezTo>
                <a:cubicBezTo>
                  <a:pt x="2762981" y="108033"/>
                  <a:pt x="2768101" y="106992"/>
                  <a:pt x="2773835" y="106079"/>
                </a:cubicBezTo>
                <a:cubicBezTo>
                  <a:pt x="2776711" y="105653"/>
                  <a:pt x="2779561" y="105277"/>
                  <a:pt x="2782385" y="104953"/>
                </a:cubicBezTo>
                <a:cubicBezTo>
                  <a:pt x="2785209" y="104629"/>
                  <a:pt x="2787957" y="104458"/>
                  <a:pt x="2790628" y="104441"/>
                </a:cubicBezTo>
                <a:cubicBezTo>
                  <a:pt x="2794749" y="104373"/>
                  <a:pt x="2798794" y="104919"/>
                  <a:pt x="2802762" y="106079"/>
                </a:cubicBezTo>
                <a:cubicBezTo>
                  <a:pt x="2806729" y="107240"/>
                  <a:pt x="2810467" y="109424"/>
                  <a:pt x="2813974" y="112633"/>
                </a:cubicBezTo>
                <a:cubicBezTo>
                  <a:pt x="2819734" y="123068"/>
                  <a:pt x="2823471" y="133530"/>
                  <a:pt x="2825186" y="144016"/>
                </a:cubicBezTo>
                <a:cubicBezTo>
                  <a:pt x="2826901" y="154503"/>
                  <a:pt x="2827669" y="165067"/>
                  <a:pt x="2827490" y="175707"/>
                </a:cubicBezTo>
                <a:cubicBezTo>
                  <a:pt x="2827490" y="176585"/>
                  <a:pt x="2827490" y="178061"/>
                  <a:pt x="2827490" y="180137"/>
                </a:cubicBezTo>
                <a:cubicBezTo>
                  <a:pt x="2827490" y="182212"/>
                  <a:pt x="2827490" y="186177"/>
                  <a:pt x="2827490" y="192030"/>
                </a:cubicBezTo>
                <a:cubicBezTo>
                  <a:pt x="2827490" y="197882"/>
                  <a:pt x="2827490" y="206913"/>
                  <a:pt x="2827490" y="219122"/>
                </a:cubicBezTo>
                <a:cubicBezTo>
                  <a:pt x="2827660" y="236597"/>
                  <a:pt x="2827114" y="254073"/>
                  <a:pt x="2825851" y="271548"/>
                </a:cubicBezTo>
                <a:cubicBezTo>
                  <a:pt x="2824588" y="289023"/>
                  <a:pt x="2821585" y="304860"/>
                  <a:pt x="2816841" y="319058"/>
                </a:cubicBezTo>
                <a:cubicBezTo>
                  <a:pt x="2812472" y="323726"/>
                  <a:pt x="2807591" y="327088"/>
                  <a:pt x="2802198" y="329144"/>
                </a:cubicBezTo>
                <a:cubicBezTo>
                  <a:pt x="2796806" y="331201"/>
                  <a:pt x="2791311" y="332208"/>
                  <a:pt x="2785713" y="332165"/>
                </a:cubicBezTo>
                <a:cubicBezTo>
                  <a:pt x="2779569" y="332233"/>
                  <a:pt x="2773835" y="331277"/>
                  <a:pt x="2768511" y="329298"/>
                </a:cubicBezTo>
                <a:cubicBezTo>
                  <a:pt x="2765558" y="328291"/>
                  <a:pt x="2762248" y="327028"/>
                  <a:pt x="2758579" y="325509"/>
                </a:cubicBezTo>
                <a:cubicBezTo>
                  <a:pt x="2754910" y="323990"/>
                  <a:pt x="2751394" y="322113"/>
                  <a:pt x="2748032" y="319878"/>
                </a:cubicBezTo>
                <a:cubicBezTo>
                  <a:pt x="2748442" y="322642"/>
                  <a:pt x="2748647" y="326226"/>
                  <a:pt x="2748647" y="330629"/>
                </a:cubicBezTo>
                <a:cubicBezTo>
                  <a:pt x="2748647" y="335032"/>
                  <a:pt x="2748442" y="339640"/>
                  <a:pt x="2748032" y="344452"/>
                </a:cubicBezTo>
                <a:cubicBezTo>
                  <a:pt x="2746778" y="344648"/>
                  <a:pt x="2745293" y="344768"/>
                  <a:pt x="2743578" y="344810"/>
                </a:cubicBezTo>
                <a:cubicBezTo>
                  <a:pt x="2741863" y="344853"/>
                  <a:pt x="2740071" y="344870"/>
                  <a:pt x="2738202" y="344862"/>
                </a:cubicBezTo>
                <a:cubicBezTo>
                  <a:pt x="2733782" y="344845"/>
                  <a:pt x="2729106" y="344776"/>
                  <a:pt x="2724175" y="344657"/>
                </a:cubicBezTo>
                <a:cubicBezTo>
                  <a:pt x="2719242" y="344537"/>
                  <a:pt x="2714771" y="344469"/>
                  <a:pt x="2710761" y="344452"/>
                </a:cubicBezTo>
                <a:cubicBezTo>
                  <a:pt x="2708781" y="344452"/>
                  <a:pt x="2707006" y="344452"/>
                  <a:pt x="2705436" y="344452"/>
                </a:cubicBezTo>
                <a:cubicBezTo>
                  <a:pt x="2704119" y="312384"/>
                  <a:pt x="2703113" y="277540"/>
                  <a:pt x="2702418" y="239919"/>
                </a:cubicBezTo>
                <a:cubicBezTo>
                  <a:pt x="2701722" y="202299"/>
                  <a:pt x="2701050" y="164269"/>
                  <a:pt x="2700400" y="125830"/>
                </a:cubicBezTo>
                <a:cubicBezTo>
                  <a:pt x="2699750" y="87391"/>
                  <a:pt x="2698835" y="50908"/>
                  <a:pt x="2697654" y="16383"/>
                </a:cubicBezTo>
                <a:cubicBezTo>
                  <a:pt x="2701810" y="15973"/>
                  <a:pt x="2707629" y="15666"/>
                  <a:pt x="2715113" y="15461"/>
                </a:cubicBezTo>
                <a:cubicBezTo>
                  <a:pt x="2722596" y="15256"/>
                  <a:pt x="2728927" y="15154"/>
                  <a:pt x="2734106" y="15154"/>
                </a:cubicBezTo>
                <a:close/>
                <a:moveTo>
                  <a:pt x="4837274" y="14744"/>
                </a:moveTo>
                <a:lnTo>
                  <a:pt x="4880689" y="15563"/>
                </a:lnTo>
                <a:cubicBezTo>
                  <a:pt x="4879870" y="39728"/>
                  <a:pt x="4879460" y="64712"/>
                  <a:pt x="4879460" y="90516"/>
                </a:cubicBezTo>
                <a:cubicBezTo>
                  <a:pt x="4879597" y="130330"/>
                  <a:pt x="4880245" y="171321"/>
                  <a:pt x="4881405" y="213491"/>
                </a:cubicBezTo>
                <a:cubicBezTo>
                  <a:pt x="4882566" y="255660"/>
                  <a:pt x="4883419" y="298494"/>
                  <a:pt x="4883966" y="341995"/>
                </a:cubicBezTo>
                <a:lnTo>
                  <a:pt x="4844237" y="344452"/>
                </a:lnTo>
                <a:lnTo>
                  <a:pt x="4842189" y="319878"/>
                </a:lnTo>
                <a:cubicBezTo>
                  <a:pt x="4837453" y="322992"/>
                  <a:pt x="4833204" y="325671"/>
                  <a:pt x="4829441" y="327916"/>
                </a:cubicBezTo>
                <a:cubicBezTo>
                  <a:pt x="4825678" y="330160"/>
                  <a:pt x="4821326" y="331713"/>
                  <a:pt x="4816386" y="332574"/>
                </a:cubicBezTo>
                <a:cubicBezTo>
                  <a:pt x="4811642" y="333445"/>
                  <a:pt x="4806795" y="334264"/>
                  <a:pt x="4801846" y="335032"/>
                </a:cubicBezTo>
                <a:cubicBezTo>
                  <a:pt x="4796897" y="335800"/>
                  <a:pt x="4792050" y="336209"/>
                  <a:pt x="4787306" y="336261"/>
                </a:cubicBezTo>
                <a:cubicBezTo>
                  <a:pt x="4782741" y="336320"/>
                  <a:pt x="4778458" y="335689"/>
                  <a:pt x="4774456" y="334366"/>
                </a:cubicBezTo>
                <a:cubicBezTo>
                  <a:pt x="4770454" y="333044"/>
                  <a:pt x="4767092" y="330672"/>
                  <a:pt x="4764370" y="327250"/>
                </a:cubicBezTo>
                <a:cubicBezTo>
                  <a:pt x="4755974" y="311771"/>
                  <a:pt x="4750342" y="294194"/>
                  <a:pt x="4747475" y="274517"/>
                </a:cubicBezTo>
                <a:cubicBezTo>
                  <a:pt x="4744608" y="254840"/>
                  <a:pt x="4743277" y="235010"/>
                  <a:pt x="4743481" y="215026"/>
                </a:cubicBezTo>
                <a:cubicBezTo>
                  <a:pt x="4743499" y="211161"/>
                  <a:pt x="4743567" y="207424"/>
                  <a:pt x="4743686" y="203814"/>
                </a:cubicBezTo>
                <a:cubicBezTo>
                  <a:pt x="4743806" y="200205"/>
                  <a:pt x="4743874" y="196570"/>
                  <a:pt x="4743891" y="192909"/>
                </a:cubicBezTo>
                <a:cubicBezTo>
                  <a:pt x="4743874" y="191681"/>
                  <a:pt x="4743806" y="190350"/>
                  <a:pt x="4743686" y="188916"/>
                </a:cubicBezTo>
                <a:cubicBezTo>
                  <a:pt x="4743567" y="187482"/>
                  <a:pt x="4743499" y="185947"/>
                  <a:pt x="4743481" y="184308"/>
                </a:cubicBezTo>
                <a:cubicBezTo>
                  <a:pt x="4743183" y="172994"/>
                  <a:pt x="4745009" y="160399"/>
                  <a:pt x="4748959" y="146525"/>
                </a:cubicBezTo>
                <a:cubicBezTo>
                  <a:pt x="4752910" y="132651"/>
                  <a:pt x="4760778" y="121490"/>
                  <a:pt x="4772561" y="113042"/>
                </a:cubicBezTo>
                <a:cubicBezTo>
                  <a:pt x="4778073" y="109569"/>
                  <a:pt x="4783637" y="106992"/>
                  <a:pt x="4789251" y="105312"/>
                </a:cubicBezTo>
                <a:cubicBezTo>
                  <a:pt x="4794866" y="103631"/>
                  <a:pt x="4800634" y="102794"/>
                  <a:pt x="4806556" y="102803"/>
                </a:cubicBezTo>
                <a:cubicBezTo>
                  <a:pt x="4811488" y="102803"/>
                  <a:pt x="4816471" y="103315"/>
                  <a:pt x="4821505" y="104339"/>
                </a:cubicBezTo>
                <a:cubicBezTo>
                  <a:pt x="4826540" y="105363"/>
                  <a:pt x="4831523" y="106899"/>
                  <a:pt x="4836455" y="108946"/>
                </a:cubicBezTo>
                <a:cubicBezTo>
                  <a:pt x="4836412" y="86949"/>
                  <a:pt x="4836702" y="67665"/>
                  <a:pt x="4837325" y="51094"/>
                </a:cubicBezTo>
                <a:cubicBezTo>
                  <a:pt x="4837948" y="34523"/>
                  <a:pt x="4837931" y="22407"/>
                  <a:pt x="4837274" y="14744"/>
                </a:cubicBezTo>
                <a:close/>
                <a:moveTo>
                  <a:pt x="3746728" y="14744"/>
                </a:moveTo>
                <a:cubicBezTo>
                  <a:pt x="3751959" y="14753"/>
                  <a:pt x="3756857" y="15862"/>
                  <a:pt x="3761422" y="18072"/>
                </a:cubicBezTo>
                <a:cubicBezTo>
                  <a:pt x="3765987" y="20282"/>
                  <a:pt x="3769553" y="23542"/>
                  <a:pt x="3772122" y="27851"/>
                </a:cubicBezTo>
                <a:cubicBezTo>
                  <a:pt x="3774580" y="32424"/>
                  <a:pt x="3775808" y="36793"/>
                  <a:pt x="3775808" y="40957"/>
                </a:cubicBezTo>
                <a:cubicBezTo>
                  <a:pt x="3775731" y="45044"/>
                  <a:pt x="3774861" y="48952"/>
                  <a:pt x="3773197" y="52681"/>
                </a:cubicBezTo>
                <a:cubicBezTo>
                  <a:pt x="3771533" y="56410"/>
                  <a:pt x="3769537" y="60011"/>
                  <a:pt x="3767207" y="63484"/>
                </a:cubicBezTo>
                <a:cubicBezTo>
                  <a:pt x="3765116" y="65549"/>
                  <a:pt x="3762642" y="67153"/>
                  <a:pt x="3759784" y="68296"/>
                </a:cubicBezTo>
                <a:cubicBezTo>
                  <a:pt x="3756925" y="69440"/>
                  <a:pt x="3753938" y="70020"/>
                  <a:pt x="3750824" y="70037"/>
                </a:cubicBezTo>
                <a:cubicBezTo>
                  <a:pt x="3748546" y="70037"/>
                  <a:pt x="3746242" y="69730"/>
                  <a:pt x="3743913" y="69115"/>
                </a:cubicBezTo>
                <a:cubicBezTo>
                  <a:pt x="3741583" y="68501"/>
                  <a:pt x="3739382" y="67579"/>
                  <a:pt x="3737308" y="66351"/>
                </a:cubicBezTo>
                <a:cubicBezTo>
                  <a:pt x="3732146" y="63236"/>
                  <a:pt x="3728135" y="59431"/>
                  <a:pt x="3725277" y="54934"/>
                </a:cubicBezTo>
                <a:cubicBezTo>
                  <a:pt x="3722418" y="50437"/>
                  <a:pt x="3720968" y="45505"/>
                  <a:pt x="3720925" y="40138"/>
                </a:cubicBezTo>
                <a:cubicBezTo>
                  <a:pt x="3720925" y="37271"/>
                  <a:pt x="3721335" y="34404"/>
                  <a:pt x="3722154" y="31537"/>
                </a:cubicBezTo>
                <a:cubicBezTo>
                  <a:pt x="3724125" y="25641"/>
                  <a:pt x="3727350" y="21357"/>
                  <a:pt x="3731830" y="18686"/>
                </a:cubicBezTo>
                <a:cubicBezTo>
                  <a:pt x="3736310" y="16016"/>
                  <a:pt x="3741276" y="14702"/>
                  <a:pt x="3746728" y="14744"/>
                </a:cubicBezTo>
                <a:close/>
                <a:moveTo>
                  <a:pt x="240091" y="0"/>
                </a:moveTo>
                <a:cubicBezTo>
                  <a:pt x="248060" y="7338"/>
                  <a:pt x="254750" y="15495"/>
                  <a:pt x="260160" y="24472"/>
                </a:cubicBezTo>
                <a:cubicBezTo>
                  <a:pt x="265570" y="33448"/>
                  <a:pt x="269802" y="42220"/>
                  <a:pt x="272857" y="50787"/>
                </a:cubicBezTo>
                <a:cubicBezTo>
                  <a:pt x="278267" y="64994"/>
                  <a:pt x="282601" y="80199"/>
                  <a:pt x="285860" y="96403"/>
                </a:cubicBezTo>
                <a:cubicBezTo>
                  <a:pt x="289121" y="112607"/>
                  <a:pt x="290792" y="129348"/>
                  <a:pt x="290878" y="146627"/>
                </a:cubicBezTo>
                <a:cubicBezTo>
                  <a:pt x="290903" y="180215"/>
                  <a:pt x="289169" y="208198"/>
                  <a:pt x="285675" y="230575"/>
                </a:cubicBezTo>
                <a:cubicBezTo>
                  <a:pt x="282181" y="252953"/>
                  <a:pt x="276775" y="273805"/>
                  <a:pt x="269459" y="293134"/>
                </a:cubicBezTo>
                <a:cubicBezTo>
                  <a:pt x="262142" y="312462"/>
                  <a:pt x="252762" y="334347"/>
                  <a:pt x="241319" y="358787"/>
                </a:cubicBezTo>
                <a:cubicBezTo>
                  <a:pt x="233255" y="355826"/>
                  <a:pt x="225730" y="352533"/>
                  <a:pt x="218742" y="348906"/>
                </a:cubicBezTo>
                <a:cubicBezTo>
                  <a:pt x="211753" y="345280"/>
                  <a:pt x="205764" y="341884"/>
                  <a:pt x="200771" y="338718"/>
                </a:cubicBezTo>
                <a:cubicBezTo>
                  <a:pt x="215405" y="309843"/>
                  <a:pt x="226686" y="281070"/>
                  <a:pt x="234613" y="252400"/>
                </a:cubicBezTo>
                <a:cubicBezTo>
                  <a:pt x="242539" y="223730"/>
                  <a:pt x="246550" y="195162"/>
                  <a:pt x="246643" y="166697"/>
                </a:cubicBezTo>
                <a:cubicBezTo>
                  <a:pt x="246703" y="142719"/>
                  <a:pt x="243615" y="118793"/>
                  <a:pt x="237377" y="94919"/>
                </a:cubicBezTo>
                <a:cubicBezTo>
                  <a:pt x="231140" y="71044"/>
                  <a:pt x="221395" y="47323"/>
                  <a:pt x="208144" y="23755"/>
                </a:cubicBezTo>
                <a:cubicBezTo>
                  <a:pt x="214287" y="17799"/>
                  <a:pt x="220022" y="13123"/>
                  <a:pt x="225346" y="9727"/>
                </a:cubicBezTo>
                <a:cubicBezTo>
                  <a:pt x="230670" y="6331"/>
                  <a:pt x="235586" y="3088"/>
                  <a:pt x="24009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514350" lvl="1" indent="-514350" fontAlgn="base">
              <a:spcBef>
                <a:spcPts val="1800"/>
              </a:spcBef>
              <a:buFont typeface="+mj-lt"/>
              <a:buAutoNum type="alphaLcParenR"/>
            </a:pPr>
            <a:endParaRPr lang="en-US" sz="3200" b="1" i="0" u="none" strike="noStrike" dirty="0">
              <a:effectLst/>
              <a:latin typeface="Arial" panose="020B0604020202020204" pitchFamily="34" charset="0"/>
              <a:cs typeface="PraterSansPro" panose="020B0504020101020102" pitchFamily="34" charset="0"/>
            </a:endParaRPr>
          </a:p>
        </p:txBody>
      </p:sp>
      <p:sp>
        <p:nvSpPr>
          <p:cNvPr id="18" name="TextBox 17" title="text box">
            <a:extLst>
              <a:ext uri="{FF2B5EF4-FFF2-40B4-BE49-F238E27FC236}">
                <a16:creationId xmlns:a16="http://schemas.microsoft.com/office/drawing/2014/main" id="{CB55879B-A5A8-4533-A3B3-000DF5215F04}"/>
              </a:ext>
            </a:extLst>
          </p:cNvPr>
          <p:cNvSpPr txBox="1"/>
          <p:nvPr/>
        </p:nvSpPr>
        <p:spPr>
          <a:xfrm>
            <a:off x="1817877" y="2410650"/>
            <a:ext cx="6876032" cy="3132619"/>
          </a:xfrm>
          <a:custGeom>
            <a:avLst/>
            <a:gdLst/>
            <a:ahLst/>
            <a:cxnLst/>
            <a:rect l="l" t="t" r="r" b="b"/>
            <a:pathLst>
              <a:path w="6876032" h="3132619">
                <a:moveTo>
                  <a:pt x="3890000" y="3045285"/>
                </a:moveTo>
                <a:cubicBezTo>
                  <a:pt x="3893050" y="3045285"/>
                  <a:pt x="3896037" y="3045663"/>
                  <a:pt x="3898961" y="3046421"/>
                </a:cubicBezTo>
                <a:cubicBezTo>
                  <a:pt x="3901885" y="3047178"/>
                  <a:pt x="3904619" y="3048314"/>
                  <a:pt x="3907164" y="3049828"/>
                </a:cubicBezTo>
                <a:cubicBezTo>
                  <a:pt x="3914737" y="3054393"/>
                  <a:pt x="3920416" y="3059778"/>
                  <a:pt x="3924202" y="3065983"/>
                </a:cubicBezTo>
                <a:cubicBezTo>
                  <a:pt x="3927989" y="3072188"/>
                  <a:pt x="3929881" y="3079087"/>
                  <a:pt x="3929881" y="3086680"/>
                </a:cubicBezTo>
                <a:cubicBezTo>
                  <a:pt x="3929903" y="3089236"/>
                  <a:pt x="3929734" y="3091950"/>
                  <a:pt x="3929377" y="3094821"/>
                </a:cubicBezTo>
                <a:cubicBezTo>
                  <a:pt x="3929019" y="3097692"/>
                  <a:pt x="3928346" y="3100532"/>
                  <a:pt x="3927357" y="3103340"/>
                </a:cubicBezTo>
                <a:cubicBezTo>
                  <a:pt x="3924139" y="3112385"/>
                  <a:pt x="3919091" y="3119031"/>
                  <a:pt x="3912213" y="3123280"/>
                </a:cubicBezTo>
                <a:cubicBezTo>
                  <a:pt x="3905334" y="3127529"/>
                  <a:pt x="3897762" y="3129633"/>
                  <a:pt x="3889496" y="3129591"/>
                </a:cubicBezTo>
                <a:cubicBezTo>
                  <a:pt x="3881502" y="3129538"/>
                  <a:pt x="3874014" y="3127750"/>
                  <a:pt x="3867031" y="3124227"/>
                </a:cubicBezTo>
                <a:cubicBezTo>
                  <a:pt x="3860047" y="3120704"/>
                  <a:pt x="3854578" y="3115761"/>
                  <a:pt x="3850624" y="3109398"/>
                </a:cubicBezTo>
                <a:cubicBezTo>
                  <a:pt x="3848605" y="3105885"/>
                  <a:pt x="3847090" y="3102561"/>
                  <a:pt x="3846080" y="3099427"/>
                </a:cubicBezTo>
                <a:cubicBezTo>
                  <a:pt x="3845071" y="3096293"/>
                  <a:pt x="3844566" y="3093222"/>
                  <a:pt x="3844566" y="3090214"/>
                </a:cubicBezTo>
                <a:cubicBezTo>
                  <a:pt x="3844913" y="3083767"/>
                  <a:pt x="3846743" y="3077225"/>
                  <a:pt x="3850056" y="3070589"/>
                </a:cubicBezTo>
                <a:cubicBezTo>
                  <a:pt x="3853369" y="3063953"/>
                  <a:pt x="3856082" y="3059557"/>
                  <a:pt x="3858196" y="3057401"/>
                </a:cubicBezTo>
                <a:cubicBezTo>
                  <a:pt x="3862077" y="3053583"/>
                  <a:pt x="3866810" y="3050617"/>
                  <a:pt x="3872395" y="3048503"/>
                </a:cubicBezTo>
                <a:cubicBezTo>
                  <a:pt x="3877979" y="3046389"/>
                  <a:pt x="3883848" y="3045316"/>
                  <a:pt x="3890000" y="3045285"/>
                </a:cubicBezTo>
                <a:close/>
                <a:moveTo>
                  <a:pt x="3345961" y="3005404"/>
                </a:moveTo>
                <a:cubicBezTo>
                  <a:pt x="3336916" y="3005435"/>
                  <a:pt x="3330269" y="3005877"/>
                  <a:pt x="3326020" y="3006729"/>
                </a:cubicBezTo>
                <a:cubicBezTo>
                  <a:pt x="3321771" y="3007581"/>
                  <a:pt x="3318153" y="3008654"/>
                  <a:pt x="3315167" y="3009947"/>
                </a:cubicBezTo>
                <a:cubicBezTo>
                  <a:pt x="3310813" y="3011630"/>
                  <a:pt x="3306143" y="3014575"/>
                  <a:pt x="3301158" y="3018782"/>
                </a:cubicBezTo>
                <a:cubicBezTo>
                  <a:pt x="3296172" y="3022988"/>
                  <a:pt x="3292765" y="3028962"/>
                  <a:pt x="3290935" y="3036703"/>
                </a:cubicBezTo>
                <a:cubicBezTo>
                  <a:pt x="3290388" y="3048188"/>
                  <a:pt x="3291860" y="3056391"/>
                  <a:pt x="3295352" y="3061313"/>
                </a:cubicBezTo>
                <a:cubicBezTo>
                  <a:pt x="3298844" y="3066235"/>
                  <a:pt x="3306122" y="3068633"/>
                  <a:pt x="3317186" y="3068507"/>
                </a:cubicBezTo>
                <a:cubicBezTo>
                  <a:pt x="3326238" y="3067485"/>
                  <a:pt x="3333487" y="3065547"/>
                  <a:pt x="3338931" y="3062692"/>
                </a:cubicBezTo>
                <a:cubicBezTo>
                  <a:pt x="3344375" y="3059838"/>
                  <a:pt x="3348220" y="3054123"/>
                  <a:pt x="3350467" y="3045547"/>
                </a:cubicBezTo>
                <a:cubicBezTo>
                  <a:pt x="3352714" y="3036971"/>
                  <a:pt x="3353567" y="3023590"/>
                  <a:pt x="3353029" y="3005404"/>
                </a:cubicBezTo>
                <a:close/>
                <a:moveTo>
                  <a:pt x="3726761" y="2866577"/>
                </a:moveTo>
                <a:cubicBezTo>
                  <a:pt x="3716587" y="2866923"/>
                  <a:pt x="3709731" y="2870438"/>
                  <a:pt x="3706194" y="2877122"/>
                </a:cubicBezTo>
                <a:cubicBezTo>
                  <a:pt x="3702657" y="2883806"/>
                  <a:pt x="3700887" y="2891584"/>
                  <a:pt x="3700884" y="2900456"/>
                </a:cubicBezTo>
                <a:cubicBezTo>
                  <a:pt x="3700881" y="2909328"/>
                  <a:pt x="3701093" y="2917218"/>
                  <a:pt x="3701519" y="2924127"/>
                </a:cubicBezTo>
                <a:cubicBezTo>
                  <a:pt x="3708661" y="2925021"/>
                  <a:pt x="3716591" y="2925378"/>
                  <a:pt x="3725310" y="2925200"/>
                </a:cubicBezTo>
                <a:cubicBezTo>
                  <a:pt x="3734028" y="2925021"/>
                  <a:pt x="3743094" y="2925000"/>
                  <a:pt x="3752507" y="2925137"/>
                </a:cubicBezTo>
                <a:lnTo>
                  <a:pt x="3753012" y="2888284"/>
                </a:lnTo>
                <a:cubicBezTo>
                  <a:pt x="3752770" y="2881417"/>
                  <a:pt x="3750098" y="2876095"/>
                  <a:pt x="3744998" y="2872319"/>
                </a:cubicBezTo>
                <a:cubicBezTo>
                  <a:pt x="3739897" y="2868543"/>
                  <a:pt x="3733818" y="2866629"/>
                  <a:pt x="3726761" y="2866577"/>
                </a:cubicBezTo>
                <a:close/>
                <a:moveTo>
                  <a:pt x="3731304" y="2825181"/>
                </a:moveTo>
                <a:cubicBezTo>
                  <a:pt x="3742347" y="2825013"/>
                  <a:pt x="3752570" y="2826359"/>
                  <a:pt x="3761972" y="2829220"/>
                </a:cubicBezTo>
                <a:cubicBezTo>
                  <a:pt x="3771375" y="2832081"/>
                  <a:pt x="3778821" y="2837465"/>
                  <a:pt x="3784311" y="2845374"/>
                </a:cubicBezTo>
                <a:cubicBezTo>
                  <a:pt x="3789738" y="2853841"/>
                  <a:pt x="3793398" y="2863790"/>
                  <a:pt x="3795291" y="2875222"/>
                </a:cubicBezTo>
                <a:cubicBezTo>
                  <a:pt x="3797184" y="2886654"/>
                  <a:pt x="3798067" y="2898749"/>
                  <a:pt x="3797941" y="2911506"/>
                </a:cubicBezTo>
                <a:cubicBezTo>
                  <a:pt x="3797878" y="2921403"/>
                  <a:pt x="3797626" y="2931268"/>
                  <a:pt x="3797184" y="2941102"/>
                </a:cubicBezTo>
                <a:cubicBezTo>
                  <a:pt x="3796742" y="2950935"/>
                  <a:pt x="3796490" y="2960422"/>
                  <a:pt x="3796427" y="2969561"/>
                </a:cubicBezTo>
                <a:lnTo>
                  <a:pt x="3795417" y="2980667"/>
                </a:lnTo>
                <a:cubicBezTo>
                  <a:pt x="3780420" y="2981067"/>
                  <a:pt x="3764476" y="2981277"/>
                  <a:pt x="3747585" y="2981298"/>
                </a:cubicBezTo>
                <a:cubicBezTo>
                  <a:pt x="3730694" y="2981319"/>
                  <a:pt x="3715003" y="2981782"/>
                  <a:pt x="3700510" y="2982686"/>
                </a:cubicBezTo>
                <a:cubicBezTo>
                  <a:pt x="3701012" y="2990384"/>
                  <a:pt x="3701242" y="2999502"/>
                  <a:pt x="3701202" y="3010041"/>
                </a:cubicBezTo>
                <a:cubicBezTo>
                  <a:pt x="3701161" y="3020580"/>
                  <a:pt x="3701878" y="3030782"/>
                  <a:pt x="3703352" y="3040648"/>
                </a:cubicBezTo>
                <a:cubicBezTo>
                  <a:pt x="3704826" y="3050514"/>
                  <a:pt x="3708085" y="3058286"/>
                  <a:pt x="3713131" y="3063964"/>
                </a:cubicBezTo>
                <a:cubicBezTo>
                  <a:pt x="3724121" y="3068570"/>
                  <a:pt x="3735711" y="3071220"/>
                  <a:pt x="3747900" y="3071914"/>
                </a:cubicBezTo>
                <a:cubicBezTo>
                  <a:pt x="3760090" y="3072609"/>
                  <a:pt x="3772058" y="3072482"/>
                  <a:pt x="3783806" y="3071536"/>
                </a:cubicBezTo>
                <a:lnTo>
                  <a:pt x="3784311" y="3128076"/>
                </a:lnTo>
                <a:cubicBezTo>
                  <a:pt x="3778211" y="3128602"/>
                  <a:pt x="3771859" y="3129065"/>
                  <a:pt x="3765254" y="3129464"/>
                </a:cubicBezTo>
                <a:cubicBezTo>
                  <a:pt x="3758649" y="3129864"/>
                  <a:pt x="3752044" y="3130075"/>
                  <a:pt x="3745439" y="3130096"/>
                </a:cubicBezTo>
                <a:cubicBezTo>
                  <a:pt x="3730799" y="3130222"/>
                  <a:pt x="3717169" y="3128960"/>
                  <a:pt x="3704549" y="3126309"/>
                </a:cubicBezTo>
                <a:cubicBezTo>
                  <a:pt x="3691928" y="3123659"/>
                  <a:pt x="3681831" y="3118863"/>
                  <a:pt x="3674259" y="3111922"/>
                </a:cubicBezTo>
                <a:cubicBezTo>
                  <a:pt x="3662480" y="3099375"/>
                  <a:pt x="3654739" y="3081937"/>
                  <a:pt x="3651037" y="3059609"/>
                </a:cubicBezTo>
                <a:cubicBezTo>
                  <a:pt x="3647335" y="3037281"/>
                  <a:pt x="3645652" y="3014165"/>
                  <a:pt x="3645989" y="2990259"/>
                </a:cubicBezTo>
                <a:cubicBezTo>
                  <a:pt x="3646010" y="2985463"/>
                  <a:pt x="3646094" y="2980794"/>
                  <a:pt x="3646241" y="2976250"/>
                </a:cubicBezTo>
                <a:cubicBezTo>
                  <a:pt x="3646389" y="2971707"/>
                  <a:pt x="3646473" y="2967289"/>
                  <a:pt x="3646494" y="2962998"/>
                </a:cubicBezTo>
                <a:cubicBezTo>
                  <a:pt x="3646494" y="2957666"/>
                  <a:pt x="3646494" y="2952050"/>
                  <a:pt x="3646494" y="2946150"/>
                </a:cubicBezTo>
                <a:cubicBezTo>
                  <a:pt x="3646494" y="2940250"/>
                  <a:pt x="3646494" y="2934255"/>
                  <a:pt x="3646494" y="2928165"/>
                </a:cubicBezTo>
                <a:cubicBezTo>
                  <a:pt x="3645873" y="2905869"/>
                  <a:pt x="3647745" y="2885213"/>
                  <a:pt x="3652110" y="2866198"/>
                </a:cubicBezTo>
                <a:cubicBezTo>
                  <a:pt x="3656475" y="2847183"/>
                  <a:pt x="3667055" y="2834857"/>
                  <a:pt x="3683851" y="2829220"/>
                </a:cubicBezTo>
                <a:cubicBezTo>
                  <a:pt x="3691002" y="2828389"/>
                  <a:pt x="3698659" y="2827526"/>
                  <a:pt x="3706820" y="2826633"/>
                </a:cubicBezTo>
                <a:cubicBezTo>
                  <a:pt x="3714981" y="2825739"/>
                  <a:pt x="3723143" y="2825255"/>
                  <a:pt x="3731304" y="2825181"/>
                </a:cubicBezTo>
                <a:close/>
                <a:moveTo>
                  <a:pt x="3298507" y="2819628"/>
                </a:moveTo>
                <a:cubicBezTo>
                  <a:pt x="3316870" y="2819586"/>
                  <a:pt x="3334413" y="2820932"/>
                  <a:pt x="3351135" y="2823667"/>
                </a:cubicBezTo>
                <a:cubicBezTo>
                  <a:pt x="3367858" y="2826401"/>
                  <a:pt x="3379595" y="2830776"/>
                  <a:pt x="3386347" y="2836792"/>
                </a:cubicBezTo>
                <a:cubicBezTo>
                  <a:pt x="3389870" y="2840431"/>
                  <a:pt x="3392794" y="2844259"/>
                  <a:pt x="3395118" y="2848277"/>
                </a:cubicBezTo>
                <a:cubicBezTo>
                  <a:pt x="3397442" y="2852294"/>
                  <a:pt x="3399230" y="2855870"/>
                  <a:pt x="3400482" y="2859005"/>
                </a:cubicBezTo>
                <a:cubicBezTo>
                  <a:pt x="3402554" y="2864707"/>
                  <a:pt x="3403995" y="2877249"/>
                  <a:pt x="3404804" y="2896630"/>
                </a:cubicBezTo>
                <a:cubicBezTo>
                  <a:pt x="3405614" y="2916010"/>
                  <a:pt x="3406235" y="2939059"/>
                  <a:pt x="3406666" y="2965775"/>
                </a:cubicBezTo>
                <a:cubicBezTo>
                  <a:pt x="3407097" y="2992491"/>
                  <a:pt x="3407781" y="3019705"/>
                  <a:pt x="3408717" y="3047415"/>
                </a:cubicBezTo>
                <a:cubicBezTo>
                  <a:pt x="3409653" y="3075125"/>
                  <a:pt x="3411283" y="3100161"/>
                  <a:pt x="3413607" y="3122523"/>
                </a:cubicBezTo>
                <a:cubicBezTo>
                  <a:pt x="3406403" y="3122544"/>
                  <a:pt x="3397968" y="3122628"/>
                  <a:pt x="3388303" y="3122776"/>
                </a:cubicBezTo>
                <a:cubicBezTo>
                  <a:pt x="3378638" y="3122923"/>
                  <a:pt x="3370077" y="3123007"/>
                  <a:pt x="3362620" y="3123028"/>
                </a:cubicBezTo>
                <a:cubicBezTo>
                  <a:pt x="3359044" y="3123038"/>
                  <a:pt x="3356226" y="3123017"/>
                  <a:pt x="3354164" y="3122965"/>
                </a:cubicBezTo>
                <a:cubicBezTo>
                  <a:pt x="3352103" y="3122912"/>
                  <a:pt x="3351051" y="3122765"/>
                  <a:pt x="3351009" y="3122523"/>
                </a:cubicBezTo>
                <a:lnTo>
                  <a:pt x="3352019" y="3091224"/>
                </a:lnTo>
                <a:cubicBezTo>
                  <a:pt x="3344320" y="3095536"/>
                  <a:pt x="3335233" y="3099659"/>
                  <a:pt x="3324758" y="3103592"/>
                </a:cubicBezTo>
                <a:cubicBezTo>
                  <a:pt x="3314283" y="3107526"/>
                  <a:pt x="3303177" y="3109629"/>
                  <a:pt x="3291440" y="3109903"/>
                </a:cubicBezTo>
                <a:cubicBezTo>
                  <a:pt x="3282437" y="3109818"/>
                  <a:pt x="3273687" y="3107967"/>
                  <a:pt x="3265189" y="3104349"/>
                </a:cubicBezTo>
                <a:cubicBezTo>
                  <a:pt x="3257922" y="3098796"/>
                  <a:pt x="3252642" y="3090971"/>
                  <a:pt x="3249350" y="3080875"/>
                </a:cubicBezTo>
                <a:cubicBezTo>
                  <a:pt x="3246058" y="3070778"/>
                  <a:pt x="3244438" y="3059925"/>
                  <a:pt x="3244491" y="3048314"/>
                </a:cubicBezTo>
                <a:cubicBezTo>
                  <a:pt x="3244533" y="3038080"/>
                  <a:pt x="3245585" y="3028384"/>
                  <a:pt x="3247646" y="3019223"/>
                </a:cubicBezTo>
                <a:cubicBezTo>
                  <a:pt x="3249708" y="3010063"/>
                  <a:pt x="3252526" y="3002259"/>
                  <a:pt x="3256102" y="2995812"/>
                </a:cubicBezTo>
                <a:cubicBezTo>
                  <a:pt x="3260988" y="2987990"/>
                  <a:pt x="3268941" y="2981926"/>
                  <a:pt x="3279960" y="2977620"/>
                </a:cubicBezTo>
                <a:cubicBezTo>
                  <a:pt x="3290979" y="2973313"/>
                  <a:pt x="3303007" y="2970240"/>
                  <a:pt x="3316045" y="2968402"/>
                </a:cubicBezTo>
                <a:cubicBezTo>
                  <a:pt x="3329083" y="2966563"/>
                  <a:pt x="3341075" y="2965435"/>
                  <a:pt x="3352019" y="2965018"/>
                </a:cubicBezTo>
                <a:cubicBezTo>
                  <a:pt x="3351791" y="2957333"/>
                  <a:pt x="3351629" y="2947742"/>
                  <a:pt x="3351533" y="2936243"/>
                </a:cubicBezTo>
                <a:cubicBezTo>
                  <a:pt x="3351436" y="2924744"/>
                  <a:pt x="3350750" y="2914031"/>
                  <a:pt x="3349476" y="2904102"/>
                </a:cubicBezTo>
                <a:cubicBezTo>
                  <a:pt x="3348202" y="2894174"/>
                  <a:pt x="3345684" y="2887723"/>
                  <a:pt x="3341922" y="2884751"/>
                </a:cubicBezTo>
                <a:cubicBezTo>
                  <a:pt x="3336880" y="2881790"/>
                  <a:pt x="3329688" y="2879746"/>
                  <a:pt x="3320346" y="2878618"/>
                </a:cubicBezTo>
                <a:cubicBezTo>
                  <a:pt x="3311003" y="2877490"/>
                  <a:pt x="3301493" y="2876866"/>
                  <a:pt x="3291814" y="2876748"/>
                </a:cubicBezTo>
                <a:cubicBezTo>
                  <a:pt x="3282135" y="2876630"/>
                  <a:pt x="3274269" y="2876605"/>
                  <a:pt x="3268218" y="2876673"/>
                </a:cubicBezTo>
                <a:cubicBezTo>
                  <a:pt x="3267797" y="2866493"/>
                  <a:pt x="3267629" y="2856060"/>
                  <a:pt x="3267713" y="2845374"/>
                </a:cubicBezTo>
                <a:cubicBezTo>
                  <a:pt x="3267629" y="2837802"/>
                  <a:pt x="3267797" y="2829725"/>
                  <a:pt x="3268218" y="2821143"/>
                </a:cubicBezTo>
                <a:cubicBezTo>
                  <a:pt x="3277305" y="2820133"/>
                  <a:pt x="3287401" y="2819628"/>
                  <a:pt x="3298507" y="2819628"/>
                </a:cubicBezTo>
                <a:close/>
                <a:moveTo>
                  <a:pt x="2962875" y="2816599"/>
                </a:moveTo>
                <a:lnTo>
                  <a:pt x="2979534" y="2872635"/>
                </a:lnTo>
                <a:cubicBezTo>
                  <a:pt x="2966083" y="2876379"/>
                  <a:pt x="2956386" y="2880249"/>
                  <a:pt x="2950444" y="2884246"/>
                </a:cubicBezTo>
                <a:cubicBezTo>
                  <a:pt x="2944501" y="2888242"/>
                  <a:pt x="2941241" y="2895646"/>
                  <a:pt x="2940663" y="2906458"/>
                </a:cubicBezTo>
                <a:cubicBezTo>
                  <a:pt x="2940663" y="2908477"/>
                  <a:pt x="2940663" y="2910497"/>
                  <a:pt x="2940663" y="2912516"/>
                </a:cubicBezTo>
                <a:cubicBezTo>
                  <a:pt x="2940896" y="2926003"/>
                  <a:pt x="2943234" y="2937452"/>
                  <a:pt x="2947674" y="2946863"/>
                </a:cubicBezTo>
                <a:cubicBezTo>
                  <a:pt x="2952115" y="2956274"/>
                  <a:pt x="2957256" y="2965516"/>
                  <a:pt x="2963099" y="2974591"/>
                </a:cubicBezTo>
                <a:cubicBezTo>
                  <a:pt x="2968942" y="2983665"/>
                  <a:pt x="2974084" y="2994441"/>
                  <a:pt x="2978524" y="3006918"/>
                </a:cubicBezTo>
                <a:cubicBezTo>
                  <a:pt x="2981027" y="3014512"/>
                  <a:pt x="2982837" y="3021916"/>
                  <a:pt x="2983951" y="3029130"/>
                </a:cubicBezTo>
                <a:cubicBezTo>
                  <a:pt x="2985066" y="3036345"/>
                  <a:pt x="2985613" y="3043244"/>
                  <a:pt x="2985592" y="3049828"/>
                </a:cubicBezTo>
                <a:cubicBezTo>
                  <a:pt x="2985508" y="3062323"/>
                  <a:pt x="2983909" y="3073303"/>
                  <a:pt x="2980796" y="3082768"/>
                </a:cubicBezTo>
                <a:cubicBezTo>
                  <a:pt x="2977683" y="3092234"/>
                  <a:pt x="2973560" y="3099427"/>
                  <a:pt x="2968428" y="3104349"/>
                </a:cubicBezTo>
                <a:cubicBezTo>
                  <a:pt x="2958693" y="3113383"/>
                  <a:pt x="2947649" y="3119715"/>
                  <a:pt x="2935296" y="3123346"/>
                </a:cubicBezTo>
                <a:cubicBezTo>
                  <a:pt x="2922944" y="3126976"/>
                  <a:pt x="2911152" y="3129232"/>
                  <a:pt x="2899921" y="3130114"/>
                </a:cubicBezTo>
                <a:cubicBezTo>
                  <a:pt x="2888691" y="3130996"/>
                  <a:pt x="2879890" y="3131831"/>
                  <a:pt x="2873521" y="3132619"/>
                </a:cubicBezTo>
                <a:lnTo>
                  <a:pt x="2865444" y="3075574"/>
                </a:lnTo>
                <a:cubicBezTo>
                  <a:pt x="2873324" y="3074372"/>
                  <a:pt x="2881795" y="3073468"/>
                  <a:pt x="2890853" y="3072863"/>
                </a:cubicBezTo>
                <a:cubicBezTo>
                  <a:pt x="2899912" y="3072259"/>
                  <a:pt x="2907709" y="3070084"/>
                  <a:pt x="2914243" y="3066338"/>
                </a:cubicBezTo>
                <a:cubicBezTo>
                  <a:pt x="2920778" y="3062592"/>
                  <a:pt x="2924200" y="3055406"/>
                  <a:pt x="2924508" y="3044780"/>
                </a:cubicBezTo>
                <a:cubicBezTo>
                  <a:pt x="2924529" y="3043024"/>
                  <a:pt x="2924487" y="3041236"/>
                  <a:pt x="2924382" y="3039416"/>
                </a:cubicBezTo>
                <a:cubicBezTo>
                  <a:pt x="2924277" y="3037597"/>
                  <a:pt x="2923982" y="3035683"/>
                  <a:pt x="2923499" y="3033674"/>
                </a:cubicBezTo>
                <a:cubicBezTo>
                  <a:pt x="2920825" y="3022253"/>
                  <a:pt x="2916132" y="3011384"/>
                  <a:pt x="2909420" y="3001066"/>
                </a:cubicBezTo>
                <a:cubicBezTo>
                  <a:pt x="2902707" y="2990748"/>
                  <a:pt x="2895883" y="2978832"/>
                  <a:pt x="2888946" y="2965317"/>
                </a:cubicBezTo>
                <a:cubicBezTo>
                  <a:pt x="2882009" y="2951802"/>
                  <a:pt x="2876868" y="2934538"/>
                  <a:pt x="2873521" y="2913526"/>
                </a:cubicBezTo>
                <a:cubicBezTo>
                  <a:pt x="2873279" y="2912495"/>
                  <a:pt x="2873132" y="2911401"/>
                  <a:pt x="2873079" y="2910244"/>
                </a:cubicBezTo>
                <a:cubicBezTo>
                  <a:pt x="2873026" y="2909087"/>
                  <a:pt x="2873006" y="2907994"/>
                  <a:pt x="2873016" y="2906963"/>
                </a:cubicBezTo>
                <a:cubicBezTo>
                  <a:pt x="2873132" y="2895888"/>
                  <a:pt x="2876056" y="2884088"/>
                  <a:pt x="2881787" y="2871562"/>
                </a:cubicBezTo>
                <a:cubicBezTo>
                  <a:pt x="2887519" y="2859036"/>
                  <a:pt x="2895365" y="2848624"/>
                  <a:pt x="2905325" y="2840326"/>
                </a:cubicBezTo>
                <a:cubicBezTo>
                  <a:pt x="2914159" y="2833532"/>
                  <a:pt x="2922994" y="2828568"/>
                  <a:pt x="2931828" y="2825434"/>
                </a:cubicBezTo>
                <a:cubicBezTo>
                  <a:pt x="2940663" y="2822299"/>
                  <a:pt x="2951012" y="2819355"/>
                  <a:pt x="2962875" y="2816599"/>
                </a:cubicBezTo>
                <a:close/>
                <a:moveTo>
                  <a:pt x="3481673" y="2798425"/>
                </a:moveTo>
                <a:lnTo>
                  <a:pt x="3537709" y="2798930"/>
                </a:lnTo>
                <a:lnTo>
                  <a:pt x="3537709" y="2842850"/>
                </a:lnTo>
                <a:cubicBezTo>
                  <a:pt x="3550571" y="2839895"/>
                  <a:pt x="3563087" y="2837097"/>
                  <a:pt x="3575255" y="2834457"/>
                </a:cubicBezTo>
                <a:cubicBezTo>
                  <a:pt x="3587424" y="2831817"/>
                  <a:pt x="3600822" y="2828894"/>
                  <a:pt x="3615452" y="2825686"/>
                </a:cubicBezTo>
                <a:cubicBezTo>
                  <a:pt x="3617681" y="2833301"/>
                  <a:pt x="3619532" y="2840536"/>
                  <a:pt x="3621005" y="2847394"/>
                </a:cubicBezTo>
                <a:cubicBezTo>
                  <a:pt x="3622477" y="2854251"/>
                  <a:pt x="3623823" y="2860477"/>
                  <a:pt x="3625043" y="2866072"/>
                </a:cubicBezTo>
                <a:lnTo>
                  <a:pt x="3538213" y="2904439"/>
                </a:lnTo>
                <a:cubicBezTo>
                  <a:pt x="3537972" y="2945456"/>
                  <a:pt x="3537824" y="2983570"/>
                  <a:pt x="3537772" y="3018782"/>
                </a:cubicBezTo>
                <a:cubicBezTo>
                  <a:pt x="3537719" y="3053993"/>
                  <a:pt x="3537698" y="3088574"/>
                  <a:pt x="3537709" y="3122523"/>
                </a:cubicBezTo>
                <a:cubicBezTo>
                  <a:pt x="3532114" y="3122786"/>
                  <a:pt x="3526392" y="3123017"/>
                  <a:pt x="3520544" y="3123217"/>
                </a:cubicBezTo>
                <a:cubicBezTo>
                  <a:pt x="3514697" y="3123417"/>
                  <a:pt x="3508976" y="3123522"/>
                  <a:pt x="3503380" y="3123533"/>
                </a:cubicBezTo>
                <a:cubicBezTo>
                  <a:pt x="3497806" y="3123522"/>
                  <a:pt x="3492548" y="3123417"/>
                  <a:pt x="3487605" y="3123217"/>
                </a:cubicBezTo>
                <a:cubicBezTo>
                  <a:pt x="3482662" y="3123017"/>
                  <a:pt x="3478160" y="3122786"/>
                  <a:pt x="3474101" y="3122523"/>
                </a:cubicBezTo>
                <a:cubicBezTo>
                  <a:pt x="3474416" y="3066614"/>
                  <a:pt x="3475300" y="3011462"/>
                  <a:pt x="3476751" y="2957067"/>
                </a:cubicBezTo>
                <a:cubicBezTo>
                  <a:pt x="3478202" y="2902672"/>
                  <a:pt x="3479843" y="2849791"/>
                  <a:pt x="3481673" y="2798425"/>
                </a:cubicBezTo>
                <a:close/>
                <a:moveTo>
                  <a:pt x="3087005" y="2720178"/>
                </a:moveTo>
                <a:cubicBezTo>
                  <a:pt x="3087930" y="2732115"/>
                  <a:pt x="3088351" y="2749132"/>
                  <a:pt x="3088267" y="2771228"/>
                </a:cubicBezTo>
                <a:cubicBezTo>
                  <a:pt x="3088183" y="2793324"/>
                  <a:pt x="3088098" y="2818545"/>
                  <a:pt x="3088014" y="2846889"/>
                </a:cubicBezTo>
                <a:cubicBezTo>
                  <a:pt x="3098300" y="2840368"/>
                  <a:pt x="3108144" y="2835614"/>
                  <a:pt x="3117547" y="2832627"/>
                </a:cubicBezTo>
                <a:cubicBezTo>
                  <a:pt x="3126949" y="2829641"/>
                  <a:pt x="3136288" y="2828168"/>
                  <a:pt x="3145564" y="2828210"/>
                </a:cubicBezTo>
                <a:cubicBezTo>
                  <a:pt x="3151338" y="2828221"/>
                  <a:pt x="3157207" y="2828705"/>
                  <a:pt x="3163170" y="2829662"/>
                </a:cubicBezTo>
                <a:cubicBezTo>
                  <a:pt x="3169133" y="2830618"/>
                  <a:pt x="3175381" y="2831986"/>
                  <a:pt x="3181912" y="2833763"/>
                </a:cubicBezTo>
                <a:cubicBezTo>
                  <a:pt x="3194196" y="2844806"/>
                  <a:pt x="3202315" y="2860204"/>
                  <a:pt x="3206269" y="2879955"/>
                </a:cubicBezTo>
                <a:cubicBezTo>
                  <a:pt x="3210224" y="2899706"/>
                  <a:pt x="3212033" y="2921161"/>
                  <a:pt x="3211696" y="2944320"/>
                </a:cubicBezTo>
                <a:cubicBezTo>
                  <a:pt x="3211686" y="2953975"/>
                  <a:pt x="3211581" y="2963693"/>
                  <a:pt x="3211381" y="2973474"/>
                </a:cubicBezTo>
                <a:cubicBezTo>
                  <a:pt x="3211181" y="2983254"/>
                  <a:pt x="3210950" y="2992720"/>
                  <a:pt x="3210687" y="3001870"/>
                </a:cubicBezTo>
                <a:lnTo>
                  <a:pt x="3209172" y="3123533"/>
                </a:lnTo>
                <a:cubicBezTo>
                  <a:pt x="3200370" y="3123491"/>
                  <a:pt x="3191472" y="3123322"/>
                  <a:pt x="3182480" y="3123028"/>
                </a:cubicBezTo>
                <a:cubicBezTo>
                  <a:pt x="3173487" y="3122733"/>
                  <a:pt x="3164211" y="3122565"/>
                  <a:pt x="3154651" y="3122523"/>
                </a:cubicBezTo>
                <a:lnTo>
                  <a:pt x="3156670" y="2921098"/>
                </a:lnTo>
                <a:cubicBezTo>
                  <a:pt x="3156492" y="2909876"/>
                  <a:pt x="3153063" y="2901904"/>
                  <a:pt x="3146385" y="2897182"/>
                </a:cubicBezTo>
                <a:cubicBezTo>
                  <a:pt x="3139706" y="2892460"/>
                  <a:pt x="3132365" y="2890167"/>
                  <a:pt x="3124362" y="2890304"/>
                </a:cubicBezTo>
                <a:cubicBezTo>
                  <a:pt x="3122069" y="2890293"/>
                  <a:pt x="3119839" y="2890440"/>
                  <a:pt x="3117673" y="2890745"/>
                </a:cubicBezTo>
                <a:cubicBezTo>
                  <a:pt x="3115506" y="2891050"/>
                  <a:pt x="3113529" y="2891576"/>
                  <a:pt x="3111741" y="2892323"/>
                </a:cubicBezTo>
                <a:cubicBezTo>
                  <a:pt x="3102333" y="2896614"/>
                  <a:pt x="3095683" y="2903906"/>
                  <a:pt x="3091791" y="2914199"/>
                </a:cubicBezTo>
                <a:cubicBezTo>
                  <a:pt x="3087899" y="2924491"/>
                  <a:pt x="3085662" y="2936271"/>
                  <a:pt x="3085079" y="2949536"/>
                </a:cubicBezTo>
                <a:cubicBezTo>
                  <a:pt x="3084496" y="2962802"/>
                  <a:pt x="3084465" y="2976040"/>
                  <a:pt x="3084985" y="2989249"/>
                </a:cubicBezTo>
                <a:cubicBezTo>
                  <a:pt x="3085522" y="3012902"/>
                  <a:pt x="3085837" y="3035767"/>
                  <a:pt x="3085932" y="3057842"/>
                </a:cubicBezTo>
                <a:cubicBezTo>
                  <a:pt x="3086027" y="3079918"/>
                  <a:pt x="3085711" y="3101646"/>
                  <a:pt x="3084985" y="3123028"/>
                </a:cubicBezTo>
                <a:lnTo>
                  <a:pt x="3026426" y="3123028"/>
                </a:lnTo>
                <a:cubicBezTo>
                  <a:pt x="3025921" y="3090687"/>
                  <a:pt x="3025542" y="3058821"/>
                  <a:pt x="3025290" y="3027427"/>
                </a:cubicBezTo>
                <a:cubicBezTo>
                  <a:pt x="3025038" y="2996033"/>
                  <a:pt x="3024911" y="2965302"/>
                  <a:pt x="3024911" y="2935233"/>
                </a:cubicBezTo>
                <a:cubicBezTo>
                  <a:pt x="3024922" y="2898360"/>
                  <a:pt x="3025153" y="2862685"/>
                  <a:pt x="3025605" y="2828210"/>
                </a:cubicBezTo>
                <a:cubicBezTo>
                  <a:pt x="3026058" y="2793735"/>
                  <a:pt x="3026668" y="2760585"/>
                  <a:pt x="3027435" y="2728760"/>
                </a:cubicBezTo>
                <a:cubicBezTo>
                  <a:pt x="3037300" y="2727298"/>
                  <a:pt x="3047607" y="2725552"/>
                  <a:pt x="3058356" y="2723522"/>
                </a:cubicBezTo>
                <a:cubicBezTo>
                  <a:pt x="3069104" y="2721492"/>
                  <a:pt x="3078654" y="2720377"/>
                  <a:pt x="3087005" y="2720178"/>
                </a:cubicBezTo>
                <a:close/>
                <a:moveTo>
                  <a:pt x="3832955" y="2714625"/>
                </a:moveTo>
                <a:cubicBezTo>
                  <a:pt x="3840780" y="2715098"/>
                  <a:pt x="3848605" y="2715413"/>
                  <a:pt x="3856430" y="2715571"/>
                </a:cubicBezTo>
                <a:cubicBezTo>
                  <a:pt x="3864254" y="2715729"/>
                  <a:pt x="3872079" y="2715918"/>
                  <a:pt x="3879904" y="2716139"/>
                </a:cubicBezTo>
                <a:cubicBezTo>
                  <a:pt x="3896731" y="2716549"/>
                  <a:pt x="3912802" y="2718758"/>
                  <a:pt x="3928115" y="2722765"/>
                </a:cubicBezTo>
                <a:cubicBezTo>
                  <a:pt x="3943428" y="2726772"/>
                  <a:pt x="3956974" y="2734660"/>
                  <a:pt x="3968753" y="2746429"/>
                </a:cubicBezTo>
                <a:cubicBezTo>
                  <a:pt x="3976262" y="2754537"/>
                  <a:pt x="3981689" y="2763056"/>
                  <a:pt x="3985034" y="2771985"/>
                </a:cubicBezTo>
                <a:cubicBezTo>
                  <a:pt x="3988378" y="2780914"/>
                  <a:pt x="3990019" y="2790064"/>
                  <a:pt x="3989956" y="2799435"/>
                </a:cubicBezTo>
                <a:cubicBezTo>
                  <a:pt x="3989935" y="2807313"/>
                  <a:pt x="3988967" y="2815284"/>
                  <a:pt x="3987053" y="2823351"/>
                </a:cubicBezTo>
                <a:cubicBezTo>
                  <a:pt x="3985139" y="2831418"/>
                  <a:pt x="3982404" y="2839264"/>
                  <a:pt x="3978850" y="2846889"/>
                </a:cubicBezTo>
                <a:cubicBezTo>
                  <a:pt x="3971701" y="2862236"/>
                  <a:pt x="3963617" y="2874452"/>
                  <a:pt x="3954599" y="2883535"/>
                </a:cubicBezTo>
                <a:cubicBezTo>
                  <a:pt x="3945581" y="2892619"/>
                  <a:pt x="3937123" y="2901394"/>
                  <a:pt x="3929227" y="2909861"/>
                </a:cubicBezTo>
                <a:cubicBezTo>
                  <a:pt x="3921331" y="2918328"/>
                  <a:pt x="3915491" y="2929309"/>
                  <a:pt x="3911708" y="2942805"/>
                </a:cubicBezTo>
                <a:cubicBezTo>
                  <a:pt x="3911403" y="2950693"/>
                  <a:pt x="3911003" y="2958644"/>
                  <a:pt x="3910509" y="2966658"/>
                </a:cubicBezTo>
                <a:cubicBezTo>
                  <a:pt x="3910015" y="2974672"/>
                  <a:pt x="3909741" y="2982371"/>
                  <a:pt x="3909688" y="2989754"/>
                </a:cubicBezTo>
                <a:cubicBezTo>
                  <a:pt x="3909773" y="2996401"/>
                  <a:pt x="3910109" y="3002291"/>
                  <a:pt x="3910698" y="3007423"/>
                </a:cubicBezTo>
                <a:cubicBezTo>
                  <a:pt x="3909163" y="3007402"/>
                  <a:pt x="3907438" y="3007318"/>
                  <a:pt x="3905524" y="3007171"/>
                </a:cubicBezTo>
                <a:cubicBezTo>
                  <a:pt x="3903609" y="3007023"/>
                  <a:pt x="3901632" y="3006939"/>
                  <a:pt x="3899592" y="3006918"/>
                </a:cubicBezTo>
                <a:cubicBezTo>
                  <a:pt x="3892283" y="3006960"/>
                  <a:pt x="3884942" y="3007255"/>
                  <a:pt x="3877569" y="3007802"/>
                </a:cubicBezTo>
                <a:cubicBezTo>
                  <a:pt x="3870196" y="3008349"/>
                  <a:pt x="3864244" y="3008895"/>
                  <a:pt x="3859711" y="3009442"/>
                </a:cubicBezTo>
                <a:cubicBezTo>
                  <a:pt x="3858112" y="2994382"/>
                  <a:pt x="3857271" y="2980583"/>
                  <a:pt x="3857187" y="2968047"/>
                </a:cubicBezTo>
                <a:cubicBezTo>
                  <a:pt x="3856819" y="2945635"/>
                  <a:pt x="3860710" y="2925589"/>
                  <a:pt x="3868861" y="2907909"/>
                </a:cubicBezTo>
                <a:cubicBezTo>
                  <a:pt x="3877012" y="2890230"/>
                  <a:pt x="3891631" y="2873087"/>
                  <a:pt x="3912717" y="2856480"/>
                </a:cubicBezTo>
                <a:cubicBezTo>
                  <a:pt x="3919238" y="2851253"/>
                  <a:pt x="3923992" y="2844922"/>
                  <a:pt x="3926979" y="2837486"/>
                </a:cubicBezTo>
                <a:cubicBezTo>
                  <a:pt x="3929966" y="2830051"/>
                  <a:pt x="3931438" y="2822583"/>
                  <a:pt x="3931396" y="2815085"/>
                </a:cubicBezTo>
                <a:cubicBezTo>
                  <a:pt x="3931375" y="2807618"/>
                  <a:pt x="3930029" y="2801097"/>
                  <a:pt x="3927357" y="2795523"/>
                </a:cubicBezTo>
                <a:cubicBezTo>
                  <a:pt x="3924686" y="2789949"/>
                  <a:pt x="3920816" y="2786205"/>
                  <a:pt x="3915747" y="2784290"/>
                </a:cubicBezTo>
                <a:cubicBezTo>
                  <a:pt x="3904093" y="2775971"/>
                  <a:pt x="3890926" y="2771659"/>
                  <a:pt x="3876244" y="2771354"/>
                </a:cubicBezTo>
                <a:cubicBezTo>
                  <a:pt x="3861562" y="2771049"/>
                  <a:pt x="3847132" y="2770145"/>
                  <a:pt x="3832955" y="2768641"/>
                </a:cubicBezTo>
                <a:close/>
                <a:moveTo>
                  <a:pt x="6241561" y="2395804"/>
                </a:moveTo>
                <a:cubicBezTo>
                  <a:pt x="6232516" y="2395835"/>
                  <a:pt x="6225870" y="2396277"/>
                  <a:pt x="6221620" y="2397129"/>
                </a:cubicBezTo>
                <a:cubicBezTo>
                  <a:pt x="6217372" y="2397981"/>
                  <a:pt x="6213753" y="2399054"/>
                  <a:pt x="6210766" y="2400347"/>
                </a:cubicBezTo>
                <a:cubicBezTo>
                  <a:pt x="6206413" y="2402030"/>
                  <a:pt x="6201743" y="2404975"/>
                  <a:pt x="6196758" y="2409182"/>
                </a:cubicBezTo>
                <a:cubicBezTo>
                  <a:pt x="6191773" y="2413388"/>
                  <a:pt x="6188365" y="2419362"/>
                  <a:pt x="6186535" y="2427103"/>
                </a:cubicBezTo>
                <a:cubicBezTo>
                  <a:pt x="6185988" y="2438588"/>
                  <a:pt x="6187461" y="2446791"/>
                  <a:pt x="6190953" y="2451713"/>
                </a:cubicBezTo>
                <a:cubicBezTo>
                  <a:pt x="6194444" y="2456635"/>
                  <a:pt x="6201722" y="2459033"/>
                  <a:pt x="6212786" y="2458907"/>
                </a:cubicBezTo>
                <a:cubicBezTo>
                  <a:pt x="6221839" y="2457885"/>
                  <a:pt x="6229087" y="2455947"/>
                  <a:pt x="6234531" y="2453092"/>
                </a:cubicBezTo>
                <a:cubicBezTo>
                  <a:pt x="6239975" y="2450238"/>
                  <a:pt x="6243820" y="2444523"/>
                  <a:pt x="6246067" y="2435947"/>
                </a:cubicBezTo>
                <a:cubicBezTo>
                  <a:pt x="6248314" y="2427371"/>
                  <a:pt x="6249168" y="2413990"/>
                  <a:pt x="6248629" y="2395804"/>
                </a:cubicBezTo>
                <a:close/>
                <a:moveTo>
                  <a:pt x="5479561" y="2395804"/>
                </a:moveTo>
                <a:cubicBezTo>
                  <a:pt x="5470516" y="2395835"/>
                  <a:pt x="5463870" y="2396277"/>
                  <a:pt x="5459620" y="2397129"/>
                </a:cubicBezTo>
                <a:cubicBezTo>
                  <a:pt x="5455371" y="2397981"/>
                  <a:pt x="5451754" y="2399054"/>
                  <a:pt x="5448767" y="2400347"/>
                </a:cubicBezTo>
                <a:cubicBezTo>
                  <a:pt x="5444413" y="2402030"/>
                  <a:pt x="5439743" y="2404975"/>
                  <a:pt x="5434758" y="2409182"/>
                </a:cubicBezTo>
                <a:cubicBezTo>
                  <a:pt x="5429773" y="2413388"/>
                  <a:pt x="5426365" y="2419362"/>
                  <a:pt x="5424535" y="2427103"/>
                </a:cubicBezTo>
                <a:cubicBezTo>
                  <a:pt x="5423988" y="2438588"/>
                  <a:pt x="5425460" y="2446791"/>
                  <a:pt x="5428953" y="2451713"/>
                </a:cubicBezTo>
                <a:cubicBezTo>
                  <a:pt x="5432444" y="2456635"/>
                  <a:pt x="5439722" y="2459033"/>
                  <a:pt x="5450786" y="2458907"/>
                </a:cubicBezTo>
                <a:cubicBezTo>
                  <a:pt x="5459838" y="2457885"/>
                  <a:pt x="5467087" y="2455947"/>
                  <a:pt x="5472531" y="2453092"/>
                </a:cubicBezTo>
                <a:cubicBezTo>
                  <a:pt x="5477975" y="2450238"/>
                  <a:pt x="5481821" y="2444523"/>
                  <a:pt x="5484067" y="2435947"/>
                </a:cubicBezTo>
                <a:cubicBezTo>
                  <a:pt x="5486314" y="2427371"/>
                  <a:pt x="5487168" y="2413990"/>
                  <a:pt x="5486629" y="2395804"/>
                </a:cubicBezTo>
                <a:close/>
                <a:moveTo>
                  <a:pt x="2907811" y="2395804"/>
                </a:moveTo>
                <a:cubicBezTo>
                  <a:pt x="2898766" y="2395835"/>
                  <a:pt x="2892119" y="2396277"/>
                  <a:pt x="2887870" y="2397129"/>
                </a:cubicBezTo>
                <a:cubicBezTo>
                  <a:pt x="2883621" y="2397981"/>
                  <a:pt x="2880004" y="2399054"/>
                  <a:pt x="2877017" y="2400347"/>
                </a:cubicBezTo>
                <a:cubicBezTo>
                  <a:pt x="2872663" y="2402030"/>
                  <a:pt x="2867993" y="2404975"/>
                  <a:pt x="2863008" y="2409182"/>
                </a:cubicBezTo>
                <a:cubicBezTo>
                  <a:pt x="2858023" y="2413388"/>
                  <a:pt x="2854615" y="2419362"/>
                  <a:pt x="2852785" y="2427103"/>
                </a:cubicBezTo>
                <a:cubicBezTo>
                  <a:pt x="2852238" y="2438588"/>
                  <a:pt x="2853710" y="2446791"/>
                  <a:pt x="2857202" y="2451713"/>
                </a:cubicBezTo>
                <a:cubicBezTo>
                  <a:pt x="2860694" y="2456635"/>
                  <a:pt x="2867972" y="2459033"/>
                  <a:pt x="2879036" y="2458907"/>
                </a:cubicBezTo>
                <a:cubicBezTo>
                  <a:pt x="2888089" y="2457885"/>
                  <a:pt x="2895337" y="2455947"/>
                  <a:pt x="2900781" y="2453092"/>
                </a:cubicBezTo>
                <a:cubicBezTo>
                  <a:pt x="2906225" y="2450238"/>
                  <a:pt x="2910070" y="2444523"/>
                  <a:pt x="2912317" y="2435947"/>
                </a:cubicBezTo>
                <a:cubicBezTo>
                  <a:pt x="2914564" y="2427371"/>
                  <a:pt x="2915417" y="2413990"/>
                  <a:pt x="2914879" y="2395804"/>
                </a:cubicBezTo>
                <a:close/>
                <a:moveTo>
                  <a:pt x="1602886" y="2395804"/>
                </a:moveTo>
                <a:cubicBezTo>
                  <a:pt x="1593842" y="2395835"/>
                  <a:pt x="1587195" y="2396277"/>
                  <a:pt x="1582945" y="2397129"/>
                </a:cubicBezTo>
                <a:cubicBezTo>
                  <a:pt x="1578697" y="2397981"/>
                  <a:pt x="1575079" y="2399054"/>
                  <a:pt x="1572092" y="2400347"/>
                </a:cubicBezTo>
                <a:cubicBezTo>
                  <a:pt x="1567738" y="2402030"/>
                  <a:pt x="1563068" y="2404975"/>
                  <a:pt x="1558083" y="2409182"/>
                </a:cubicBezTo>
                <a:cubicBezTo>
                  <a:pt x="1553098" y="2413388"/>
                  <a:pt x="1549690" y="2419362"/>
                  <a:pt x="1547860" y="2427103"/>
                </a:cubicBezTo>
                <a:cubicBezTo>
                  <a:pt x="1547313" y="2438588"/>
                  <a:pt x="1548786" y="2446791"/>
                  <a:pt x="1552277" y="2451713"/>
                </a:cubicBezTo>
                <a:cubicBezTo>
                  <a:pt x="1555769" y="2456635"/>
                  <a:pt x="1563047" y="2459033"/>
                  <a:pt x="1574111" y="2458907"/>
                </a:cubicBezTo>
                <a:cubicBezTo>
                  <a:pt x="1583164" y="2457885"/>
                  <a:pt x="1590412" y="2455947"/>
                  <a:pt x="1595856" y="2453092"/>
                </a:cubicBezTo>
                <a:cubicBezTo>
                  <a:pt x="1601300" y="2450238"/>
                  <a:pt x="1605146" y="2444523"/>
                  <a:pt x="1607392" y="2435947"/>
                </a:cubicBezTo>
                <a:cubicBezTo>
                  <a:pt x="1609639" y="2427371"/>
                  <a:pt x="1610493" y="2413990"/>
                  <a:pt x="1609954" y="2395804"/>
                </a:cubicBezTo>
                <a:close/>
                <a:moveTo>
                  <a:pt x="669436" y="2395804"/>
                </a:moveTo>
                <a:cubicBezTo>
                  <a:pt x="660391" y="2395835"/>
                  <a:pt x="653744" y="2396277"/>
                  <a:pt x="649496" y="2397129"/>
                </a:cubicBezTo>
                <a:cubicBezTo>
                  <a:pt x="645246" y="2397981"/>
                  <a:pt x="641629" y="2399054"/>
                  <a:pt x="638642" y="2400347"/>
                </a:cubicBezTo>
                <a:cubicBezTo>
                  <a:pt x="634288" y="2402030"/>
                  <a:pt x="629618" y="2404975"/>
                  <a:pt x="624633" y="2409182"/>
                </a:cubicBezTo>
                <a:cubicBezTo>
                  <a:pt x="619648" y="2413388"/>
                  <a:pt x="616240" y="2419362"/>
                  <a:pt x="614410" y="2427103"/>
                </a:cubicBezTo>
                <a:cubicBezTo>
                  <a:pt x="613863" y="2438588"/>
                  <a:pt x="615336" y="2446791"/>
                  <a:pt x="618828" y="2451713"/>
                </a:cubicBezTo>
                <a:cubicBezTo>
                  <a:pt x="622320" y="2456635"/>
                  <a:pt x="629597" y="2459033"/>
                  <a:pt x="640661" y="2458907"/>
                </a:cubicBezTo>
                <a:cubicBezTo>
                  <a:pt x="649714" y="2457885"/>
                  <a:pt x="656962" y="2455947"/>
                  <a:pt x="662406" y="2453092"/>
                </a:cubicBezTo>
                <a:cubicBezTo>
                  <a:pt x="667850" y="2450238"/>
                  <a:pt x="671695" y="2444523"/>
                  <a:pt x="673942" y="2435947"/>
                </a:cubicBezTo>
                <a:cubicBezTo>
                  <a:pt x="676189" y="2427371"/>
                  <a:pt x="677043" y="2413990"/>
                  <a:pt x="676504" y="2395804"/>
                </a:cubicBezTo>
                <a:close/>
                <a:moveTo>
                  <a:pt x="6683549" y="2273131"/>
                </a:moveTo>
                <a:cubicBezTo>
                  <a:pt x="6677081" y="2273047"/>
                  <a:pt x="6671339" y="2274351"/>
                  <a:pt x="6666322" y="2277044"/>
                </a:cubicBezTo>
                <a:cubicBezTo>
                  <a:pt x="6661305" y="2279736"/>
                  <a:pt x="6657961" y="2284322"/>
                  <a:pt x="6656289" y="2290800"/>
                </a:cubicBezTo>
                <a:cubicBezTo>
                  <a:pt x="6655037" y="2296690"/>
                  <a:pt x="6654133" y="2303841"/>
                  <a:pt x="6653575" y="2312255"/>
                </a:cubicBezTo>
                <a:cubicBezTo>
                  <a:pt x="6653019" y="2320669"/>
                  <a:pt x="6652745" y="2329840"/>
                  <a:pt x="6652755" y="2339768"/>
                </a:cubicBezTo>
                <a:cubicBezTo>
                  <a:pt x="6652767" y="2353670"/>
                  <a:pt x="6653247" y="2367487"/>
                  <a:pt x="6654195" y="2381220"/>
                </a:cubicBezTo>
                <a:cubicBezTo>
                  <a:pt x="6655142" y="2394953"/>
                  <a:pt x="6656482" y="2406975"/>
                  <a:pt x="6658215" y="2417287"/>
                </a:cubicBezTo>
                <a:cubicBezTo>
                  <a:pt x="6659947" y="2427598"/>
                  <a:pt x="6661997" y="2434572"/>
                  <a:pt x="6664366" y="2438209"/>
                </a:cubicBezTo>
                <a:cubicBezTo>
                  <a:pt x="6667059" y="2441764"/>
                  <a:pt x="6671139" y="2444498"/>
                  <a:pt x="6676608" y="2446413"/>
                </a:cubicBezTo>
                <a:cubicBezTo>
                  <a:pt x="6682077" y="2448327"/>
                  <a:pt x="6687925" y="2449294"/>
                  <a:pt x="6694151" y="2449315"/>
                </a:cubicBezTo>
                <a:cubicBezTo>
                  <a:pt x="6699031" y="2449315"/>
                  <a:pt x="6703659" y="2448684"/>
                  <a:pt x="6708033" y="2447422"/>
                </a:cubicBezTo>
                <a:cubicBezTo>
                  <a:pt x="6712409" y="2446160"/>
                  <a:pt x="6716027" y="2444267"/>
                  <a:pt x="6718887" y="2441743"/>
                </a:cubicBezTo>
                <a:cubicBezTo>
                  <a:pt x="6717709" y="2412684"/>
                  <a:pt x="6716279" y="2384981"/>
                  <a:pt x="6714596" y="2358636"/>
                </a:cubicBezTo>
                <a:cubicBezTo>
                  <a:pt x="6712913" y="2332290"/>
                  <a:pt x="6711988" y="2305976"/>
                  <a:pt x="6711819" y="2279694"/>
                </a:cubicBezTo>
                <a:cubicBezTo>
                  <a:pt x="6708213" y="2277875"/>
                  <a:pt x="6703943" y="2276339"/>
                  <a:pt x="6699009" y="2275087"/>
                </a:cubicBezTo>
                <a:cubicBezTo>
                  <a:pt x="6694077" y="2273836"/>
                  <a:pt x="6688924" y="2273184"/>
                  <a:pt x="6683549" y="2273131"/>
                </a:cubicBezTo>
                <a:close/>
                <a:moveTo>
                  <a:pt x="4799114" y="2263540"/>
                </a:moveTo>
                <a:cubicBezTo>
                  <a:pt x="4792036" y="2263550"/>
                  <a:pt x="4785873" y="2265548"/>
                  <a:pt x="4780625" y="2269534"/>
                </a:cubicBezTo>
                <a:cubicBezTo>
                  <a:pt x="4775377" y="2273520"/>
                  <a:pt x="4772621" y="2279431"/>
                  <a:pt x="4772358" y="2287266"/>
                </a:cubicBezTo>
                <a:cubicBezTo>
                  <a:pt x="4772340" y="2301810"/>
                  <a:pt x="4772345" y="2318598"/>
                  <a:pt x="4772374" y="2337631"/>
                </a:cubicBezTo>
                <a:cubicBezTo>
                  <a:pt x="4772402" y="2356663"/>
                  <a:pt x="4772566" y="2375486"/>
                  <a:pt x="4772863" y="2394100"/>
                </a:cubicBezTo>
                <a:cubicBezTo>
                  <a:pt x="4773160" y="2412714"/>
                  <a:pt x="4773702" y="2428666"/>
                  <a:pt x="4774488" y="2441956"/>
                </a:cubicBezTo>
                <a:cubicBezTo>
                  <a:pt x="4775274" y="2455245"/>
                  <a:pt x="4776415" y="2463420"/>
                  <a:pt x="4777911" y="2466479"/>
                </a:cubicBezTo>
                <a:cubicBezTo>
                  <a:pt x="4779794" y="2469529"/>
                  <a:pt x="4782844" y="2471885"/>
                  <a:pt x="4787061" y="2473547"/>
                </a:cubicBezTo>
                <a:cubicBezTo>
                  <a:pt x="4791279" y="2475208"/>
                  <a:pt x="4795969" y="2476050"/>
                  <a:pt x="4801133" y="2476071"/>
                </a:cubicBezTo>
                <a:cubicBezTo>
                  <a:pt x="4806896" y="2476113"/>
                  <a:pt x="4812155" y="2474893"/>
                  <a:pt x="4816909" y="2472411"/>
                </a:cubicBezTo>
                <a:cubicBezTo>
                  <a:pt x="4821663" y="2469929"/>
                  <a:pt x="4824650" y="2465932"/>
                  <a:pt x="4825870" y="2460421"/>
                </a:cubicBezTo>
                <a:cubicBezTo>
                  <a:pt x="4826638" y="2456172"/>
                  <a:pt x="4827247" y="2448516"/>
                  <a:pt x="4827700" y="2437452"/>
                </a:cubicBezTo>
                <a:cubicBezTo>
                  <a:pt x="4828152" y="2426388"/>
                  <a:pt x="4828383" y="2413178"/>
                  <a:pt x="4828394" y="2397823"/>
                </a:cubicBezTo>
                <a:cubicBezTo>
                  <a:pt x="4828394" y="2380070"/>
                  <a:pt x="4828142" y="2361307"/>
                  <a:pt x="4827637" y="2341535"/>
                </a:cubicBezTo>
                <a:cubicBezTo>
                  <a:pt x="4827132" y="2321763"/>
                  <a:pt x="4826375" y="2303000"/>
                  <a:pt x="4825365" y="2285247"/>
                </a:cubicBezTo>
                <a:cubicBezTo>
                  <a:pt x="4824839" y="2277938"/>
                  <a:pt x="4821978" y="2272490"/>
                  <a:pt x="4816783" y="2268903"/>
                </a:cubicBezTo>
                <a:cubicBezTo>
                  <a:pt x="4811587" y="2265317"/>
                  <a:pt x="4805698" y="2263529"/>
                  <a:pt x="4799114" y="2263540"/>
                </a:cubicBezTo>
                <a:close/>
                <a:moveTo>
                  <a:pt x="3427514" y="2263540"/>
                </a:moveTo>
                <a:cubicBezTo>
                  <a:pt x="3420436" y="2263550"/>
                  <a:pt x="3414273" y="2265548"/>
                  <a:pt x="3409025" y="2269534"/>
                </a:cubicBezTo>
                <a:cubicBezTo>
                  <a:pt x="3403777" y="2273520"/>
                  <a:pt x="3401021" y="2279431"/>
                  <a:pt x="3400758" y="2287266"/>
                </a:cubicBezTo>
                <a:cubicBezTo>
                  <a:pt x="3400740" y="2301810"/>
                  <a:pt x="3400745" y="2318598"/>
                  <a:pt x="3400774" y="2337631"/>
                </a:cubicBezTo>
                <a:cubicBezTo>
                  <a:pt x="3400803" y="2356663"/>
                  <a:pt x="3400966" y="2375486"/>
                  <a:pt x="3401263" y="2394100"/>
                </a:cubicBezTo>
                <a:cubicBezTo>
                  <a:pt x="3401560" y="2412714"/>
                  <a:pt x="3402102" y="2428666"/>
                  <a:pt x="3402888" y="2441956"/>
                </a:cubicBezTo>
                <a:cubicBezTo>
                  <a:pt x="3403674" y="2455245"/>
                  <a:pt x="3404815" y="2463420"/>
                  <a:pt x="3406311" y="2466479"/>
                </a:cubicBezTo>
                <a:cubicBezTo>
                  <a:pt x="3408194" y="2469529"/>
                  <a:pt x="3411244" y="2471885"/>
                  <a:pt x="3415461" y="2473547"/>
                </a:cubicBezTo>
                <a:cubicBezTo>
                  <a:pt x="3419679" y="2475208"/>
                  <a:pt x="3424370" y="2476050"/>
                  <a:pt x="3429533" y="2476071"/>
                </a:cubicBezTo>
                <a:cubicBezTo>
                  <a:pt x="3435297" y="2476113"/>
                  <a:pt x="3440555" y="2474893"/>
                  <a:pt x="3445309" y="2472411"/>
                </a:cubicBezTo>
                <a:cubicBezTo>
                  <a:pt x="3450063" y="2469929"/>
                  <a:pt x="3453050" y="2465932"/>
                  <a:pt x="3454270" y="2460421"/>
                </a:cubicBezTo>
                <a:cubicBezTo>
                  <a:pt x="3455037" y="2456172"/>
                  <a:pt x="3455648" y="2448516"/>
                  <a:pt x="3456100" y="2437452"/>
                </a:cubicBezTo>
                <a:cubicBezTo>
                  <a:pt x="3456552" y="2426388"/>
                  <a:pt x="3456784" y="2413178"/>
                  <a:pt x="3456794" y="2397823"/>
                </a:cubicBezTo>
                <a:cubicBezTo>
                  <a:pt x="3456794" y="2380070"/>
                  <a:pt x="3456541" y="2361307"/>
                  <a:pt x="3456037" y="2341535"/>
                </a:cubicBezTo>
                <a:cubicBezTo>
                  <a:pt x="3455532" y="2321763"/>
                  <a:pt x="3454775" y="2303000"/>
                  <a:pt x="3453765" y="2285247"/>
                </a:cubicBezTo>
                <a:cubicBezTo>
                  <a:pt x="3453239" y="2277938"/>
                  <a:pt x="3450378" y="2272490"/>
                  <a:pt x="3445183" y="2268903"/>
                </a:cubicBezTo>
                <a:cubicBezTo>
                  <a:pt x="3439987" y="2265317"/>
                  <a:pt x="3434098" y="2263529"/>
                  <a:pt x="3427514" y="2263540"/>
                </a:cubicBezTo>
                <a:close/>
                <a:moveTo>
                  <a:pt x="2383736" y="2256977"/>
                </a:moveTo>
                <a:cubicBezTo>
                  <a:pt x="2373562" y="2257323"/>
                  <a:pt x="2366706" y="2260838"/>
                  <a:pt x="2363169" y="2267522"/>
                </a:cubicBezTo>
                <a:cubicBezTo>
                  <a:pt x="2359632" y="2274206"/>
                  <a:pt x="2357862" y="2281984"/>
                  <a:pt x="2357859" y="2290856"/>
                </a:cubicBezTo>
                <a:cubicBezTo>
                  <a:pt x="2357856" y="2299728"/>
                  <a:pt x="2358069" y="2307618"/>
                  <a:pt x="2358495" y="2314527"/>
                </a:cubicBezTo>
                <a:cubicBezTo>
                  <a:pt x="2365636" y="2315421"/>
                  <a:pt x="2373566" y="2315779"/>
                  <a:pt x="2382285" y="2315600"/>
                </a:cubicBezTo>
                <a:cubicBezTo>
                  <a:pt x="2391003" y="2315421"/>
                  <a:pt x="2400069" y="2315400"/>
                  <a:pt x="2409482" y="2315537"/>
                </a:cubicBezTo>
                <a:lnTo>
                  <a:pt x="2409987" y="2278684"/>
                </a:lnTo>
                <a:cubicBezTo>
                  <a:pt x="2409745" y="2271817"/>
                  <a:pt x="2407074" y="2266495"/>
                  <a:pt x="2401973" y="2262719"/>
                </a:cubicBezTo>
                <a:cubicBezTo>
                  <a:pt x="2396872" y="2258944"/>
                  <a:pt x="2390793" y="2257029"/>
                  <a:pt x="2383736" y="2256977"/>
                </a:cubicBezTo>
                <a:close/>
                <a:moveTo>
                  <a:pt x="5690054" y="2217096"/>
                </a:moveTo>
                <a:cubicBezTo>
                  <a:pt x="5695523" y="2217180"/>
                  <a:pt x="5700739" y="2217516"/>
                  <a:pt x="5705704" y="2218105"/>
                </a:cubicBezTo>
                <a:lnTo>
                  <a:pt x="5705704" y="2272626"/>
                </a:lnTo>
                <a:cubicBezTo>
                  <a:pt x="5698963" y="2273988"/>
                  <a:pt x="5691746" y="2274798"/>
                  <a:pt x="5684052" y="2275057"/>
                </a:cubicBezTo>
                <a:cubicBezTo>
                  <a:pt x="5676358" y="2275316"/>
                  <a:pt x="5669254" y="2276949"/>
                  <a:pt x="5662737" y="2279956"/>
                </a:cubicBezTo>
                <a:cubicBezTo>
                  <a:pt x="5656221" y="2282963"/>
                  <a:pt x="5651360" y="2289270"/>
                  <a:pt x="5648154" y="2298877"/>
                </a:cubicBezTo>
                <a:cubicBezTo>
                  <a:pt x="5646923" y="2302663"/>
                  <a:pt x="5646103" y="2306828"/>
                  <a:pt x="5645692" y="2311372"/>
                </a:cubicBezTo>
                <a:cubicBezTo>
                  <a:pt x="5645282" y="2315915"/>
                  <a:pt x="5645093" y="2320837"/>
                  <a:pt x="5645125" y="2326138"/>
                </a:cubicBezTo>
                <a:cubicBezTo>
                  <a:pt x="5645377" y="2342145"/>
                  <a:pt x="5646892" y="2359477"/>
                  <a:pt x="5649668" y="2378135"/>
                </a:cubicBezTo>
                <a:cubicBezTo>
                  <a:pt x="5652445" y="2396792"/>
                  <a:pt x="5654968" y="2414630"/>
                  <a:pt x="5657240" y="2431646"/>
                </a:cubicBezTo>
                <a:cubicBezTo>
                  <a:pt x="5662646" y="2442090"/>
                  <a:pt x="5670513" y="2448968"/>
                  <a:pt x="5680841" y="2452281"/>
                </a:cubicBezTo>
                <a:cubicBezTo>
                  <a:pt x="5691169" y="2455594"/>
                  <a:pt x="5701813" y="2457803"/>
                  <a:pt x="5712771" y="2458907"/>
                </a:cubicBezTo>
                <a:cubicBezTo>
                  <a:pt x="5712771" y="2461158"/>
                  <a:pt x="5712771" y="2463345"/>
                  <a:pt x="5712771" y="2465470"/>
                </a:cubicBezTo>
                <a:cubicBezTo>
                  <a:pt x="5712771" y="2467594"/>
                  <a:pt x="5712771" y="2469782"/>
                  <a:pt x="5712771" y="2472032"/>
                </a:cubicBezTo>
                <a:cubicBezTo>
                  <a:pt x="5712792" y="2478595"/>
                  <a:pt x="5712750" y="2485284"/>
                  <a:pt x="5712645" y="2492099"/>
                </a:cubicBezTo>
                <a:cubicBezTo>
                  <a:pt x="5712540" y="2498914"/>
                  <a:pt x="5712246" y="2505856"/>
                  <a:pt x="5711761" y="2512923"/>
                </a:cubicBezTo>
                <a:cubicBezTo>
                  <a:pt x="5699088" y="2511745"/>
                  <a:pt x="5685339" y="2509950"/>
                  <a:pt x="5670516" y="2507538"/>
                </a:cubicBezTo>
                <a:cubicBezTo>
                  <a:pt x="5655692" y="2505126"/>
                  <a:pt x="5642130" y="2501088"/>
                  <a:pt x="5629830" y="2495423"/>
                </a:cubicBezTo>
                <a:cubicBezTo>
                  <a:pt x="5617531" y="2489757"/>
                  <a:pt x="5608831" y="2481456"/>
                  <a:pt x="5603729" y="2470518"/>
                </a:cubicBezTo>
                <a:cubicBezTo>
                  <a:pt x="5601173" y="2463871"/>
                  <a:pt x="5599091" y="2456088"/>
                  <a:pt x="5597482" y="2447170"/>
                </a:cubicBezTo>
                <a:cubicBezTo>
                  <a:pt x="5595873" y="2438251"/>
                  <a:pt x="5594926" y="2430216"/>
                  <a:pt x="5594642" y="2423064"/>
                </a:cubicBezTo>
                <a:cubicBezTo>
                  <a:pt x="5594274" y="2406689"/>
                  <a:pt x="5593622" y="2391103"/>
                  <a:pt x="5592686" y="2376305"/>
                </a:cubicBezTo>
                <a:cubicBezTo>
                  <a:pt x="5591750" y="2361507"/>
                  <a:pt x="5591224" y="2347309"/>
                  <a:pt x="5591108" y="2333710"/>
                </a:cubicBezTo>
                <a:cubicBezTo>
                  <a:pt x="5591025" y="2319849"/>
                  <a:pt x="5591950" y="2306429"/>
                  <a:pt x="5593885" y="2293451"/>
                </a:cubicBezTo>
                <a:cubicBezTo>
                  <a:pt x="5595820" y="2280472"/>
                  <a:pt x="5599270" y="2267810"/>
                  <a:pt x="5604234" y="2255462"/>
                </a:cubicBezTo>
                <a:cubicBezTo>
                  <a:pt x="5610334" y="2242821"/>
                  <a:pt x="5621734" y="2233271"/>
                  <a:pt x="5638436" y="2226814"/>
                </a:cubicBezTo>
                <a:cubicBezTo>
                  <a:pt x="5655137" y="2220356"/>
                  <a:pt x="5672343" y="2217117"/>
                  <a:pt x="5690054" y="2217096"/>
                </a:cubicBezTo>
                <a:close/>
                <a:moveTo>
                  <a:pt x="1994355" y="2217096"/>
                </a:moveTo>
                <a:cubicBezTo>
                  <a:pt x="1999823" y="2217180"/>
                  <a:pt x="2005040" y="2217516"/>
                  <a:pt x="2010004" y="2218105"/>
                </a:cubicBezTo>
                <a:lnTo>
                  <a:pt x="2010004" y="2272626"/>
                </a:lnTo>
                <a:cubicBezTo>
                  <a:pt x="2003263" y="2273988"/>
                  <a:pt x="1996046" y="2274798"/>
                  <a:pt x="1988352" y="2275057"/>
                </a:cubicBezTo>
                <a:cubicBezTo>
                  <a:pt x="1980658" y="2275316"/>
                  <a:pt x="1973554" y="2276949"/>
                  <a:pt x="1967038" y="2279956"/>
                </a:cubicBezTo>
                <a:cubicBezTo>
                  <a:pt x="1960522" y="2282963"/>
                  <a:pt x="1955661" y="2289270"/>
                  <a:pt x="1952454" y="2298877"/>
                </a:cubicBezTo>
                <a:cubicBezTo>
                  <a:pt x="1951224" y="2302663"/>
                  <a:pt x="1950403" y="2306828"/>
                  <a:pt x="1949993" y="2311372"/>
                </a:cubicBezTo>
                <a:cubicBezTo>
                  <a:pt x="1949582" y="2315915"/>
                  <a:pt x="1949393" y="2320837"/>
                  <a:pt x="1949425" y="2326138"/>
                </a:cubicBezTo>
                <a:cubicBezTo>
                  <a:pt x="1949677" y="2342145"/>
                  <a:pt x="1951192" y="2359477"/>
                  <a:pt x="1953968" y="2378135"/>
                </a:cubicBezTo>
                <a:cubicBezTo>
                  <a:pt x="1956745" y="2396792"/>
                  <a:pt x="1959269" y="2414630"/>
                  <a:pt x="1961540" y="2431646"/>
                </a:cubicBezTo>
                <a:cubicBezTo>
                  <a:pt x="1966946" y="2442090"/>
                  <a:pt x="1974813" y="2448968"/>
                  <a:pt x="1985141" y="2452281"/>
                </a:cubicBezTo>
                <a:cubicBezTo>
                  <a:pt x="1995469" y="2455594"/>
                  <a:pt x="2006113" y="2457803"/>
                  <a:pt x="2017072" y="2458907"/>
                </a:cubicBezTo>
                <a:cubicBezTo>
                  <a:pt x="2017072" y="2461158"/>
                  <a:pt x="2017072" y="2463345"/>
                  <a:pt x="2017072" y="2465470"/>
                </a:cubicBezTo>
                <a:cubicBezTo>
                  <a:pt x="2017072" y="2467594"/>
                  <a:pt x="2017072" y="2469782"/>
                  <a:pt x="2017072" y="2472032"/>
                </a:cubicBezTo>
                <a:cubicBezTo>
                  <a:pt x="2017092" y="2478595"/>
                  <a:pt x="2017050" y="2485284"/>
                  <a:pt x="2016945" y="2492099"/>
                </a:cubicBezTo>
                <a:cubicBezTo>
                  <a:pt x="2016840" y="2498914"/>
                  <a:pt x="2016546" y="2505856"/>
                  <a:pt x="2016062" y="2512923"/>
                </a:cubicBezTo>
                <a:cubicBezTo>
                  <a:pt x="2003388" y="2511745"/>
                  <a:pt x="1989640" y="2509950"/>
                  <a:pt x="1974816" y="2507538"/>
                </a:cubicBezTo>
                <a:cubicBezTo>
                  <a:pt x="1959992" y="2505126"/>
                  <a:pt x="1946430" y="2501088"/>
                  <a:pt x="1934131" y="2495423"/>
                </a:cubicBezTo>
                <a:cubicBezTo>
                  <a:pt x="1921831" y="2489757"/>
                  <a:pt x="1913131" y="2481456"/>
                  <a:pt x="1908029" y="2470518"/>
                </a:cubicBezTo>
                <a:cubicBezTo>
                  <a:pt x="1905474" y="2463871"/>
                  <a:pt x="1903391" y="2456088"/>
                  <a:pt x="1901782" y="2447170"/>
                </a:cubicBezTo>
                <a:cubicBezTo>
                  <a:pt x="1900173" y="2438251"/>
                  <a:pt x="1899226" y="2430216"/>
                  <a:pt x="1898942" y="2423064"/>
                </a:cubicBezTo>
                <a:cubicBezTo>
                  <a:pt x="1898574" y="2406689"/>
                  <a:pt x="1897922" y="2391103"/>
                  <a:pt x="1896986" y="2376305"/>
                </a:cubicBezTo>
                <a:cubicBezTo>
                  <a:pt x="1896050" y="2361507"/>
                  <a:pt x="1895524" y="2347309"/>
                  <a:pt x="1895408" y="2333710"/>
                </a:cubicBezTo>
                <a:cubicBezTo>
                  <a:pt x="1895324" y="2319849"/>
                  <a:pt x="1896250" y="2306429"/>
                  <a:pt x="1898185" y="2293451"/>
                </a:cubicBezTo>
                <a:cubicBezTo>
                  <a:pt x="1900120" y="2280472"/>
                  <a:pt x="1903570" y="2267810"/>
                  <a:pt x="1908534" y="2255462"/>
                </a:cubicBezTo>
                <a:cubicBezTo>
                  <a:pt x="1914634" y="2242821"/>
                  <a:pt x="1926034" y="2233271"/>
                  <a:pt x="1942736" y="2226814"/>
                </a:cubicBezTo>
                <a:cubicBezTo>
                  <a:pt x="1959437" y="2220356"/>
                  <a:pt x="1976643" y="2217117"/>
                  <a:pt x="1994355" y="2217096"/>
                </a:cubicBezTo>
                <a:close/>
                <a:moveTo>
                  <a:pt x="302171" y="2216591"/>
                </a:moveTo>
                <a:lnTo>
                  <a:pt x="304695" y="2253443"/>
                </a:lnTo>
                <a:cubicBezTo>
                  <a:pt x="312730" y="2247459"/>
                  <a:pt x="322785" y="2240749"/>
                  <a:pt x="334858" y="2233313"/>
                </a:cubicBezTo>
                <a:cubicBezTo>
                  <a:pt x="346932" y="2225877"/>
                  <a:pt x="359763" y="2221818"/>
                  <a:pt x="373352" y="2221134"/>
                </a:cubicBezTo>
                <a:cubicBezTo>
                  <a:pt x="378410" y="2221092"/>
                  <a:pt x="383437" y="2221934"/>
                  <a:pt x="388433" y="2223658"/>
                </a:cubicBezTo>
                <a:cubicBezTo>
                  <a:pt x="393429" y="2225383"/>
                  <a:pt x="398330" y="2228244"/>
                  <a:pt x="403136" y="2232240"/>
                </a:cubicBezTo>
                <a:cubicBezTo>
                  <a:pt x="407407" y="2237015"/>
                  <a:pt x="410730" y="2240465"/>
                  <a:pt x="413107" y="2242589"/>
                </a:cubicBezTo>
                <a:cubicBezTo>
                  <a:pt x="415484" y="2244714"/>
                  <a:pt x="418554" y="2244125"/>
                  <a:pt x="422320" y="2240822"/>
                </a:cubicBezTo>
                <a:cubicBezTo>
                  <a:pt x="429472" y="2234481"/>
                  <a:pt x="437506" y="2229622"/>
                  <a:pt x="446425" y="2226246"/>
                </a:cubicBezTo>
                <a:cubicBezTo>
                  <a:pt x="455343" y="2222870"/>
                  <a:pt x="464641" y="2221166"/>
                  <a:pt x="474317" y="2221134"/>
                </a:cubicBezTo>
                <a:cubicBezTo>
                  <a:pt x="478355" y="2221218"/>
                  <a:pt x="482394" y="2221555"/>
                  <a:pt x="486432" y="2222144"/>
                </a:cubicBezTo>
                <a:cubicBezTo>
                  <a:pt x="495214" y="2222533"/>
                  <a:pt x="502261" y="2225920"/>
                  <a:pt x="507572" y="2232304"/>
                </a:cubicBezTo>
                <a:cubicBezTo>
                  <a:pt x="512883" y="2238687"/>
                  <a:pt x="516774" y="2245734"/>
                  <a:pt x="519246" y="2253443"/>
                </a:cubicBezTo>
                <a:cubicBezTo>
                  <a:pt x="524631" y="2277790"/>
                  <a:pt x="528122" y="2303305"/>
                  <a:pt x="529721" y="2329987"/>
                </a:cubicBezTo>
                <a:cubicBezTo>
                  <a:pt x="531320" y="2356669"/>
                  <a:pt x="532035" y="2383825"/>
                  <a:pt x="531867" y="2411453"/>
                </a:cubicBezTo>
                <a:cubicBezTo>
                  <a:pt x="531867" y="2428617"/>
                  <a:pt x="531867" y="2445781"/>
                  <a:pt x="531867" y="2462946"/>
                </a:cubicBezTo>
                <a:cubicBezTo>
                  <a:pt x="531782" y="2480110"/>
                  <a:pt x="531951" y="2496769"/>
                  <a:pt x="532372" y="2512923"/>
                </a:cubicBezTo>
                <a:cubicBezTo>
                  <a:pt x="526976" y="2512881"/>
                  <a:pt x="520855" y="2512713"/>
                  <a:pt x="514009" y="2512418"/>
                </a:cubicBezTo>
                <a:cubicBezTo>
                  <a:pt x="507162" y="2512124"/>
                  <a:pt x="500157" y="2511956"/>
                  <a:pt x="492995" y="2511913"/>
                </a:cubicBezTo>
                <a:cubicBezTo>
                  <a:pt x="489451" y="2511893"/>
                  <a:pt x="485939" y="2511934"/>
                  <a:pt x="482457" y="2512040"/>
                </a:cubicBezTo>
                <a:cubicBezTo>
                  <a:pt x="478975" y="2512145"/>
                  <a:pt x="475589" y="2512439"/>
                  <a:pt x="472297" y="2512923"/>
                </a:cubicBezTo>
                <a:cubicBezTo>
                  <a:pt x="470611" y="2489215"/>
                  <a:pt x="470169" y="2464778"/>
                  <a:pt x="470970" y="2439611"/>
                </a:cubicBezTo>
                <a:cubicBezTo>
                  <a:pt x="471770" y="2414445"/>
                  <a:pt x="471814" y="2389447"/>
                  <a:pt x="471101" y="2364617"/>
                </a:cubicBezTo>
                <a:cubicBezTo>
                  <a:pt x="470387" y="2339787"/>
                  <a:pt x="466916" y="2316023"/>
                  <a:pt x="460686" y="2293324"/>
                </a:cubicBezTo>
                <a:cubicBezTo>
                  <a:pt x="458362" y="2289833"/>
                  <a:pt x="455690" y="2287350"/>
                  <a:pt x="452672" y="2285878"/>
                </a:cubicBezTo>
                <a:cubicBezTo>
                  <a:pt x="449654" y="2284406"/>
                  <a:pt x="446604" y="2283690"/>
                  <a:pt x="443522" y="2283733"/>
                </a:cubicBezTo>
                <a:cubicBezTo>
                  <a:pt x="439705" y="2283796"/>
                  <a:pt x="435982" y="2284553"/>
                  <a:pt x="432353" y="2286004"/>
                </a:cubicBezTo>
                <a:cubicBezTo>
                  <a:pt x="428725" y="2287456"/>
                  <a:pt x="425380" y="2289223"/>
                  <a:pt x="422320" y="2291305"/>
                </a:cubicBezTo>
                <a:lnTo>
                  <a:pt x="417271" y="2300392"/>
                </a:lnTo>
                <a:cubicBezTo>
                  <a:pt x="418344" y="2335908"/>
                  <a:pt x="419985" y="2371646"/>
                  <a:pt x="422194" y="2407604"/>
                </a:cubicBezTo>
                <a:cubicBezTo>
                  <a:pt x="424402" y="2443562"/>
                  <a:pt x="425286" y="2478669"/>
                  <a:pt x="424844" y="2512923"/>
                </a:cubicBezTo>
                <a:cubicBezTo>
                  <a:pt x="420216" y="2513344"/>
                  <a:pt x="414831" y="2513512"/>
                  <a:pt x="408689" y="2513428"/>
                </a:cubicBezTo>
                <a:cubicBezTo>
                  <a:pt x="400686" y="2513407"/>
                  <a:pt x="392209" y="2513197"/>
                  <a:pt x="383258" y="2512797"/>
                </a:cubicBezTo>
                <a:cubicBezTo>
                  <a:pt x="374308" y="2512397"/>
                  <a:pt x="365958" y="2511934"/>
                  <a:pt x="358207" y="2511409"/>
                </a:cubicBezTo>
                <a:cubicBezTo>
                  <a:pt x="356093" y="2476807"/>
                  <a:pt x="355399" y="2441006"/>
                  <a:pt x="356124" y="2404007"/>
                </a:cubicBezTo>
                <a:cubicBezTo>
                  <a:pt x="356850" y="2367008"/>
                  <a:pt x="355020" y="2330450"/>
                  <a:pt x="350634" y="2294334"/>
                </a:cubicBezTo>
                <a:cubicBezTo>
                  <a:pt x="349068" y="2292073"/>
                  <a:pt x="347027" y="2290411"/>
                  <a:pt x="344513" y="2289349"/>
                </a:cubicBezTo>
                <a:cubicBezTo>
                  <a:pt x="342000" y="2288287"/>
                  <a:pt x="339328" y="2287761"/>
                  <a:pt x="336499" y="2287771"/>
                </a:cubicBezTo>
                <a:cubicBezTo>
                  <a:pt x="334217" y="2287792"/>
                  <a:pt x="332092" y="2288129"/>
                  <a:pt x="330126" y="2288781"/>
                </a:cubicBezTo>
                <a:cubicBezTo>
                  <a:pt x="328159" y="2289433"/>
                  <a:pt x="326413" y="2290274"/>
                  <a:pt x="324888" y="2291305"/>
                </a:cubicBezTo>
                <a:cubicBezTo>
                  <a:pt x="320377" y="2292988"/>
                  <a:pt x="316275" y="2295554"/>
                  <a:pt x="312583" y="2299004"/>
                </a:cubicBezTo>
                <a:cubicBezTo>
                  <a:pt x="308892" y="2302453"/>
                  <a:pt x="305421" y="2307291"/>
                  <a:pt x="302171" y="2313517"/>
                </a:cubicBezTo>
                <a:lnTo>
                  <a:pt x="302171" y="2513428"/>
                </a:lnTo>
                <a:lnTo>
                  <a:pt x="242097" y="2512923"/>
                </a:lnTo>
                <a:cubicBezTo>
                  <a:pt x="241066" y="2478511"/>
                  <a:pt x="240225" y="2442332"/>
                  <a:pt x="239573" y="2404386"/>
                </a:cubicBezTo>
                <a:cubicBezTo>
                  <a:pt x="238921" y="2366440"/>
                  <a:pt x="238584" y="2328746"/>
                  <a:pt x="238563" y="2291305"/>
                </a:cubicBezTo>
                <a:cubicBezTo>
                  <a:pt x="238553" y="2278663"/>
                  <a:pt x="238574" y="2266211"/>
                  <a:pt x="238627" y="2253948"/>
                </a:cubicBezTo>
                <a:cubicBezTo>
                  <a:pt x="238679" y="2241685"/>
                  <a:pt x="238826" y="2229737"/>
                  <a:pt x="239068" y="2218105"/>
                </a:cubicBezTo>
                <a:cubicBezTo>
                  <a:pt x="243391" y="2217863"/>
                  <a:pt x="248123" y="2217716"/>
                  <a:pt x="253266" y="2217664"/>
                </a:cubicBezTo>
                <a:cubicBezTo>
                  <a:pt x="258409" y="2217611"/>
                  <a:pt x="263773" y="2217590"/>
                  <a:pt x="269358" y="2217600"/>
                </a:cubicBezTo>
                <a:cubicBezTo>
                  <a:pt x="274921" y="2217622"/>
                  <a:pt x="280453" y="2217579"/>
                  <a:pt x="285954" y="2217474"/>
                </a:cubicBezTo>
                <a:cubicBezTo>
                  <a:pt x="291455" y="2217369"/>
                  <a:pt x="296860" y="2217075"/>
                  <a:pt x="302171" y="2216591"/>
                </a:cubicBezTo>
                <a:close/>
                <a:moveTo>
                  <a:pt x="4798104" y="2216086"/>
                </a:moveTo>
                <a:cubicBezTo>
                  <a:pt x="4808637" y="2216002"/>
                  <a:pt x="4819432" y="2216675"/>
                  <a:pt x="4830488" y="2218105"/>
                </a:cubicBezTo>
                <a:cubicBezTo>
                  <a:pt x="4841544" y="2219536"/>
                  <a:pt x="4851255" y="2222228"/>
                  <a:pt x="4859618" y="2226183"/>
                </a:cubicBezTo>
                <a:cubicBezTo>
                  <a:pt x="4867982" y="2230137"/>
                  <a:pt x="4873392" y="2235858"/>
                  <a:pt x="4875847" y="2243347"/>
                </a:cubicBezTo>
                <a:cubicBezTo>
                  <a:pt x="4879423" y="2256451"/>
                  <a:pt x="4881484" y="2268230"/>
                  <a:pt x="4882032" y="2278684"/>
                </a:cubicBezTo>
                <a:cubicBezTo>
                  <a:pt x="4882578" y="2289138"/>
                  <a:pt x="4882873" y="2301423"/>
                  <a:pt x="4882915" y="2315537"/>
                </a:cubicBezTo>
                <a:cubicBezTo>
                  <a:pt x="4883080" y="2323682"/>
                  <a:pt x="4883199" y="2332632"/>
                  <a:pt x="4883270" y="2342386"/>
                </a:cubicBezTo>
                <a:cubicBezTo>
                  <a:pt x="4883342" y="2352140"/>
                  <a:pt x="4883385" y="2364305"/>
                  <a:pt x="4883401" y="2378883"/>
                </a:cubicBezTo>
                <a:cubicBezTo>
                  <a:pt x="4883417" y="2393460"/>
                  <a:pt x="4883423" y="2412058"/>
                  <a:pt x="4883420" y="2434675"/>
                </a:cubicBezTo>
                <a:cubicBezTo>
                  <a:pt x="4883483" y="2447633"/>
                  <a:pt x="4883231" y="2458696"/>
                  <a:pt x="4882663" y="2467868"/>
                </a:cubicBezTo>
                <a:cubicBezTo>
                  <a:pt x="4882095" y="2477039"/>
                  <a:pt x="4880833" y="2483811"/>
                  <a:pt x="4878876" y="2488187"/>
                </a:cubicBezTo>
                <a:cubicBezTo>
                  <a:pt x="4872945" y="2500187"/>
                  <a:pt x="4863100" y="2507990"/>
                  <a:pt x="4849344" y="2511598"/>
                </a:cubicBezTo>
                <a:cubicBezTo>
                  <a:pt x="4835588" y="2515205"/>
                  <a:pt x="4818676" y="2516825"/>
                  <a:pt x="4798609" y="2516457"/>
                </a:cubicBezTo>
                <a:cubicBezTo>
                  <a:pt x="4789257" y="2516632"/>
                  <a:pt x="4778625" y="2515946"/>
                  <a:pt x="4766712" y="2514400"/>
                </a:cubicBezTo>
                <a:cubicBezTo>
                  <a:pt x="4754798" y="2512855"/>
                  <a:pt x="4744204" y="2509402"/>
                  <a:pt x="4734927" y="2504042"/>
                </a:cubicBezTo>
                <a:cubicBezTo>
                  <a:pt x="4725650" y="2498682"/>
                  <a:pt x="4720290" y="2490368"/>
                  <a:pt x="4718847" y="2479100"/>
                </a:cubicBezTo>
                <a:cubicBezTo>
                  <a:pt x="4717154" y="2460358"/>
                  <a:pt x="4716123" y="2441427"/>
                  <a:pt x="4715755" y="2422307"/>
                </a:cubicBezTo>
                <a:cubicBezTo>
                  <a:pt x="4715387" y="2403187"/>
                  <a:pt x="4715239" y="2384256"/>
                  <a:pt x="4715313" y="2365514"/>
                </a:cubicBezTo>
                <a:cubicBezTo>
                  <a:pt x="4715029" y="2348844"/>
                  <a:pt x="4714714" y="2333216"/>
                  <a:pt x="4714367" y="2318629"/>
                </a:cubicBezTo>
                <a:cubicBezTo>
                  <a:pt x="4714020" y="2304041"/>
                  <a:pt x="4713830" y="2289044"/>
                  <a:pt x="4713799" y="2273636"/>
                </a:cubicBezTo>
                <a:cubicBezTo>
                  <a:pt x="4713799" y="2268672"/>
                  <a:pt x="4713799" y="2263455"/>
                  <a:pt x="4713799" y="2257987"/>
                </a:cubicBezTo>
                <a:cubicBezTo>
                  <a:pt x="4714514" y="2242747"/>
                  <a:pt x="4720403" y="2232335"/>
                  <a:pt x="4731468" y="2226751"/>
                </a:cubicBezTo>
                <a:cubicBezTo>
                  <a:pt x="4742531" y="2221166"/>
                  <a:pt x="4755994" y="2217948"/>
                  <a:pt x="4771854" y="2217096"/>
                </a:cubicBezTo>
                <a:cubicBezTo>
                  <a:pt x="4775187" y="2216833"/>
                  <a:pt x="4779121" y="2216601"/>
                  <a:pt x="4783654" y="2216402"/>
                </a:cubicBezTo>
                <a:cubicBezTo>
                  <a:pt x="4788186" y="2216202"/>
                  <a:pt x="4793004" y="2216097"/>
                  <a:pt x="4798104" y="2216086"/>
                </a:cubicBezTo>
                <a:close/>
                <a:moveTo>
                  <a:pt x="3426504" y="2216086"/>
                </a:moveTo>
                <a:cubicBezTo>
                  <a:pt x="3437037" y="2216002"/>
                  <a:pt x="3447832" y="2216675"/>
                  <a:pt x="3458888" y="2218105"/>
                </a:cubicBezTo>
                <a:cubicBezTo>
                  <a:pt x="3469944" y="2219536"/>
                  <a:pt x="3479655" y="2222228"/>
                  <a:pt x="3488018" y="2226183"/>
                </a:cubicBezTo>
                <a:cubicBezTo>
                  <a:pt x="3496382" y="2230137"/>
                  <a:pt x="3501792" y="2235858"/>
                  <a:pt x="3504248" y="2243347"/>
                </a:cubicBezTo>
                <a:cubicBezTo>
                  <a:pt x="3507823" y="2256451"/>
                  <a:pt x="3509885" y="2268230"/>
                  <a:pt x="3510431" y="2278684"/>
                </a:cubicBezTo>
                <a:cubicBezTo>
                  <a:pt x="3510978" y="2289138"/>
                  <a:pt x="3511273" y="2301423"/>
                  <a:pt x="3511315" y="2315537"/>
                </a:cubicBezTo>
                <a:cubicBezTo>
                  <a:pt x="3511480" y="2323682"/>
                  <a:pt x="3511599" y="2332632"/>
                  <a:pt x="3511670" y="2342386"/>
                </a:cubicBezTo>
                <a:cubicBezTo>
                  <a:pt x="3511742" y="2352140"/>
                  <a:pt x="3511785" y="2364305"/>
                  <a:pt x="3511801" y="2378883"/>
                </a:cubicBezTo>
                <a:cubicBezTo>
                  <a:pt x="3511817" y="2393460"/>
                  <a:pt x="3511823" y="2412058"/>
                  <a:pt x="3511820" y="2434675"/>
                </a:cubicBezTo>
                <a:cubicBezTo>
                  <a:pt x="3511883" y="2447633"/>
                  <a:pt x="3511630" y="2458696"/>
                  <a:pt x="3511063" y="2467868"/>
                </a:cubicBezTo>
                <a:cubicBezTo>
                  <a:pt x="3510495" y="2477039"/>
                  <a:pt x="3509232" y="2483811"/>
                  <a:pt x="3507276" y="2488187"/>
                </a:cubicBezTo>
                <a:cubicBezTo>
                  <a:pt x="3501344" y="2500187"/>
                  <a:pt x="3491501" y="2507990"/>
                  <a:pt x="3477744" y="2511598"/>
                </a:cubicBezTo>
                <a:cubicBezTo>
                  <a:pt x="3463987" y="2515205"/>
                  <a:pt x="3447076" y="2516825"/>
                  <a:pt x="3427009" y="2516457"/>
                </a:cubicBezTo>
                <a:cubicBezTo>
                  <a:pt x="3417657" y="2516632"/>
                  <a:pt x="3407025" y="2515946"/>
                  <a:pt x="3395112" y="2514400"/>
                </a:cubicBezTo>
                <a:cubicBezTo>
                  <a:pt x="3383199" y="2512855"/>
                  <a:pt x="3372604" y="2509402"/>
                  <a:pt x="3363326" y="2504042"/>
                </a:cubicBezTo>
                <a:cubicBezTo>
                  <a:pt x="3354050" y="2498682"/>
                  <a:pt x="3348690" y="2490368"/>
                  <a:pt x="3347247" y="2479100"/>
                </a:cubicBezTo>
                <a:cubicBezTo>
                  <a:pt x="3345554" y="2460358"/>
                  <a:pt x="3344523" y="2441427"/>
                  <a:pt x="3344155" y="2422307"/>
                </a:cubicBezTo>
                <a:cubicBezTo>
                  <a:pt x="3343787" y="2403187"/>
                  <a:pt x="3343640" y="2384256"/>
                  <a:pt x="3343713" y="2365514"/>
                </a:cubicBezTo>
                <a:cubicBezTo>
                  <a:pt x="3343429" y="2348844"/>
                  <a:pt x="3343113" y="2333216"/>
                  <a:pt x="3342766" y="2318629"/>
                </a:cubicBezTo>
                <a:cubicBezTo>
                  <a:pt x="3342419" y="2304041"/>
                  <a:pt x="3342230" y="2289044"/>
                  <a:pt x="3342199" y="2273636"/>
                </a:cubicBezTo>
                <a:cubicBezTo>
                  <a:pt x="3342199" y="2268672"/>
                  <a:pt x="3342199" y="2263455"/>
                  <a:pt x="3342199" y="2257987"/>
                </a:cubicBezTo>
                <a:cubicBezTo>
                  <a:pt x="3342914" y="2242747"/>
                  <a:pt x="3348804" y="2232335"/>
                  <a:pt x="3359867" y="2226751"/>
                </a:cubicBezTo>
                <a:cubicBezTo>
                  <a:pt x="3370932" y="2221166"/>
                  <a:pt x="3384393" y="2217948"/>
                  <a:pt x="3400254" y="2217096"/>
                </a:cubicBezTo>
                <a:cubicBezTo>
                  <a:pt x="3403588" y="2216833"/>
                  <a:pt x="3407521" y="2216601"/>
                  <a:pt x="3412054" y="2216402"/>
                </a:cubicBezTo>
                <a:cubicBezTo>
                  <a:pt x="3416587" y="2216202"/>
                  <a:pt x="3421403" y="2216097"/>
                  <a:pt x="3426504" y="2216086"/>
                </a:cubicBezTo>
                <a:close/>
                <a:moveTo>
                  <a:pt x="2388280" y="2215581"/>
                </a:moveTo>
                <a:cubicBezTo>
                  <a:pt x="2399323" y="2215413"/>
                  <a:pt x="2409545" y="2216759"/>
                  <a:pt x="2418948" y="2219620"/>
                </a:cubicBezTo>
                <a:cubicBezTo>
                  <a:pt x="2428350" y="2222480"/>
                  <a:pt x="2435796" y="2227865"/>
                  <a:pt x="2441286" y="2235774"/>
                </a:cubicBezTo>
                <a:cubicBezTo>
                  <a:pt x="2446713" y="2244241"/>
                  <a:pt x="2450373" y="2254190"/>
                  <a:pt x="2452266" y="2265622"/>
                </a:cubicBezTo>
                <a:cubicBezTo>
                  <a:pt x="2454159" y="2277054"/>
                  <a:pt x="2455043" y="2289149"/>
                  <a:pt x="2454917" y="2301906"/>
                </a:cubicBezTo>
                <a:cubicBezTo>
                  <a:pt x="2454853" y="2311803"/>
                  <a:pt x="2454601" y="2321668"/>
                  <a:pt x="2454159" y="2331502"/>
                </a:cubicBezTo>
                <a:cubicBezTo>
                  <a:pt x="2453717" y="2341335"/>
                  <a:pt x="2453465" y="2350822"/>
                  <a:pt x="2453402" y="2359961"/>
                </a:cubicBezTo>
                <a:lnTo>
                  <a:pt x="2452392" y="2371067"/>
                </a:lnTo>
                <a:cubicBezTo>
                  <a:pt x="2437395" y="2371467"/>
                  <a:pt x="2421451" y="2371677"/>
                  <a:pt x="2404560" y="2371698"/>
                </a:cubicBezTo>
                <a:cubicBezTo>
                  <a:pt x="2387669" y="2371719"/>
                  <a:pt x="2371978" y="2372182"/>
                  <a:pt x="2357485" y="2373086"/>
                </a:cubicBezTo>
                <a:cubicBezTo>
                  <a:pt x="2357987" y="2380784"/>
                  <a:pt x="2358218" y="2389902"/>
                  <a:pt x="2358177" y="2400441"/>
                </a:cubicBezTo>
                <a:cubicBezTo>
                  <a:pt x="2358137" y="2410980"/>
                  <a:pt x="2358853" y="2421182"/>
                  <a:pt x="2360327" y="2431048"/>
                </a:cubicBezTo>
                <a:cubicBezTo>
                  <a:pt x="2361801" y="2440914"/>
                  <a:pt x="2365061" y="2448686"/>
                  <a:pt x="2370106" y="2454364"/>
                </a:cubicBezTo>
                <a:cubicBezTo>
                  <a:pt x="2381096" y="2458970"/>
                  <a:pt x="2392686" y="2461620"/>
                  <a:pt x="2404876" y="2462314"/>
                </a:cubicBezTo>
                <a:cubicBezTo>
                  <a:pt x="2417065" y="2463009"/>
                  <a:pt x="2429033" y="2462882"/>
                  <a:pt x="2440781" y="2461936"/>
                </a:cubicBezTo>
                <a:lnTo>
                  <a:pt x="2441286" y="2518476"/>
                </a:lnTo>
                <a:cubicBezTo>
                  <a:pt x="2435186" y="2519002"/>
                  <a:pt x="2428834" y="2519465"/>
                  <a:pt x="2422229" y="2519864"/>
                </a:cubicBezTo>
                <a:cubicBezTo>
                  <a:pt x="2415624" y="2520264"/>
                  <a:pt x="2409019" y="2520475"/>
                  <a:pt x="2402415" y="2520496"/>
                </a:cubicBezTo>
                <a:cubicBezTo>
                  <a:pt x="2387775" y="2520622"/>
                  <a:pt x="2374144" y="2519360"/>
                  <a:pt x="2361524" y="2516709"/>
                </a:cubicBezTo>
                <a:cubicBezTo>
                  <a:pt x="2348903" y="2514059"/>
                  <a:pt x="2338807" y="2509263"/>
                  <a:pt x="2331234" y="2502322"/>
                </a:cubicBezTo>
                <a:cubicBezTo>
                  <a:pt x="2319455" y="2489775"/>
                  <a:pt x="2311714" y="2472337"/>
                  <a:pt x="2308013" y="2450009"/>
                </a:cubicBezTo>
                <a:cubicBezTo>
                  <a:pt x="2304310" y="2427681"/>
                  <a:pt x="2302628" y="2404565"/>
                  <a:pt x="2302964" y="2380659"/>
                </a:cubicBezTo>
                <a:cubicBezTo>
                  <a:pt x="2302985" y="2375863"/>
                  <a:pt x="2303069" y="2371194"/>
                  <a:pt x="2303217" y="2366650"/>
                </a:cubicBezTo>
                <a:cubicBezTo>
                  <a:pt x="2303364" y="2362107"/>
                  <a:pt x="2303448" y="2357689"/>
                  <a:pt x="2303469" y="2353398"/>
                </a:cubicBezTo>
                <a:cubicBezTo>
                  <a:pt x="2303469" y="2348066"/>
                  <a:pt x="2303469" y="2342450"/>
                  <a:pt x="2303469" y="2336550"/>
                </a:cubicBezTo>
                <a:cubicBezTo>
                  <a:pt x="2303469" y="2330650"/>
                  <a:pt x="2303469" y="2324655"/>
                  <a:pt x="2303469" y="2318566"/>
                </a:cubicBezTo>
                <a:cubicBezTo>
                  <a:pt x="2302848" y="2296269"/>
                  <a:pt x="2304720" y="2275613"/>
                  <a:pt x="2309085" y="2256598"/>
                </a:cubicBezTo>
                <a:cubicBezTo>
                  <a:pt x="2313450" y="2237583"/>
                  <a:pt x="2324030" y="2225257"/>
                  <a:pt x="2340826" y="2219620"/>
                </a:cubicBezTo>
                <a:cubicBezTo>
                  <a:pt x="2347978" y="2218789"/>
                  <a:pt x="2355634" y="2217926"/>
                  <a:pt x="2363796" y="2217033"/>
                </a:cubicBezTo>
                <a:cubicBezTo>
                  <a:pt x="2371957" y="2216139"/>
                  <a:pt x="2380118" y="2215655"/>
                  <a:pt x="2388280" y="2215581"/>
                </a:cubicBezTo>
                <a:close/>
                <a:moveTo>
                  <a:pt x="4201658" y="2214067"/>
                </a:moveTo>
                <a:lnTo>
                  <a:pt x="4209231" y="2214067"/>
                </a:lnTo>
                <a:cubicBezTo>
                  <a:pt x="4209735" y="2233734"/>
                  <a:pt x="4210114" y="2253338"/>
                  <a:pt x="4210366" y="2272879"/>
                </a:cubicBezTo>
                <a:cubicBezTo>
                  <a:pt x="4210619" y="2292420"/>
                  <a:pt x="4210745" y="2312024"/>
                  <a:pt x="4210745" y="2331691"/>
                </a:cubicBezTo>
                <a:cubicBezTo>
                  <a:pt x="4210714" y="2361907"/>
                  <a:pt x="4210524" y="2392470"/>
                  <a:pt x="4210177" y="2423380"/>
                </a:cubicBezTo>
                <a:cubicBezTo>
                  <a:pt x="4209830" y="2454290"/>
                  <a:pt x="4209515" y="2485989"/>
                  <a:pt x="4209231" y="2518476"/>
                </a:cubicBezTo>
                <a:cubicBezTo>
                  <a:pt x="4200607" y="2519139"/>
                  <a:pt x="4191857" y="2519454"/>
                  <a:pt x="4182980" y="2519423"/>
                </a:cubicBezTo>
                <a:cubicBezTo>
                  <a:pt x="4174104" y="2519391"/>
                  <a:pt x="4165353" y="2519580"/>
                  <a:pt x="4156729" y="2519991"/>
                </a:cubicBezTo>
                <a:lnTo>
                  <a:pt x="4152691" y="2485662"/>
                </a:lnTo>
                <a:cubicBezTo>
                  <a:pt x="4145160" y="2490437"/>
                  <a:pt x="4136368" y="2494770"/>
                  <a:pt x="4126313" y="2498662"/>
                </a:cubicBezTo>
                <a:cubicBezTo>
                  <a:pt x="4116259" y="2502553"/>
                  <a:pt x="4106205" y="2504615"/>
                  <a:pt x="4096150" y="2504846"/>
                </a:cubicBezTo>
                <a:cubicBezTo>
                  <a:pt x="4090050" y="2504878"/>
                  <a:pt x="4084329" y="2503805"/>
                  <a:pt x="4078986" y="2501628"/>
                </a:cubicBezTo>
                <a:cubicBezTo>
                  <a:pt x="4073643" y="2499451"/>
                  <a:pt x="4068932" y="2495980"/>
                  <a:pt x="4064851" y="2491216"/>
                </a:cubicBezTo>
                <a:cubicBezTo>
                  <a:pt x="4061138" y="2488492"/>
                  <a:pt x="4057836" y="2484979"/>
                  <a:pt x="4054944" y="2480677"/>
                </a:cubicBezTo>
                <a:cubicBezTo>
                  <a:pt x="4052052" y="2476376"/>
                  <a:pt x="4049128" y="2470970"/>
                  <a:pt x="4046172" y="2464460"/>
                </a:cubicBezTo>
                <a:cubicBezTo>
                  <a:pt x="4042891" y="2451051"/>
                  <a:pt x="4040241" y="2437231"/>
                  <a:pt x="4038221" y="2423001"/>
                </a:cubicBezTo>
                <a:cubicBezTo>
                  <a:pt x="4036202" y="2408772"/>
                  <a:pt x="4034814" y="2394321"/>
                  <a:pt x="4034056" y="2379649"/>
                </a:cubicBezTo>
                <a:cubicBezTo>
                  <a:pt x="4032700" y="2354082"/>
                  <a:pt x="4032006" y="2327852"/>
                  <a:pt x="4031974" y="2300960"/>
                </a:cubicBezTo>
                <a:cubicBezTo>
                  <a:pt x="4031943" y="2274067"/>
                  <a:pt x="4031627" y="2245439"/>
                  <a:pt x="4031028" y="2215076"/>
                </a:cubicBezTo>
                <a:lnTo>
                  <a:pt x="4091607" y="2216086"/>
                </a:lnTo>
                <a:cubicBezTo>
                  <a:pt x="4092711" y="2252465"/>
                  <a:pt x="4093027" y="2288371"/>
                  <a:pt x="4092553" y="2323803"/>
                </a:cubicBezTo>
                <a:cubicBezTo>
                  <a:pt x="4092080" y="2359236"/>
                  <a:pt x="4094793" y="2394005"/>
                  <a:pt x="4100693" y="2428112"/>
                </a:cubicBezTo>
                <a:cubicBezTo>
                  <a:pt x="4102219" y="2435107"/>
                  <a:pt x="4106110" y="2440176"/>
                  <a:pt x="4112367" y="2443320"/>
                </a:cubicBezTo>
                <a:cubicBezTo>
                  <a:pt x="4118626" y="2446465"/>
                  <a:pt x="4125672" y="2448127"/>
                  <a:pt x="4133507" y="2448305"/>
                </a:cubicBezTo>
                <a:cubicBezTo>
                  <a:pt x="4141448" y="2448295"/>
                  <a:pt x="4147148" y="2445918"/>
                  <a:pt x="4150608" y="2441175"/>
                </a:cubicBezTo>
                <a:cubicBezTo>
                  <a:pt x="4154068" y="2436432"/>
                  <a:pt x="4156109" y="2432414"/>
                  <a:pt x="4156729" y="2429122"/>
                </a:cubicBezTo>
                <a:lnTo>
                  <a:pt x="4151176" y="2217096"/>
                </a:lnTo>
                <a:cubicBezTo>
                  <a:pt x="4160031" y="2216528"/>
                  <a:pt x="4168698" y="2215897"/>
                  <a:pt x="4177175" y="2215203"/>
                </a:cubicBezTo>
                <a:cubicBezTo>
                  <a:pt x="4185651" y="2214509"/>
                  <a:pt x="4193813" y="2214130"/>
                  <a:pt x="4201658" y="2214067"/>
                </a:cubicBezTo>
                <a:close/>
                <a:moveTo>
                  <a:pt x="6194108" y="2210028"/>
                </a:moveTo>
                <a:cubicBezTo>
                  <a:pt x="6212470" y="2209986"/>
                  <a:pt x="6230013" y="2211332"/>
                  <a:pt x="6246735" y="2214067"/>
                </a:cubicBezTo>
                <a:cubicBezTo>
                  <a:pt x="6263458" y="2216801"/>
                  <a:pt x="6275195" y="2221176"/>
                  <a:pt x="6281947" y="2227192"/>
                </a:cubicBezTo>
                <a:cubicBezTo>
                  <a:pt x="6285471" y="2230831"/>
                  <a:pt x="6288394" y="2234659"/>
                  <a:pt x="6290719" y="2238677"/>
                </a:cubicBezTo>
                <a:cubicBezTo>
                  <a:pt x="6293043" y="2242694"/>
                  <a:pt x="6294831" y="2246270"/>
                  <a:pt x="6296082" y="2249405"/>
                </a:cubicBezTo>
                <a:cubicBezTo>
                  <a:pt x="6298154" y="2255107"/>
                  <a:pt x="6299595" y="2267649"/>
                  <a:pt x="6300405" y="2287030"/>
                </a:cubicBezTo>
                <a:cubicBezTo>
                  <a:pt x="6301214" y="2306410"/>
                  <a:pt x="6301835" y="2329459"/>
                  <a:pt x="6302266" y="2356175"/>
                </a:cubicBezTo>
                <a:cubicBezTo>
                  <a:pt x="6302697" y="2382891"/>
                  <a:pt x="6303381" y="2410105"/>
                  <a:pt x="6304317" y="2437815"/>
                </a:cubicBezTo>
                <a:cubicBezTo>
                  <a:pt x="6305253" y="2465525"/>
                  <a:pt x="6306884" y="2490561"/>
                  <a:pt x="6309208" y="2512923"/>
                </a:cubicBezTo>
                <a:cubicBezTo>
                  <a:pt x="6302003" y="2512944"/>
                  <a:pt x="6293569" y="2513028"/>
                  <a:pt x="6283903" y="2513176"/>
                </a:cubicBezTo>
                <a:cubicBezTo>
                  <a:pt x="6274238" y="2513323"/>
                  <a:pt x="6265677" y="2513407"/>
                  <a:pt x="6258220" y="2513428"/>
                </a:cubicBezTo>
                <a:cubicBezTo>
                  <a:pt x="6254645" y="2513438"/>
                  <a:pt x="6251826" y="2513417"/>
                  <a:pt x="6249765" y="2513365"/>
                </a:cubicBezTo>
                <a:cubicBezTo>
                  <a:pt x="6247703" y="2513312"/>
                  <a:pt x="6246651" y="2513165"/>
                  <a:pt x="6246609" y="2512923"/>
                </a:cubicBezTo>
                <a:lnTo>
                  <a:pt x="6247619" y="2481624"/>
                </a:lnTo>
                <a:cubicBezTo>
                  <a:pt x="6239920" y="2485936"/>
                  <a:pt x="6230833" y="2490059"/>
                  <a:pt x="6220358" y="2493992"/>
                </a:cubicBezTo>
                <a:cubicBezTo>
                  <a:pt x="6209883" y="2497926"/>
                  <a:pt x="6198777" y="2500029"/>
                  <a:pt x="6187040" y="2500303"/>
                </a:cubicBezTo>
                <a:cubicBezTo>
                  <a:pt x="6178038" y="2500218"/>
                  <a:pt x="6169287" y="2498367"/>
                  <a:pt x="6160789" y="2494749"/>
                </a:cubicBezTo>
                <a:cubicBezTo>
                  <a:pt x="6153522" y="2489196"/>
                  <a:pt x="6148242" y="2481371"/>
                  <a:pt x="6144950" y="2471275"/>
                </a:cubicBezTo>
                <a:cubicBezTo>
                  <a:pt x="6141658" y="2461178"/>
                  <a:pt x="6140039" y="2450325"/>
                  <a:pt x="6140091" y="2438714"/>
                </a:cubicBezTo>
                <a:cubicBezTo>
                  <a:pt x="6140134" y="2428480"/>
                  <a:pt x="6141185" y="2418784"/>
                  <a:pt x="6143246" y="2409623"/>
                </a:cubicBezTo>
                <a:cubicBezTo>
                  <a:pt x="6145308" y="2400463"/>
                  <a:pt x="6148127" y="2392659"/>
                  <a:pt x="6151702" y="2386212"/>
                </a:cubicBezTo>
                <a:cubicBezTo>
                  <a:pt x="6156589" y="2378390"/>
                  <a:pt x="6164541" y="2372326"/>
                  <a:pt x="6175560" y="2368020"/>
                </a:cubicBezTo>
                <a:cubicBezTo>
                  <a:pt x="6186579" y="2363713"/>
                  <a:pt x="6198607" y="2360640"/>
                  <a:pt x="6211645" y="2358802"/>
                </a:cubicBezTo>
                <a:cubicBezTo>
                  <a:pt x="6224684" y="2356963"/>
                  <a:pt x="6236675" y="2355835"/>
                  <a:pt x="6247619" y="2355418"/>
                </a:cubicBezTo>
                <a:cubicBezTo>
                  <a:pt x="6247392" y="2347733"/>
                  <a:pt x="6247229" y="2338142"/>
                  <a:pt x="6247133" y="2326643"/>
                </a:cubicBezTo>
                <a:cubicBezTo>
                  <a:pt x="6247036" y="2315144"/>
                  <a:pt x="6246351" y="2304430"/>
                  <a:pt x="6245076" y="2294502"/>
                </a:cubicBezTo>
                <a:cubicBezTo>
                  <a:pt x="6243802" y="2284574"/>
                  <a:pt x="6241284" y="2278123"/>
                  <a:pt x="6237522" y="2275151"/>
                </a:cubicBezTo>
                <a:cubicBezTo>
                  <a:pt x="6232481" y="2272190"/>
                  <a:pt x="6225288" y="2270146"/>
                  <a:pt x="6215946" y="2269018"/>
                </a:cubicBezTo>
                <a:cubicBezTo>
                  <a:pt x="6206603" y="2267890"/>
                  <a:pt x="6197093" y="2267266"/>
                  <a:pt x="6187414" y="2267148"/>
                </a:cubicBezTo>
                <a:cubicBezTo>
                  <a:pt x="6177735" y="2267030"/>
                  <a:pt x="6169870" y="2267005"/>
                  <a:pt x="6163818" y="2267073"/>
                </a:cubicBezTo>
                <a:cubicBezTo>
                  <a:pt x="6163397" y="2256893"/>
                  <a:pt x="6163229" y="2246460"/>
                  <a:pt x="6163313" y="2235774"/>
                </a:cubicBezTo>
                <a:cubicBezTo>
                  <a:pt x="6163229" y="2228202"/>
                  <a:pt x="6163397" y="2220125"/>
                  <a:pt x="6163818" y="2211543"/>
                </a:cubicBezTo>
                <a:cubicBezTo>
                  <a:pt x="6172905" y="2210533"/>
                  <a:pt x="6183001" y="2210028"/>
                  <a:pt x="6194108" y="2210028"/>
                </a:cubicBezTo>
                <a:close/>
                <a:moveTo>
                  <a:pt x="5432108" y="2210028"/>
                </a:moveTo>
                <a:cubicBezTo>
                  <a:pt x="5450470" y="2209986"/>
                  <a:pt x="5468014" y="2211332"/>
                  <a:pt x="5484736" y="2214067"/>
                </a:cubicBezTo>
                <a:cubicBezTo>
                  <a:pt x="5501458" y="2216801"/>
                  <a:pt x="5513195" y="2221176"/>
                  <a:pt x="5519947" y="2227192"/>
                </a:cubicBezTo>
                <a:cubicBezTo>
                  <a:pt x="5523471" y="2230831"/>
                  <a:pt x="5526394" y="2234659"/>
                  <a:pt x="5528719" y="2238677"/>
                </a:cubicBezTo>
                <a:cubicBezTo>
                  <a:pt x="5531043" y="2242694"/>
                  <a:pt x="5532831" y="2246270"/>
                  <a:pt x="5534082" y="2249405"/>
                </a:cubicBezTo>
                <a:cubicBezTo>
                  <a:pt x="5536154" y="2255107"/>
                  <a:pt x="5537595" y="2267649"/>
                  <a:pt x="5538405" y="2287030"/>
                </a:cubicBezTo>
                <a:cubicBezTo>
                  <a:pt x="5539215" y="2306410"/>
                  <a:pt x="5539835" y="2329459"/>
                  <a:pt x="5540266" y="2356175"/>
                </a:cubicBezTo>
                <a:cubicBezTo>
                  <a:pt x="5540697" y="2382891"/>
                  <a:pt x="5541381" y="2410105"/>
                  <a:pt x="5542317" y="2437815"/>
                </a:cubicBezTo>
                <a:cubicBezTo>
                  <a:pt x="5543254" y="2465525"/>
                  <a:pt x="5544883" y="2490561"/>
                  <a:pt x="5547208" y="2512923"/>
                </a:cubicBezTo>
                <a:cubicBezTo>
                  <a:pt x="5540004" y="2512944"/>
                  <a:pt x="5531568" y="2513028"/>
                  <a:pt x="5521903" y="2513176"/>
                </a:cubicBezTo>
                <a:cubicBezTo>
                  <a:pt x="5512238" y="2513323"/>
                  <a:pt x="5503677" y="2513407"/>
                  <a:pt x="5496221" y="2513428"/>
                </a:cubicBezTo>
                <a:cubicBezTo>
                  <a:pt x="5492645" y="2513438"/>
                  <a:pt x="5489826" y="2513417"/>
                  <a:pt x="5487765" y="2513365"/>
                </a:cubicBezTo>
                <a:cubicBezTo>
                  <a:pt x="5485703" y="2513312"/>
                  <a:pt x="5484651" y="2513165"/>
                  <a:pt x="5484610" y="2512923"/>
                </a:cubicBezTo>
                <a:lnTo>
                  <a:pt x="5485619" y="2481624"/>
                </a:lnTo>
                <a:cubicBezTo>
                  <a:pt x="5477920" y="2485936"/>
                  <a:pt x="5468834" y="2490059"/>
                  <a:pt x="5458358" y="2493992"/>
                </a:cubicBezTo>
                <a:cubicBezTo>
                  <a:pt x="5447883" y="2497926"/>
                  <a:pt x="5436777" y="2500029"/>
                  <a:pt x="5425040" y="2500303"/>
                </a:cubicBezTo>
                <a:cubicBezTo>
                  <a:pt x="5416038" y="2500218"/>
                  <a:pt x="5407287" y="2498367"/>
                  <a:pt x="5398789" y="2494749"/>
                </a:cubicBezTo>
                <a:cubicBezTo>
                  <a:pt x="5391522" y="2489196"/>
                  <a:pt x="5386242" y="2481371"/>
                  <a:pt x="5382950" y="2471275"/>
                </a:cubicBezTo>
                <a:cubicBezTo>
                  <a:pt x="5379658" y="2461178"/>
                  <a:pt x="5378039" y="2450325"/>
                  <a:pt x="5378091" y="2438714"/>
                </a:cubicBezTo>
                <a:cubicBezTo>
                  <a:pt x="5378133" y="2428480"/>
                  <a:pt x="5379185" y="2418784"/>
                  <a:pt x="5381247" y="2409623"/>
                </a:cubicBezTo>
                <a:cubicBezTo>
                  <a:pt x="5383308" y="2400463"/>
                  <a:pt x="5386127" y="2392659"/>
                  <a:pt x="5389703" y="2386212"/>
                </a:cubicBezTo>
                <a:cubicBezTo>
                  <a:pt x="5394588" y="2378390"/>
                  <a:pt x="5402541" y="2372326"/>
                  <a:pt x="5413560" y="2368020"/>
                </a:cubicBezTo>
                <a:cubicBezTo>
                  <a:pt x="5424578" y="2363713"/>
                  <a:pt x="5436607" y="2360640"/>
                  <a:pt x="5449645" y="2358802"/>
                </a:cubicBezTo>
                <a:cubicBezTo>
                  <a:pt x="5462684" y="2356963"/>
                  <a:pt x="5474675" y="2355835"/>
                  <a:pt x="5485619" y="2355418"/>
                </a:cubicBezTo>
                <a:cubicBezTo>
                  <a:pt x="5485392" y="2347733"/>
                  <a:pt x="5485229" y="2338142"/>
                  <a:pt x="5485133" y="2326643"/>
                </a:cubicBezTo>
                <a:cubicBezTo>
                  <a:pt x="5485036" y="2315144"/>
                  <a:pt x="5484350" y="2304430"/>
                  <a:pt x="5483076" y="2294502"/>
                </a:cubicBezTo>
                <a:cubicBezTo>
                  <a:pt x="5481802" y="2284574"/>
                  <a:pt x="5479284" y="2278123"/>
                  <a:pt x="5475522" y="2275151"/>
                </a:cubicBezTo>
                <a:cubicBezTo>
                  <a:pt x="5470481" y="2272190"/>
                  <a:pt x="5463288" y="2270146"/>
                  <a:pt x="5453946" y="2269018"/>
                </a:cubicBezTo>
                <a:cubicBezTo>
                  <a:pt x="5444603" y="2267890"/>
                  <a:pt x="5435093" y="2267266"/>
                  <a:pt x="5425414" y="2267148"/>
                </a:cubicBezTo>
                <a:cubicBezTo>
                  <a:pt x="5415735" y="2267030"/>
                  <a:pt x="5407870" y="2267005"/>
                  <a:pt x="5401818" y="2267073"/>
                </a:cubicBezTo>
                <a:cubicBezTo>
                  <a:pt x="5401398" y="2256893"/>
                  <a:pt x="5401229" y="2246460"/>
                  <a:pt x="5401314" y="2235774"/>
                </a:cubicBezTo>
                <a:cubicBezTo>
                  <a:pt x="5401229" y="2228202"/>
                  <a:pt x="5401398" y="2220125"/>
                  <a:pt x="5401818" y="2211543"/>
                </a:cubicBezTo>
                <a:cubicBezTo>
                  <a:pt x="5410905" y="2210533"/>
                  <a:pt x="5421001" y="2210028"/>
                  <a:pt x="5432108" y="2210028"/>
                </a:cubicBezTo>
                <a:close/>
                <a:moveTo>
                  <a:pt x="2860357" y="2210028"/>
                </a:moveTo>
                <a:cubicBezTo>
                  <a:pt x="2878720" y="2209986"/>
                  <a:pt x="2896263" y="2211332"/>
                  <a:pt x="2912985" y="2214067"/>
                </a:cubicBezTo>
                <a:cubicBezTo>
                  <a:pt x="2929708" y="2216801"/>
                  <a:pt x="2941445" y="2221176"/>
                  <a:pt x="2948197" y="2227192"/>
                </a:cubicBezTo>
                <a:cubicBezTo>
                  <a:pt x="2951720" y="2230831"/>
                  <a:pt x="2954644" y="2234659"/>
                  <a:pt x="2956968" y="2238677"/>
                </a:cubicBezTo>
                <a:cubicBezTo>
                  <a:pt x="2959293" y="2242694"/>
                  <a:pt x="2961081" y="2246270"/>
                  <a:pt x="2962332" y="2249405"/>
                </a:cubicBezTo>
                <a:cubicBezTo>
                  <a:pt x="2964404" y="2255107"/>
                  <a:pt x="2965845" y="2267649"/>
                  <a:pt x="2966655" y="2287030"/>
                </a:cubicBezTo>
                <a:cubicBezTo>
                  <a:pt x="2967465" y="2306410"/>
                  <a:pt x="2968085" y="2329459"/>
                  <a:pt x="2968516" y="2356175"/>
                </a:cubicBezTo>
                <a:cubicBezTo>
                  <a:pt x="2968948" y="2382891"/>
                  <a:pt x="2969631" y="2410105"/>
                  <a:pt x="2970567" y="2437815"/>
                </a:cubicBezTo>
                <a:cubicBezTo>
                  <a:pt x="2971503" y="2465525"/>
                  <a:pt x="2973133" y="2490561"/>
                  <a:pt x="2975457" y="2512923"/>
                </a:cubicBezTo>
                <a:cubicBezTo>
                  <a:pt x="2968253" y="2512944"/>
                  <a:pt x="2959819" y="2513028"/>
                  <a:pt x="2950153" y="2513176"/>
                </a:cubicBezTo>
                <a:cubicBezTo>
                  <a:pt x="2940488" y="2513323"/>
                  <a:pt x="2931927" y="2513407"/>
                  <a:pt x="2924470" y="2513428"/>
                </a:cubicBezTo>
                <a:cubicBezTo>
                  <a:pt x="2920894" y="2513438"/>
                  <a:pt x="2918076" y="2513417"/>
                  <a:pt x="2916014" y="2513365"/>
                </a:cubicBezTo>
                <a:cubicBezTo>
                  <a:pt x="2913953" y="2513312"/>
                  <a:pt x="2912901" y="2513165"/>
                  <a:pt x="2912859" y="2512923"/>
                </a:cubicBezTo>
                <a:lnTo>
                  <a:pt x="2913869" y="2481624"/>
                </a:lnTo>
                <a:cubicBezTo>
                  <a:pt x="2906170" y="2485936"/>
                  <a:pt x="2897083" y="2490059"/>
                  <a:pt x="2886608" y="2493992"/>
                </a:cubicBezTo>
                <a:cubicBezTo>
                  <a:pt x="2876133" y="2497926"/>
                  <a:pt x="2865027" y="2500029"/>
                  <a:pt x="2853290" y="2500303"/>
                </a:cubicBezTo>
                <a:cubicBezTo>
                  <a:pt x="2844288" y="2500218"/>
                  <a:pt x="2835537" y="2498367"/>
                  <a:pt x="2827039" y="2494749"/>
                </a:cubicBezTo>
                <a:cubicBezTo>
                  <a:pt x="2819772" y="2489196"/>
                  <a:pt x="2814492" y="2481371"/>
                  <a:pt x="2811200" y="2471275"/>
                </a:cubicBezTo>
                <a:cubicBezTo>
                  <a:pt x="2807908" y="2461178"/>
                  <a:pt x="2806289" y="2450325"/>
                  <a:pt x="2806341" y="2438714"/>
                </a:cubicBezTo>
                <a:cubicBezTo>
                  <a:pt x="2806383" y="2428480"/>
                  <a:pt x="2807435" y="2418784"/>
                  <a:pt x="2809496" y="2409623"/>
                </a:cubicBezTo>
                <a:cubicBezTo>
                  <a:pt x="2811558" y="2400463"/>
                  <a:pt x="2814377" y="2392659"/>
                  <a:pt x="2817952" y="2386212"/>
                </a:cubicBezTo>
                <a:cubicBezTo>
                  <a:pt x="2822839" y="2378390"/>
                  <a:pt x="2830791" y="2372326"/>
                  <a:pt x="2841810" y="2368020"/>
                </a:cubicBezTo>
                <a:cubicBezTo>
                  <a:pt x="2852829" y="2363713"/>
                  <a:pt x="2864857" y="2360640"/>
                  <a:pt x="2877895" y="2358802"/>
                </a:cubicBezTo>
                <a:cubicBezTo>
                  <a:pt x="2890933" y="2356963"/>
                  <a:pt x="2902925" y="2355835"/>
                  <a:pt x="2913869" y="2355418"/>
                </a:cubicBezTo>
                <a:cubicBezTo>
                  <a:pt x="2913641" y="2347733"/>
                  <a:pt x="2913480" y="2338142"/>
                  <a:pt x="2913383" y="2326643"/>
                </a:cubicBezTo>
                <a:cubicBezTo>
                  <a:pt x="2913286" y="2315144"/>
                  <a:pt x="2912600" y="2304430"/>
                  <a:pt x="2911326" y="2294502"/>
                </a:cubicBezTo>
                <a:cubicBezTo>
                  <a:pt x="2910052" y="2284574"/>
                  <a:pt x="2907534" y="2278123"/>
                  <a:pt x="2903772" y="2275151"/>
                </a:cubicBezTo>
                <a:cubicBezTo>
                  <a:pt x="2898730" y="2272190"/>
                  <a:pt x="2891538" y="2270146"/>
                  <a:pt x="2882196" y="2269018"/>
                </a:cubicBezTo>
                <a:cubicBezTo>
                  <a:pt x="2872853" y="2267890"/>
                  <a:pt x="2863343" y="2267266"/>
                  <a:pt x="2853664" y="2267148"/>
                </a:cubicBezTo>
                <a:cubicBezTo>
                  <a:pt x="2843985" y="2267030"/>
                  <a:pt x="2836120" y="2267005"/>
                  <a:pt x="2830068" y="2267073"/>
                </a:cubicBezTo>
                <a:cubicBezTo>
                  <a:pt x="2829647" y="2256893"/>
                  <a:pt x="2829479" y="2246460"/>
                  <a:pt x="2829563" y="2235774"/>
                </a:cubicBezTo>
                <a:cubicBezTo>
                  <a:pt x="2829479" y="2228202"/>
                  <a:pt x="2829647" y="2220125"/>
                  <a:pt x="2830068" y="2211543"/>
                </a:cubicBezTo>
                <a:cubicBezTo>
                  <a:pt x="2839155" y="2210533"/>
                  <a:pt x="2849251" y="2210028"/>
                  <a:pt x="2860357" y="2210028"/>
                </a:cubicBezTo>
                <a:close/>
                <a:moveTo>
                  <a:pt x="1555432" y="2210028"/>
                </a:moveTo>
                <a:cubicBezTo>
                  <a:pt x="1573796" y="2209986"/>
                  <a:pt x="1591339" y="2211332"/>
                  <a:pt x="1608061" y="2214067"/>
                </a:cubicBezTo>
                <a:cubicBezTo>
                  <a:pt x="1624783" y="2216801"/>
                  <a:pt x="1636520" y="2221176"/>
                  <a:pt x="1643272" y="2227192"/>
                </a:cubicBezTo>
                <a:cubicBezTo>
                  <a:pt x="1646795" y="2230831"/>
                  <a:pt x="1649719" y="2234659"/>
                  <a:pt x="1652043" y="2238677"/>
                </a:cubicBezTo>
                <a:cubicBezTo>
                  <a:pt x="1654368" y="2242694"/>
                  <a:pt x="1656156" y="2246270"/>
                  <a:pt x="1657407" y="2249405"/>
                </a:cubicBezTo>
                <a:cubicBezTo>
                  <a:pt x="1659479" y="2255107"/>
                  <a:pt x="1660920" y="2267649"/>
                  <a:pt x="1661730" y="2287030"/>
                </a:cubicBezTo>
                <a:cubicBezTo>
                  <a:pt x="1662539" y="2306410"/>
                  <a:pt x="1663161" y="2329459"/>
                  <a:pt x="1663591" y="2356175"/>
                </a:cubicBezTo>
                <a:cubicBezTo>
                  <a:pt x="1664023" y="2382891"/>
                  <a:pt x="1664706" y="2410105"/>
                  <a:pt x="1665643" y="2437815"/>
                </a:cubicBezTo>
                <a:cubicBezTo>
                  <a:pt x="1666578" y="2465525"/>
                  <a:pt x="1668208" y="2490561"/>
                  <a:pt x="1670533" y="2512923"/>
                </a:cubicBezTo>
                <a:cubicBezTo>
                  <a:pt x="1663328" y="2512944"/>
                  <a:pt x="1654894" y="2513028"/>
                  <a:pt x="1645229" y="2513176"/>
                </a:cubicBezTo>
                <a:cubicBezTo>
                  <a:pt x="1635563" y="2513323"/>
                  <a:pt x="1627002" y="2513407"/>
                  <a:pt x="1619545" y="2513428"/>
                </a:cubicBezTo>
                <a:cubicBezTo>
                  <a:pt x="1615969" y="2513438"/>
                  <a:pt x="1613151" y="2513417"/>
                  <a:pt x="1611089" y="2513365"/>
                </a:cubicBezTo>
                <a:cubicBezTo>
                  <a:pt x="1609028" y="2513312"/>
                  <a:pt x="1607977" y="2513165"/>
                  <a:pt x="1607935" y="2512923"/>
                </a:cubicBezTo>
                <a:lnTo>
                  <a:pt x="1608944" y="2481624"/>
                </a:lnTo>
                <a:cubicBezTo>
                  <a:pt x="1601246" y="2485936"/>
                  <a:pt x="1592159" y="2490059"/>
                  <a:pt x="1581684" y="2493992"/>
                </a:cubicBezTo>
                <a:cubicBezTo>
                  <a:pt x="1571208" y="2497926"/>
                  <a:pt x="1560102" y="2500029"/>
                  <a:pt x="1548365" y="2500303"/>
                </a:cubicBezTo>
                <a:cubicBezTo>
                  <a:pt x="1539362" y="2500218"/>
                  <a:pt x="1530612" y="2498367"/>
                  <a:pt x="1522114" y="2494749"/>
                </a:cubicBezTo>
                <a:cubicBezTo>
                  <a:pt x="1514847" y="2489196"/>
                  <a:pt x="1509567" y="2481371"/>
                  <a:pt x="1506275" y="2471275"/>
                </a:cubicBezTo>
                <a:cubicBezTo>
                  <a:pt x="1502984" y="2461178"/>
                  <a:pt x="1501364" y="2450325"/>
                  <a:pt x="1501416" y="2438714"/>
                </a:cubicBezTo>
                <a:cubicBezTo>
                  <a:pt x="1501458" y="2428480"/>
                  <a:pt x="1502510" y="2418784"/>
                  <a:pt x="1504572" y="2409623"/>
                </a:cubicBezTo>
                <a:cubicBezTo>
                  <a:pt x="1506633" y="2400463"/>
                  <a:pt x="1509451" y="2392659"/>
                  <a:pt x="1513027" y="2386212"/>
                </a:cubicBezTo>
                <a:cubicBezTo>
                  <a:pt x="1517914" y="2378390"/>
                  <a:pt x="1525867" y="2372326"/>
                  <a:pt x="1536885" y="2368020"/>
                </a:cubicBezTo>
                <a:cubicBezTo>
                  <a:pt x="1547904" y="2363713"/>
                  <a:pt x="1559933" y="2360640"/>
                  <a:pt x="1572971" y="2358802"/>
                </a:cubicBezTo>
                <a:cubicBezTo>
                  <a:pt x="1586009" y="2356963"/>
                  <a:pt x="1598000" y="2355835"/>
                  <a:pt x="1608944" y="2355418"/>
                </a:cubicBezTo>
                <a:cubicBezTo>
                  <a:pt x="1608716" y="2347733"/>
                  <a:pt x="1608555" y="2338142"/>
                  <a:pt x="1608458" y="2326643"/>
                </a:cubicBezTo>
                <a:cubicBezTo>
                  <a:pt x="1608361" y="2315144"/>
                  <a:pt x="1607676" y="2304430"/>
                  <a:pt x="1606401" y="2294502"/>
                </a:cubicBezTo>
                <a:cubicBezTo>
                  <a:pt x="1605127" y="2284574"/>
                  <a:pt x="1602609" y="2278123"/>
                  <a:pt x="1598848" y="2275151"/>
                </a:cubicBezTo>
                <a:cubicBezTo>
                  <a:pt x="1593805" y="2272190"/>
                  <a:pt x="1586614" y="2270146"/>
                  <a:pt x="1577271" y="2269018"/>
                </a:cubicBezTo>
                <a:cubicBezTo>
                  <a:pt x="1567929" y="2267890"/>
                  <a:pt x="1558418" y="2267266"/>
                  <a:pt x="1548739" y="2267148"/>
                </a:cubicBezTo>
                <a:cubicBezTo>
                  <a:pt x="1539060" y="2267030"/>
                  <a:pt x="1531195" y="2267005"/>
                  <a:pt x="1525143" y="2267073"/>
                </a:cubicBezTo>
                <a:cubicBezTo>
                  <a:pt x="1524722" y="2256893"/>
                  <a:pt x="1524555" y="2246460"/>
                  <a:pt x="1524638" y="2235774"/>
                </a:cubicBezTo>
                <a:cubicBezTo>
                  <a:pt x="1524555" y="2228202"/>
                  <a:pt x="1524722" y="2220125"/>
                  <a:pt x="1525143" y="2211543"/>
                </a:cubicBezTo>
                <a:cubicBezTo>
                  <a:pt x="1534230" y="2210533"/>
                  <a:pt x="1544326" y="2210028"/>
                  <a:pt x="1555432" y="2210028"/>
                </a:cubicBezTo>
                <a:close/>
                <a:moveTo>
                  <a:pt x="621983" y="2210028"/>
                </a:moveTo>
                <a:cubicBezTo>
                  <a:pt x="640346" y="2209986"/>
                  <a:pt x="657889" y="2211332"/>
                  <a:pt x="674610" y="2214067"/>
                </a:cubicBezTo>
                <a:cubicBezTo>
                  <a:pt x="691333" y="2216801"/>
                  <a:pt x="703070" y="2221176"/>
                  <a:pt x="709822" y="2227192"/>
                </a:cubicBezTo>
                <a:cubicBezTo>
                  <a:pt x="713345" y="2230831"/>
                  <a:pt x="716269" y="2234659"/>
                  <a:pt x="718594" y="2238677"/>
                </a:cubicBezTo>
                <a:cubicBezTo>
                  <a:pt x="720918" y="2242694"/>
                  <a:pt x="722706" y="2246270"/>
                  <a:pt x="723957" y="2249405"/>
                </a:cubicBezTo>
                <a:cubicBezTo>
                  <a:pt x="726029" y="2255107"/>
                  <a:pt x="727470" y="2267649"/>
                  <a:pt x="728280" y="2287030"/>
                </a:cubicBezTo>
                <a:cubicBezTo>
                  <a:pt x="729090" y="2306410"/>
                  <a:pt x="729710" y="2329459"/>
                  <a:pt x="730141" y="2356175"/>
                </a:cubicBezTo>
                <a:cubicBezTo>
                  <a:pt x="730573" y="2382891"/>
                  <a:pt x="731256" y="2410105"/>
                  <a:pt x="732193" y="2437815"/>
                </a:cubicBezTo>
                <a:cubicBezTo>
                  <a:pt x="733128" y="2465525"/>
                  <a:pt x="734759" y="2490561"/>
                  <a:pt x="737083" y="2512923"/>
                </a:cubicBezTo>
                <a:cubicBezTo>
                  <a:pt x="729878" y="2512944"/>
                  <a:pt x="721444" y="2513028"/>
                  <a:pt x="711778" y="2513176"/>
                </a:cubicBezTo>
                <a:cubicBezTo>
                  <a:pt x="702113" y="2513323"/>
                  <a:pt x="693552" y="2513407"/>
                  <a:pt x="686095" y="2513428"/>
                </a:cubicBezTo>
                <a:cubicBezTo>
                  <a:pt x="682519" y="2513438"/>
                  <a:pt x="679701" y="2513417"/>
                  <a:pt x="677639" y="2513365"/>
                </a:cubicBezTo>
                <a:cubicBezTo>
                  <a:pt x="675578" y="2513312"/>
                  <a:pt x="674527" y="2513165"/>
                  <a:pt x="674485" y="2512923"/>
                </a:cubicBezTo>
                <a:lnTo>
                  <a:pt x="675495" y="2481624"/>
                </a:lnTo>
                <a:cubicBezTo>
                  <a:pt x="667796" y="2485936"/>
                  <a:pt x="658709" y="2490059"/>
                  <a:pt x="648234" y="2493992"/>
                </a:cubicBezTo>
                <a:cubicBezTo>
                  <a:pt x="637758" y="2497926"/>
                  <a:pt x="626652" y="2500029"/>
                  <a:pt x="614915" y="2500303"/>
                </a:cubicBezTo>
                <a:cubicBezTo>
                  <a:pt x="605913" y="2500218"/>
                  <a:pt x="597162" y="2498367"/>
                  <a:pt x="588665" y="2494749"/>
                </a:cubicBezTo>
                <a:cubicBezTo>
                  <a:pt x="581397" y="2489196"/>
                  <a:pt x="576118" y="2481371"/>
                  <a:pt x="572825" y="2471275"/>
                </a:cubicBezTo>
                <a:cubicBezTo>
                  <a:pt x="569534" y="2461178"/>
                  <a:pt x="567914" y="2450325"/>
                  <a:pt x="567966" y="2438714"/>
                </a:cubicBezTo>
                <a:cubicBezTo>
                  <a:pt x="568008" y="2428480"/>
                  <a:pt x="569060" y="2418784"/>
                  <a:pt x="571122" y="2409623"/>
                </a:cubicBezTo>
                <a:cubicBezTo>
                  <a:pt x="573183" y="2400463"/>
                  <a:pt x="576001" y="2392659"/>
                  <a:pt x="579577" y="2386212"/>
                </a:cubicBezTo>
                <a:cubicBezTo>
                  <a:pt x="584464" y="2378390"/>
                  <a:pt x="592416" y="2372326"/>
                  <a:pt x="603435" y="2368020"/>
                </a:cubicBezTo>
                <a:cubicBezTo>
                  <a:pt x="614454" y="2363713"/>
                  <a:pt x="626483" y="2360640"/>
                  <a:pt x="639521" y="2358802"/>
                </a:cubicBezTo>
                <a:cubicBezTo>
                  <a:pt x="652559" y="2356963"/>
                  <a:pt x="664550" y="2355835"/>
                  <a:pt x="675495" y="2355418"/>
                </a:cubicBezTo>
                <a:cubicBezTo>
                  <a:pt x="675267" y="2347733"/>
                  <a:pt x="675105" y="2338142"/>
                  <a:pt x="675008" y="2326643"/>
                </a:cubicBezTo>
                <a:cubicBezTo>
                  <a:pt x="674911" y="2315144"/>
                  <a:pt x="674226" y="2304430"/>
                  <a:pt x="672951" y="2294502"/>
                </a:cubicBezTo>
                <a:cubicBezTo>
                  <a:pt x="671677" y="2284574"/>
                  <a:pt x="669159" y="2278123"/>
                  <a:pt x="665398" y="2275151"/>
                </a:cubicBezTo>
                <a:cubicBezTo>
                  <a:pt x="660356" y="2272190"/>
                  <a:pt x="653164" y="2270146"/>
                  <a:pt x="643821" y="2269018"/>
                </a:cubicBezTo>
                <a:cubicBezTo>
                  <a:pt x="634479" y="2267890"/>
                  <a:pt x="624968" y="2267266"/>
                  <a:pt x="615289" y="2267148"/>
                </a:cubicBezTo>
                <a:cubicBezTo>
                  <a:pt x="605610" y="2267030"/>
                  <a:pt x="597745" y="2267005"/>
                  <a:pt x="591693" y="2267073"/>
                </a:cubicBezTo>
                <a:cubicBezTo>
                  <a:pt x="591272" y="2256893"/>
                  <a:pt x="591105" y="2246460"/>
                  <a:pt x="591189" y="2235774"/>
                </a:cubicBezTo>
                <a:cubicBezTo>
                  <a:pt x="591105" y="2228202"/>
                  <a:pt x="591272" y="2220125"/>
                  <a:pt x="591693" y="2211543"/>
                </a:cubicBezTo>
                <a:cubicBezTo>
                  <a:pt x="600780" y="2210533"/>
                  <a:pt x="610877" y="2210028"/>
                  <a:pt x="621983" y="2210028"/>
                </a:cubicBezTo>
                <a:close/>
                <a:moveTo>
                  <a:pt x="6425736" y="2208514"/>
                </a:moveTo>
                <a:cubicBezTo>
                  <a:pt x="6425527" y="2214845"/>
                  <a:pt x="6425568" y="2220861"/>
                  <a:pt x="6425863" y="2226561"/>
                </a:cubicBezTo>
                <a:cubicBezTo>
                  <a:pt x="6426157" y="2232262"/>
                  <a:pt x="6426452" y="2237520"/>
                  <a:pt x="6426746" y="2242337"/>
                </a:cubicBezTo>
                <a:cubicBezTo>
                  <a:pt x="6436895" y="2236910"/>
                  <a:pt x="6447644" y="2231609"/>
                  <a:pt x="6458991" y="2226435"/>
                </a:cubicBezTo>
                <a:cubicBezTo>
                  <a:pt x="6470340" y="2221260"/>
                  <a:pt x="6481972" y="2218484"/>
                  <a:pt x="6493888" y="2218105"/>
                </a:cubicBezTo>
                <a:cubicBezTo>
                  <a:pt x="6498452" y="2218084"/>
                  <a:pt x="6503080" y="2218631"/>
                  <a:pt x="6507770" y="2219746"/>
                </a:cubicBezTo>
                <a:cubicBezTo>
                  <a:pt x="6512461" y="2220861"/>
                  <a:pt x="6517089" y="2222670"/>
                  <a:pt x="6521653" y="2225173"/>
                </a:cubicBezTo>
                <a:cubicBezTo>
                  <a:pt x="6533169" y="2236805"/>
                  <a:pt x="6540679" y="2250646"/>
                  <a:pt x="6544181" y="2266695"/>
                </a:cubicBezTo>
                <a:cubicBezTo>
                  <a:pt x="6547683" y="2282744"/>
                  <a:pt x="6549261" y="2299361"/>
                  <a:pt x="6548914" y="2316546"/>
                </a:cubicBezTo>
                <a:cubicBezTo>
                  <a:pt x="6548893" y="2323130"/>
                  <a:pt x="6548809" y="2329651"/>
                  <a:pt x="6548661" y="2336108"/>
                </a:cubicBezTo>
                <a:cubicBezTo>
                  <a:pt x="6548514" y="2342566"/>
                  <a:pt x="6548430" y="2348834"/>
                  <a:pt x="6548409" y="2354913"/>
                </a:cubicBezTo>
                <a:cubicBezTo>
                  <a:pt x="6548472" y="2371593"/>
                  <a:pt x="6548724" y="2389094"/>
                  <a:pt x="6549166" y="2407415"/>
                </a:cubicBezTo>
                <a:cubicBezTo>
                  <a:pt x="6549608" y="2425736"/>
                  <a:pt x="6549860" y="2444751"/>
                  <a:pt x="6549923" y="2464460"/>
                </a:cubicBezTo>
                <a:cubicBezTo>
                  <a:pt x="6549839" y="2480110"/>
                  <a:pt x="6549503" y="2496264"/>
                  <a:pt x="6548914" y="2512923"/>
                </a:cubicBezTo>
                <a:lnTo>
                  <a:pt x="6490859" y="2513428"/>
                </a:lnTo>
                <a:cubicBezTo>
                  <a:pt x="6491606" y="2472853"/>
                  <a:pt x="6491627" y="2434360"/>
                  <a:pt x="6490922" y="2397949"/>
                </a:cubicBezTo>
                <a:cubicBezTo>
                  <a:pt x="6490217" y="2361539"/>
                  <a:pt x="6488850" y="2325318"/>
                  <a:pt x="6486820" y="2289286"/>
                </a:cubicBezTo>
                <a:cubicBezTo>
                  <a:pt x="6484275" y="2284805"/>
                  <a:pt x="6481288" y="2281650"/>
                  <a:pt x="6477859" y="2279820"/>
                </a:cubicBezTo>
                <a:cubicBezTo>
                  <a:pt x="6474431" y="2277990"/>
                  <a:pt x="6470687" y="2277107"/>
                  <a:pt x="6466627" y="2277170"/>
                </a:cubicBezTo>
                <a:cubicBezTo>
                  <a:pt x="6459391" y="2277464"/>
                  <a:pt x="6452030" y="2279399"/>
                  <a:pt x="6444541" y="2282975"/>
                </a:cubicBezTo>
                <a:cubicBezTo>
                  <a:pt x="6437053" y="2286551"/>
                  <a:pt x="6430448" y="2290001"/>
                  <a:pt x="6424727" y="2293324"/>
                </a:cubicBezTo>
                <a:cubicBezTo>
                  <a:pt x="6424096" y="2327852"/>
                  <a:pt x="6424096" y="2363800"/>
                  <a:pt x="6424727" y="2401168"/>
                </a:cubicBezTo>
                <a:cubicBezTo>
                  <a:pt x="6425358" y="2438535"/>
                  <a:pt x="6425863" y="2476124"/>
                  <a:pt x="6426241" y="2513933"/>
                </a:cubicBezTo>
                <a:cubicBezTo>
                  <a:pt x="6418669" y="2514522"/>
                  <a:pt x="6411601" y="2514858"/>
                  <a:pt x="6405038" y="2514942"/>
                </a:cubicBezTo>
                <a:cubicBezTo>
                  <a:pt x="6398592" y="2514900"/>
                  <a:pt x="6392302" y="2514732"/>
                  <a:pt x="6386171" y="2514438"/>
                </a:cubicBezTo>
                <a:cubicBezTo>
                  <a:pt x="6380039" y="2514143"/>
                  <a:pt x="6373372" y="2513975"/>
                  <a:pt x="6366167" y="2513933"/>
                </a:cubicBezTo>
                <a:lnTo>
                  <a:pt x="6368186" y="2210533"/>
                </a:lnTo>
                <a:cubicBezTo>
                  <a:pt x="6379009" y="2210480"/>
                  <a:pt x="6388789" y="2210207"/>
                  <a:pt x="6397529" y="2209713"/>
                </a:cubicBezTo>
                <a:cubicBezTo>
                  <a:pt x="6406269" y="2209218"/>
                  <a:pt x="6415671" y="2208819"/>
                  <a:pt x="6425736" y="2208514"/>
                </a:cubicBezTo>
                <a:close/>
                <a:moveTo>
                  <a:pt x="4334475" y="2206999"/>
                </a:moveTo>
                <a:lnTo>
                  <a:pt x="4351134" y="2263035"/>
                </a:lnTo>
                <a:cubicBezTo>
                  <a:pt x="4337683" y="2266779"/>
                  <a:pt x="4327986" y="2270649"/>
                  <a:pt x="4322044" y="2274646"/>
                </a:cubicBezTo>
                <a:cubicBezTo>
                  <a:pt x="4316102" y="2278642"/>
                  <a:pt x="4312841" y="2286046"/>
                  <a:pt x="4312263" y="2296858"/>
                </a:cubicBezTo>
                <a:cubicBezTo>
                  <a:pt x="4312263" y="2298877"/>
                  <a:pt x="4312263" y="2300897"/>
                  <a:pt x="4312263" y="2302916"/>
                </a:cubicBezTo>
                <a:cubicBezTo>
                  <a:pt x="4312497" y="2316403"/>
                  <a:pt x="4314834" y="2327852"/>
                  <a:pt x="4319274" y="2337263"/>
                </a:cubicBezTo>
                <a:cubicBezTo>
                  <a:pt x="4323715" y="2346674"/>
                  <a:pt x="4328857" y="2355916"/>
                  <a:pt x="4334700" y="2364991"/>
                </a:cubicBezTo>
                <a:cubicBezTo>
                  <a:pt x="4340542" y="2374065"/>
                  <a:pt x="4345684" y="2384841"/>
                  <a:pt x="4350125" y="2397318"/>
                </a:cubicBezTo>
                <a:cubicBezTo>
                  <a:pt x="4352628" y="2404912"/>
                  <a:pt x="4354437" y="2412316"/>
                  <a:pt x="4355551" y="2419530"/>
                </a:cubicBezTo>
                <a:cubicBezTo>
                  <a:pt x="4356666" y="2426745"/>
                  <a:pt x="4357213" y="2433644"/>
                  <a:pt x="4357192" y="2440228"/>
                </a:cubicBezTo>
                <a:cubicBezTo>
                  <a:pt x="4357108" y="2452723"/>
                  <a:pt x="4355510" y="2463703"/>
                  <a:pt x="4352396" y="2473168"/>
                </a:cubicBezTo>
                <a:cubicBezTo>
                  <a:pt x="4349283" y="2482634"/>
                  <a:pt x="4345161" y="2489827"/>
                  <a:pt x="4340028" y="2494749"/>
                </a:cubicBezTo>
                <a:cubicBezTo>
                  <a:pt x="4330293" y="2503783"/>
                  <a:pt x="4319250" y="2510115"/>
                  <a:pt x="4306897" y="2513746"/>
                </a:cubicBezTo>
                <a:cubicBezTo>
                  <a:pt x="4294544" y="2517376"/>
                  <a:pt x="4282752" y="2519632"/>
                  <a:pt x="4271521" y="2520514"/>
                </a:cubicBezTo>
                <a:cubicBezTo>
                  <a:pt x="4260291" y="2521396"/>
                  <a:pt x="4251491" y="2522231"/>
                  <a:pt x="4245121" y="2523019"/>
                </a:cubicBezTo>
                <a:lnTo>
                  <a:pt x="4237044" y="2465974"/>
                </a:lnTo>
                <a:cubicBezTo>
                  <a:pt x="4244925" y="2464772"/>
                  <a:pt x="4253394" y="2463868"/>
                  <a:pt x="4262453" y="2463263"/>
                </a:cubicBezTo>
                <a:cubicBezTo>
                  <a:pt x="4271512" y="2462659"/>
                  <a:pt x="4279309" y="2460484"/>
                  <a:pt x="4285844" y="2456738"/>
                </a:cubicBezTo>
                <a:cubicBezTo>
                  <a:pt x="4292378" y="2452992"/>
                  <a:pt x="4295800" y="2445806"/>
                  <a:pt x="4296108" y="2435180"/>
                </a:cubicBezTo>
                <a:cubicBezTo>
                  <a:pt x="4296130" y="2433424"/>
                  <a:pt x="4296087" y="2431636"/>
                  <a:pt x="4295982" y="2429816"/>
                </a:cubicBezTo>
                <a:cubicBezTo>
                  <a:pt x="4295877" y="2427997"/>
                  <a:pt x="4295582" y="2426083"/>
                  <a:pt x="4295099" y="2424074"/>
                </a:cubicBezTo>
                <a:cubicBezTo>
                  <a:pt x="4292425" y="2412653"/>
                  <a:pt x="4287732" y="2401784"/>
                  <a:pt x="4281020" y="2391466"/>
                </a:cubicBezTo>
                <a:cubicBezTo>
                  <a:pt x="4274307" y="2381148"/>
                  <a:pt x="4267483" y="2369232"/>
                  <a:pt x="4260546" y="2355717"/>
                </a:cubicBezTo>
                <a:cubicBezTo>
                  <a:pt x="4253609" y="2342202"/>
                  <a:pt x="4248468" y="2324938"/>
                  <a:pt x="4245121" y="2303926"/>
                </a:cubicBezTo>
                <a:cubicBezTo>
                  <a:pt x="4244879" y="2302895"/>
                  <a:pt x="4244732" y="2301801"/>
                  <a:pt x="4244679" y="2300644"/>
                </a:cubicBezTo>
                <a:cubicBezTo>
                  <a:pt x="4244627" y="2299487"/>
                  <a:pt x="4244606" y="2298394"/>
                  <a:pt x="4244616" y="2297363"/>
                </a:cubicBezTo>
                <a:cubicBezTo>
                  <a:pt x="4244732" y="2286288"/>
                  <a:pt x="4247655" y="2274488"/>
                  <a:pt x="4253388" y="2261962"/>
                </a:cubicBezTo>
                <a:cubicBezTo>
                  <a:pt x="4259120" y="2249436"/>
                  <a:pt x="4266965" y="2239024"/>
                  <a:pt x="4276925" y="2230726"/>
                </a:cubicBezTo>
                <a:cubicBezTo>
                  <a:pt x="4285760" y="2223932"/>
                  <a:pt x="4294594" y="2218968"/>
                  <a:pt x="4303429" y="2215834"/>
                </a:cubicBezTo>
                <a:cubicBezTo>
                  <a:pt x="4312263" y="2212699"/>
                  <a:pt x="4322612" y="2209755"/>
                  <a:pt x="4334475" y="2206999"/>
                </a:cubicBezTo>
                <a:close/>
                <a:moveTo>
                  <a:pt x="2591400" y="2206999"/>
                </a:moveTo>
                <a:lnTo>
                  <a:pt x="2608059" y="2263035"/>
                </a:lnTo>
                <a:cubicBezTo>
                  <a:pt x="2594608" y="2266779"/>
                  <a:pt x="2584911" y="2270649"/>
                  <a:pt x="2578969" y="2274646"/>
                </a:cubicBezTo>
                <a:cubicBezTo>
                  <a:pt x="2573026" y="2278642"/>
                  <a:pt x="2569766" y="2286046"/>
                  <a:pt x="2569188" y="2296858"/>
                </a:cubicBezTo>
                <a:cubicBezTo>
                  <a:pt x="2569188" y="2298877"/>
                  <a:pt x="2569188" y="2300897"/>
                  <a:pt x="2569188" y="2302916"/>
                </a:cubicBezTo>
                <a:cubicBezTo>
                  <a:pt x="2569421" y="2316403"/>
                  <a:pt x="2571759" y="2327852"/>
                  <a:pt x="2576199" y="2337263"/>
                </a:cubicBezTo>
                <a:cubicBezTo>
                  <a:pt x="2580640" y="2346674"/>
                  <a:pt x="2585781" y="2355916"/>
                  <a:pt x="2591624" y="2364991"/>
                </a:cubicBezTo>
                <a:cubicBezTo>
                  <a:pt x="2597467" y="2374065"/>
                  <a:pt x="2602609" y="2384841"/>
                  <a:pt x="2607050" y="2397318"/>
                </a:cubicBezTo>
                <a:cubicBezTo>
                  <a:pt x="2609553" y="2404912"/>
                  <a:pt x="2611362" y="2412316"/>
                  <a:pt x="2612476" y="2419530"/>
                </a:cubicBezTo>
                <a:cubicBezTo>
                  <a:pt x="2613591" y="2426745"/>
                  <a:pt x="2614138" y="2433644"/>
                  <a:pt x="2614117" y="2440228"/>
                </a:cubicBezTo>
                <a:cubicBezTo>
                  <a:pt x="2614033" y="2452723"/>
                  <a:pt x="2612434" y="2463703"/>
                  <a:pt x="2609321" y="2473168"/>
                </a:cubicBezTo>
                <a:cubicBezTo>
                  <a:pt x="2606208" y="2482634"/>
                  <a:pt x="2602085" y="2489827"/>
                  <a:pt x="2596953" y="2494749"/>
                </a:cubicBezTo>
                <a:cubicBezTo>
                  <a:pt x="2587218" y="2503783"/>
                  <a:pt x="2576174" y="2510115"/>
                  <a:pt x="2563821" y="2513746"/>
                </a:cubicBezTo>
                <a:cubicBezTo>
                  <a:pt x="2551469" y="2517376"/>
                  <a:pt x="2539677" y="2519632"/>
                  <a:pt x="2528447" y="2520514"/>
                </a:cubicBezTo>
                <a:cubicBezTo>
                  <a:pt x="2517216" y="2521396"/>
                  <a:pt x="2508416" y="2522231"/>
                  <a:pt x="2502046" y="2523019"/>
                </a:cubicBezTo>
                <a:lnTo>
                  <a:pt x="2493969" y="2465974"/>
                </a:lnTo>
                <a:cubicBezTo>
                  <a:pt x="2501850" y="2464772"/>
                  <a:pt x="2510320" y="2463868"/>
                  <a:pt x="2519379" y="2463263"/>
                </a:cubicBezTo>
                <a:cubicBezTo>
                  <a:pt x="2528437" y="2462659"/>
                  <a:pt x="2536234" y="2460484"/>
                  <a:pt x="2542768" y="2456738"/>
                </a:cubicBezTo>
                <a:cubicBezTo>
                  <a:pt x="2549303" y="2452992"/>
                  <a:pt x="2552725" y="2445806"/>
                  <a:pt x="2553033" y="2435180"/>
                </a:cubicBezTo>
                <a:cubicBezTo>
                  <a:pt x="2553054" y="2433424"/>
                  <a:pt x="2553012" y="2431636"/>
                  <a:pt x="2552907" y="2429816"/>
                </a:cubicBezTo>
                <a:cubicBezTo>
                  <a:pt x="2552802" y="2427997"/>
                  <a:pt x="2552508" y="2426083"/>
                  <a:pt x="2552024" y="2424074"/>
                </a:cubicBezTo>
                <a:cubicBezTo>
                  <a:pt x="2549350" y="2412653"/>
                  <a:pt x="2544657" y="2401784"/>
                  <a:pt x="2537945" y="2391466"/>
                </a:cubicBezTo>
                <a:cubicBezTo>
                  <a:pt x="2531232" y="2381148"/>
                  <a:pt x="2524408" y="2369232"/>
                  <a:pt x="2517471" y="2355717"/>
                </a:cubicBezTo>
                <a:cubicBezTo>
                  <a:pt x="2510535" y="2342202"/>
                  <a:pt x="2505393" y="2324938"/>
                  <a:pt x="2502046" y="2303926"/>
                </a:cubicBezTo>
                <a:cubicBezTo>
                  <a:pt x="2501804" y="2302895"/>
                  <a:pt x="2501657" y="2301801"/>
                  <a:pt x="2501604" y="2300644"/>
                </a:cubicBezTo>
                <a:cubicBezTo>
                  <a:pt x="2501552" y="2299487"/>
                  <a:pt x="2501531" y="2298394"/>
                  <a:pt x="2501541" y="2297363"/>
                </a:cubicBezTo>
                <a:cubicBezTo>
                  <a:pt x="2501657" y="2286288"/>
                  <a:pt x="2504581" y="2274488"/>
                  <a:pt x="2510313" y="2261962"/>
                </a:cubicBezTo>
                <a:cubicBezTo>
                  <a:pt x="2516044" y="2249436"/>
                  <a:pt x="2523890" y="2239024"/>
                  <a:pt x="2533850" y="2230726"/>
                </a:cubicBezTo>
                <a:cubicBezTo>
                  <a:pt x="2542684" y="2223932"/>
                  <a:pt x="2551519" y="2218968"/>
                  <a:pt x="2560353" y="2215834"/>
                </a:cubicBezTo>
                <a:cubicBezTo>
                  <a:pt x="2569188" y="2212699"/>
                  <a:pt x="2579537" y="2209755"/>
                  <a:pt x="2591400" y="2206999"/>
                </a:cubicBezTo>
                <a:close/>
                <a:moveTo>
                  <a:pt x="181575" y="2206999"/>
                </a:moveTo>
                <a:lnTo>
                  <a:pt x="198234" y="2263035"/>
                </a:lnTo>
                <a:cubicBezTo>
                  <a:pt x="184783" y="2266779"/>
                  <a:pt x="175086" y="2270649"/>
                  <a:pt x="169144" y="2274646"/>
                </a:cubicBezTo>
                <a:cubicBezTo>
                  <a:pt x="163202" y="2278642"/>
                  <a:pt x="159941" y="2286046"/>
                  <a:pt x="159363" y="2296858"/>
                </a:cubicBezTo>
                <a:cubicBezTo>
                  <a:pt x="159363" y="2298877"/>
                  <a:pt x="159363" y="2300897"/>
                  <a:pt x="159363" y="2302916"/>
                </a:cubicBezTo>
                <a:cubicBezTo>
                  <a:pt x="159597" y="2316403"/>
                  <a:pt x="161934" y="2327852"/>
                  <a:pt x="166374" y="2337263"/>
                </a:cubicBezTo>
                <a:cubicBezTo>
                  <a:pt x="170815" y="2346674"/>
                  <a:pt x="175957" y="2355916"/>
                  <a:pt x="181799" y="2364991"/>
                </a:cubicBezTo>
                <a:cubicBezTo>
                  <a:pt x="187643" y="2374065"/>
                  <a:pt x="192784" y="2384841"/>
                  <a:pt x="197225" y="2397318"/>
                </a:cubicBezTo>
                <a:cubicBezTo>
                  <a:pt x="199728" y="2404912"/>
                  <a:pt x="201537" y="2412316"/>
                  <a:pt x="202652" y="2419530"/>
                </a:cubicBezTo>
                <a:cubicBezTo>
                  <a:pt x="203766" y="2426745"/>
                  <a:pt x="204313" y="2433644"/>
                  <a:pt x="204292" y="2440228"/>
                </a:cubicBezTo>
                <a:cubicBezTo>
                  <a:pt x="204208" y="2452723"/>
                  <a:pt x="202610" y="2463703"/>
                  <a:pt x="199497" y="2473168"/>
                </a:cubicBezTo>
                <a:cubicBezTo>
                  <a:pt x="196383" y="2482634"/>
                  <a:pt x="192261" y="2489827"/>
                  <a:pt x="187128" y="2494749"/>
                </a:cubicBezTo>
                <a:cubicBezTo>
                  <a:pt x="177393" y="2503783"/>
                  <a:pt x="166349" y="2510115"/>
                  <a:pt x="153997" y="2513746"/>
                </a:cubicBezTo>
                <a:cubicBezTo>
                  <a:pt x="141644" y="2517376"/>
                  <a:pt x="129852" y="2519632"/>
                  <a:pt x="118622" y="2520514"/>
                </a:cubicBezTo>
                <a:cubicBezTo>
                  <a:pt x="107391" y="2521396"/>
                  <a:pt x="98591" y="2522231"/>
                  <a:pt x="92221" y="2523019"/>
                </a:cubicBezTo>
                <a:lnTo>
                  <a:pt x="84144" y="2465974"/>
                </a:lnTo>
                <a:cubicBezTo>
                  <a:pt x="92025" y="2464772"/>
                  <a:pt x="100495" y="2463868"/>
                  <a:pt x="109554" y="2463263"/>
                </a:cubicBezTo>
                <a:cubicBezTo>
                  <a:pt x="118612" y="2462659"/>
                  <a:pt x="126409" y="2460484"/>
                  <a:pt x="132944" y="2456738"/>
                </a:cubicBezTo>
                <a:cubicBezTo>
                  <a:pt x="139478" y="2452992"/>
                  <a:pt x="142900" y="2445806"/>
                  <a:pt x="143209" y="2435180"/>
                </a:cubicBezTo>
                <a:cubicBezTo>
                  <a:pt x="143230" y="2433424"/>
                  <a:pt x="143188" y="2431636"/>
                  <a:pt x="143082" y="2429816"/>
                </a:cubicBezTo>
                <a:cubicBezTo>
                  <a:pt x="142977" y="2427997"/>
                  <a:pt x="142683" y="2426083"/>
                  <a:pt x="142199" y="2424074"/>
                </a:cubicBezTo>
                <a:cubicBezTo>
                  <a:pt x="139525" y="2412653"/>
                  <a:pt x="134832" y="2401784"/>
                  <a:pt x="128120" y="2391466"/>
                </a:cubicBezTo>
                <a:cubicBezTo>
                  <a:pt x="121408" y="2381148"/>
                  <a:pt x="114583" y="2369232"/>
                  <a:pt x="107646" y="2355717"/>
                </a:cubicBezTo>
                <a:cubicBezTo>
                  <a:pt x="100710" y="2342202"/>
                  <a:pt x="95568" y="2324938"/>
                  <a:pt x="92221" y="2303926"/>
                </a:cubicBezTo>
                <a:cubicBezTo>
                  <a:pt x="91979" y="2302895"/>
                  <a:pt x="91832" y="2301801"/>
                  <a:pt x="91779" y="2300644"/>
                </a:cubicBezTo>
                <a:cubicBezTo>
                  <a:pt x="91727" y="2299487"/>
                  <a:pt x="91706" y="2298394"/>
                  <a:pt x="91716" y="2297363"/>
                </a:cubicBezTo>
                <a:cubicBezTo>
                  <a:pt x="91832" y="2286288"/>
                  <a:pt x="94756" y="2274488"/>
                  <a:pt x="100488" y="2261962"/>
                </a:cubicBezTo>
                <a:cubicBezTo>
                  <a:pt x="106220" y="2249436"/>
                  <a:pt x="114065" y="2239024"/>
                  <a:pt x="124025" y="2230726"/>
                </a:cubicBezTo>
                <a:cubicBezTo>
                  <a:pt x="132860" y="2223932"/>
                  <a:pt x="141694" y="2218968"/>
                  <a:pt x="150528" y="2215834"/>
                </a:cubicBezTo>
                <a:cubicBezTo>
                  <a:pt x="159363" y="2212699"/>
                  <a:pt x="169712" y="2209755"/>
                  <a:pt x="181575" y="2206999"/>
                </a:cubicBezTo>
                <a:close/>
                <a:moveTo>
                  <a:pt x="3593211" y="2205485"/>
                </a:moveTo>
                <a:cubicBezTo>
                  <a:pt x="3599637" y="2233492"/>
                  <a:pt x="3605968" y="2261783"/>
                  <a:pt x="3612205" y="2290358"/>
                </a:cubicBezTo>
                <a:cubicBezTo>
                  <a:pt x="3618442" y="2318934"/>
                  <a:pt x="3625404" y="2346341"/>
                  <a:pt x="3633092" y="2372582"/>
                </a:cubicBezTo>
                <a:lnTo>
                  <a:pt x="3680546" y="2208009"/>
                </a:lnTo>
                <a:cubicBezTo>
                  <a:pt x="3687340" y="2207977"/>
                  <a:pt x="3695080" y="2208040"/>
                  <a:pt x="3703768" y="2208198"/>
                </a:cubicBezTo>
                <a:cubicBezTo>
                  <a:pt x="3712455" y="2208356"/>
                  <a:pt x="3720700" y="2208798"/>
                  <a:pt x="3728504" y="2209523"/>
                </a:cubicBezTo>
                <a:cubicBezTo>
                  <a:pt x="3739210" y="2237152"/>
                  <a:pt x="3748087" y="2265443"/>
                  <a:pt x="3755134" y="2294397"/>
                </a:cubicBezTo>
                <a:cubicBezTo>
                  <a:pt x="3762180" y="2323351"/>
                  <a:pt x="3769794" y="2352273"/>
                  <a:pt x="3777977" y="2381164"/>
                </a:cubicBezTo>
                <a:cubicBezTo>
                  <a:pt x="3784718" y="2351653"/>
                  <a:pt x="3791050" y="2322583"/>
                  <a:pt x="3796971" y="2293955"/>
                </a:cubicBezTo>
                <a:cubicBezTo>
                  <a:pt x="3802892" y="2265328"/>
                  <a:pt x="3810359" y="2237015"/>
                  <a:pt x="3819372" y="2209018"/>
                </a:cubicBezTo>
                <a:lnTo>
                  <a:pt x="3862788" y="2220630"/>
                </a:lnTo>
                <a:cubicBezTo>
                  <a:pt x="3853576" y="2253705"/>
                  <a:pt x="3845860" y="2287453"/>
                  <a:pt x="3839640" y="2321875"/>
                </a:cubicBezTo>
                <a:cubicBezTo>
                  <a:pt x="3833420" y="2356297"/>
                  <a:pt x="3827425" y="2389821"/>
                  <a:pt x="3821654" y="2422447"/>
                </a:cubicBezTo>
                <a:cubicBezTo>
                  <a:pt x="3815882" y="2455074"/>
                  <a:pt x="3809064" y="2485233"/>
                  <a:pt x="3801199" y="2512923"/>
                </a:cubicBezTo>
                <a:cubicBezTo>
                  <a:pt x="3796866" y="2512902"/>
                  <a:pt x="3792154" y="2512818"/>
                  <a:pt x="3787064" y="2512671"/>
                </a:cubicBezTo>
                <a:cubicBezTo>
                  <a:pt x="3781973" y="2512524"/>
                  <a:pt x="3776757" y="2512439"/>
                  <a:pt x="3771414" y="2512418"/>
                </a:cubicBezTo>
                <a:cubicBezTo>
                  <a:pt x="3765777" y="2512334"/>
                  <a:pt x="3760392" y="2512502"/>
                  <a:pt x="3755260" y="2512923"/>
                </a:cubicBezTo>
                <a:cubicBezTo>
                  <a:pt x="3748613" y="2485105"/>
                  <a:pt x="3741840" y="2454416"/>
                  <a:pt x="3734941" y="2420856"/>
                </a:cubicBezTo>
                <a:cubicBezTo>
                  <a:pt x="3728041" y="2387295"/>
                  <a:pt x="3720006" y="2352694"/>
                  <a:pt x="3710835" y="2317051"/>
                </a:cubicBezTo>
                <a:cubicBezTo>
                  <a:pt x="3699613" y="2349486"/>
                  <a:pt x="3690379" y="2382300"/>
                  <a:pt x="3683133" y="2415492"/>
                </a:cubicBezTo>
                <a:cubicBezTo>
                  <a:pt x="3675887" y="2448684"/>
                  <a:pt x="3666779" y="2481498"/>
                  <a:pt x="3655809" y="2513933"/>
                </a:cubicBezTo>
                <a:cubicBezTo>
                  <a:pt x="3649078" y="2513891"/>
                  <a:pt x="3641590" y="2513722"/>
                  <a:pt x="3633345" y="2513428"/>
                </a:cubicBezTo>
                <a:cubicBezTo>
                  <a:pt x="3625099" y="2513133"/>
                  <a:pt x="3617106" y="2512965"/>
                  <a:pt x="3609365" y="2512923"/>
                </a:cubicBezTo>
                <a:cubicBezTo>
                  <a:pt x="3596881" y="2462251"/>
                  <a:pt x="3584871" y="2413283"/>
                  <a:pt x="3573333" y="2366019"/>
                </a:cubicBezTo>
                <a:cubicBezTo>
                  <a:pt x="3561796" y="2318755"/>
                  <a:pt x="3549912" y="2269787"/>
                  <a:pt x="3537680" y="2219115"/>
                </a:cubicBezTo>
                <a:cubicBezTo>
                  <a:pt x="3546778" y="2216149"/>
                  <a:pt x="3555970" y="2213625"/>
                  <a:pt x="3565256" y="2211543"/>
                </a:cubicBezTo>
                <a:cubicBezTo>
                  <a:pt x="3574543" y="2209460"/>
                  <a:pt x="3583861" y="2207441"/>
                  <a:pt x="3593211" y="2205485"/>
                </a:cubicBezTo>
                <a:close/>
                <a:moveTo>
                  <a:pt x="1211961" y="2205485"/>
                </a:moveTo>
                <a:cubicBezTo>
                  <a:pt x="1218387" y="2233492"/>
                  <a:pt x="1224718" y="2261783"/>
                  <a:pt x="1230955" y="2290358"/>
                </a:cubicBezTo>
                <a:cubicBezTo>
                  <a:pt x="1237192" y="2318934"/>
                  <a:pt x="1244154" y="2346341"/>
                  <a:pt x="1251843" y="2372582"/>
                </a:cubicBezTo>
                <a:lnTo>
                  <a:pt x="1299296" y="2208009"/>
                </a:lnTo>
                <a:cubicBezTo>
                  <a:pt x="1306090" y="2207977"/>
                  <a:pt x="1313831" y="2208040"/>
                  <a:pt x="1322518" y="2208198"/>
                </a:cubicBezTo>
                <a:cubicBezTo>
                  <a:pt x="1331205" y="2208356"/>
                  <a:pt x="1339450" y="2208798"/>
                  <a:pt x="1347255" y="2209523"/>
                </a:cubicBezTo>
                <a:cubicBezTo>
                  <a:pt x="1357961" y="2237152"/>
                  <a:pt x="1366838" y="2265443"/>
                  <a:pt x="1373884" y="2294397"/>
                </a:cubicBezTo>
                <a:cubicBezTo>
                  <a:pt x="1380930" y="2323351"/>
                  <a:pt x="1388545" y="2352273"/>
                  <a:pt x="1396727" y="2381164"/>
                </a:cubicBezTo>
                <a:cubicBezTo>
                  <a:pt x="1403469" y="2351653"/>
                  <a:pt x="1409800" y="2322583"/>
                  <a:pt x="1415721" y="2293955"/>
                </a:cubicBezTo>
                <a:cubicBezTo>
                  <a:pt x="1421643" y="2265328"/>
                  <a:pt x="1429109" y="2237015"/>
                  <a:pt x="1438123" y="2209018"/>
                </a:cubicBezTo>
                <a:lnTo>
                  <a:pt x="1481538" y="2220630"/>
                </a:lnTo>
                <a:cubicBezTo>
                  <a:pt x="1472326" y="2253705"/>
                  <a:pt x="1464610" y="2287453"/>
                  <a:pt x="1458391" y="2321875"/>
                </a:cubicBezTo>
                <a:cubicBezTo>
                  <a:pt x="1452171" y="2356297"/>
                  <a:pt x="1446175" y="2389821"/>
                  <a:pt x="1440404" y="2422447"/>
                </a:cubicBezTo>
                <a:cubicBezTo>
                  <a:pt x="1434632" y="2455074"/>
                  <a:pt x="1427814" y="2485233"/>
                  <a:pt x="1419949" y="2512923"/>
                </a:cubicBezTo>
                <a:cubicBezTo>
                  <a:pt x="1415616" y="2512902"/>
                  <a:pt x="1410905" y="2512818"/>
                  <a:pt x="1405814" y="2512671"/>
                </a:cubicBezTo>
                <a:cubicBezTo>
                  <a:pt x="1400723" y="2512524"/>
                  <a:pt x="1395507" y="2512439"/>
                  <a:pt x="1390165" y="2512418"/>
                </a:cubicBezTo>
                <a:cubicBezTo>
                  <a:pt x="1384527" y="2512334"/>
                  <a:pt x="1379142" y="2512502"/>
                  <a:pt x="1374010" y="2512923"/>
                </a:cubicBezTo>
                <a:cubicBezTo>
                  <a:pt x="1367363" y="2485105"/>
                  <a:pt x="1360590" y="2454416"/>
                  <a:pt x="1353691" y="2420856"/>
                </a:cubicBezTo>
                <a:cubicBezTo>
                  <a:pt x="1346792" y="2387295"/>
                  <a:pt x="1338756" y="2352694"/>
                  <a:pt x="1329586" y="2317051"/>
                </a:cubicBezTo>
                <a:cubicBezTo>
                  <a:pt x="1318363" y="2349486"/>
                  <a:pt x="1309130" y="2382300"/>
                  <a:pt x="1301883" y="2415492"/>
                </a:cubicBezTo>
                <a:cubicBezTo>
                  <a:pt x="1294637" y="2448684"/>
                  <a:pt x="1285529" y="2481498"/>
                  <a:pt x="1274560" y="2513933"/>
                </a:cubicBezTo>
                <a:cubicBezTo>
                  <a:pt x="1267828" y="2513891"/>
                  <a:pt x="1260340" y="2513722"/>
                  <a:pt x="1252095" y="2513428"/>
                </a:cubicBezTo>
                <a:cubicBezTo>
                  <a:pt x="1243849" y="2513133"/>
                  <a:pt x="1235856" y="2512965"/>
                  <a:pt x="1228115" y="2512923"/>
                </a:cubicBezTo>
                <a:cubicBezTo>
                  <a:pt x="1215632" y="2462251"/>
                  <a:pt x="1203621" y="2413283"/>
                  <a:pt x="1192084" y="2366019"/>
                </a:cubicBezTo>
                <a:cubicBezTo>
                  <a:pt x="1180546" y="2318755"/>
                  <a:pt x="1168662" y="2269787"/>
                  <a:pt x="1156430" y="2219115"/>
                </a:cubicBezTo>
                <a:cubicBezTo>
                  <a:pt x="1165528" y="2216149"/>
                  <a:pt x="1174720" y="2213625"/>
                  <a:pt x="1184006" y="2211543"/>
                </a:cubicBezTo>
                <a:cubicBezTo>
                  <a:pt x="1193293" y="2209460"/>
                  <a:pt x="1202611" y="2207441"/>
                  <a:pt x="1211961" y="2205485"/>
                </a:cubicBezTo>
                <a:close/>
                <a:moveTo>
                  <a:pt x="5243799" y="2188825"/>
                </a:moveTo>
                <a:lnTo>
                  <a:pt x="5299834" y="2189330"/>
                </a:lnTo>
                <a:lnTo>
                  <a:pt x="5299834" y="2233250"/>
                </a:lnTo>
                <a:cubicBezTo>
                  <a:pt x="5312696" y="2230295"/>
                  <a:pt x="5325212" y="2227497"/>
                  <a:pt x="5337380" y="2224857"/>
                </a:cubicBezTo>
                <a:cubicBezTo>
                  <a:pt x="5349549" y="2222217"/>
                  <a:pt x="5362948" y="2219294"/>
                  <a:pt x="5377577" y="2216086"/>
                </a:cubicBezTo>
                <a:cubicBezTo>
                  <a:pt x="5379807" y="2223700"/>
                  <a:pt x="5381658" y="2230936"/>
                  <a:pt x="5383130" y="2237793"/>
                </a:cubicBezTo>
                <a:cubicBezTo>
                  <a:pt x="5384602" y="2244651"/>
                  <a:pt x="5385949" y="2250877"/>
                  <a:pt x="5387169" y="2256472"/>
                </a:cubicBezTo>
                <a:lnTo>
                  <a:pt x="5300339" y="2294839"/>
                </a:lnTo>
                <a:cubicBezTo>
                  <a:pt x="5300097" y="2335856"/>
                  <a:pt x="5299949" y="2373970"/>
                  <a:pt x="5299897" y="2409182"/>
                </a:cubicBezTo>
                <a:cubicBezTo>
                  <a:pt x="5299845" y="2444393"/>
                  <a:pt x="5299823" y="2478974"/>
                  <a:pt x="5299834" y="2512923"/>
                </a:cubicBezTo>
                <a:cubicBezTo>
                  <a:pt x="5294239" y="2513186"/>
                  <a:pt x="5288518" y="2513417"/>
                  <a:pt x="5282670" y="2513617"/>
                </a:cubicBezTo>
                <a:cubicBezTo>
                  <a:pt x="5276822" y="2513817"/>
                  <a:pt x="5271101" y="2513922"/>
                  <a:pt x="5265506" y="2513933"/>
                </a:cubicBezTo>
                <a:cubicBezTo>
                  <a:pt x="5259931" y="2513922"/>
                  <a:pt x="5254673" y="2513817"/>
                  <a:pt x="5249730" y="2513617"/>
                </a:cubicBezTo>
                <a:cubicBezTo>
                  <a:pt x="5244787" y="2513417"/>
                  <a:pt x="5240286" y="2513186"/>
                  <a:pt x="5236226" y="2512923"/>
                </a:cubicBezTo>
                <a:cubicBezTo>
                  <a:pt x="5236542" y="2457014"/>
                  <a:pt x="5237425" y="2401862"/>
                  <a:pt x="5238876" y="2347467"/>
                </a:cubicBezTo>
                <a:cubicBezTo>
                  <a:pt x="5240328" y="2293072"/>
                  <a:pt x="5241969" y="2240191"/>
                  <a:pt x="5243799" y="2188825"/>
                </a:cubicBezTo>
                <a:close/>
                <a:moveTo>
                  <a:pt x="805149" y="2188825"/>
                </a:moveTo>
                <a:lnTo>
                  <a:pt x="861184" y="2189330"/>
                </a:lnTo>
                <a:lnTo>
                  <a:pt x="861184" y="2233250"/>
                </a:lnTo>
                <a:cubicBezTo>
                  <a:pt x="874046" y="2230295"/>
                  <a:pt x="886562" y="2227497"/>
                  <a:pt x="898730" y="2224857"/>
                </a:cubicBezTo>
                <a:cubicBezTo>
                  <a:pt x="910899" y="2222217"/>
                  <a:pt x="924298" y="2219294"/>
                  <a:pt x="938927" y="2216086"/>
                </a:cubicBezTo>
                <a:cubicBezTo>
                  <a:pt x="941157" y="2223700"/>
                  <a:pt x="943008" y="2230936"/>
                  <a:pt x="944480" y="2237793"/>
                </a:cubicBezTo>
                <a:cubicBezTo>
                  <a:pt x="945952" y="2244651"/>
                  <a:pt x="947299" y="2250877"/>
                  <a:pt x="948519" y="2256472"/>
                </a:cubicBezTo>
                <a:lnTo>
                  <a:pt x="861689" y="2294839"/>
                </a:lnTo>
                <a:cubicBezTo>
                  <a:pt x="861447" y="2335856"/>
                  <a:pt x="861300" y="2373970"/>
                  <a:pt x="861247" y="2409182"/>
                </a:cubicBezTo>
                <a:cubicBezTo>
                  <a:pt x="861194" y="2444393"/>
                  <a:pt x="861173" y="2478974"/>
                  <a:pt x="861184" y="2512923"/>
                </a:cubicBezTo>
                <a:cubicBezTo>
                  <a:pt x="855589" y="2513186"/>
                  <a:pt x="849867" y="2513417"/>
                  <a:pt x="844020" y="2513617"/>
                </a:cubicBezTo>
                <a:cubicBezTo>
                  <a:pt x="838173" y="2513817"/>
                  <a:pt x="832451" y="2513922"/>
                  <a:pt x="826856" y="2513933"/>
                </a:cubicBezTo>
                <a:cubicBezTo>
                  <a:pt x="821282" y="2513922"/>
                  <a:pt x="816023" y="2513817"/>
                  <a:pt x="811080" y="2513617"/>
                </a:cubicBezTo>
                <a:cubicBezTo>
                  <a:pt x="806137" y="2513417"/>
                  <a:pt x="801635" y="2513186"/>
                  <a:pt x="797576" y="2512923"/>
                </a:cubicBezTo>
                <a:cubicBezTo>
                  <a:pt x="797891" y="2457014"/>
                  <a:pt x="798775" y="2401862"/>
                  <a:pt x="800226" y="2347467"/>
                </a:cubicBezTo>
                <a:cubicBezTo>
                  <a:pt x="801678" y="2293072"/>
                  <a:pt x="803318" y="2240191"/>
                  <a:pt x="805149" y="2188825"/>
                </a:cubicBezTo>
                <a:close/>
                <a:moveTo>
                  <a:pt x="5064843" y="2127742"/>
                </a:moveTo>
                <a:lnTo>
                  <a:pt x="5124412" y="2128751"/>
                </a:lnTo>
                <a:lnTo>
                  <a:pt x="5124412" y="2210028"/>
                </a:lnTo>
                <a:cubicBezTo>
                  <a:pt x="5124730" y="2210362"/>
                  <a:pt x="5128020" y="2210592"/>
                  <a:pt x="5134284" y="2210720"/>
                </a:cubicBezTo>
                <a:cubicBezTo>
                  <a:pt x="5140547" y="2210848"/>
                  <a:pt x="5147877" y="2210891"/>
                  <a:pt x="5156272" y="2210851"/>
                </a:cubicBezTo>
                <a:cubicBezTo>
                  <a:pt x="5164667" y="2210810"/>
                  <a:pt x="5172221" y="2210704"/>
                  <a:pt x="5178933" y="2210533"/>
                </a:cubicBezTo>
                <a:cubicBezTo>
                  <a:pt x="5179817" y="2218347"/>
                  <a:pt x="5180321" y="2227834"/>
                  <a:pt x="5180447" y="2238992"/>
                </a:cubicBezTo>
                <a:cubicBezTo>
                  <a:pt x="5180574" y="2250151"/>
                  <a:pt x="5181079" y="2260016"/>
                  <a:pt x="5181962" y="2268588"/>
                </a:cubicBezTo>
                <a:cubicBezTo>
                  <a:pt x="5173643" y="2268115"/>
                  <a:pt x="5164409" y="2267925"/>
                  <a:pt x="5154259" y="2268020"/>
                </a:cubicBezTo>
                <a:cubicBezTo>
                  <a:pt x="5144111" y="2268115"/>
                  <a:pt x="5134498" y="2268304"/>
                  <a:pt x="5125422" y="2268588"/>
                </a:cubicBezTo>
                <a:lnTo>
                  <a:pt x="5125422" y="2283733"/>
                </a:lnTo>
                <a:lnTo>
                  <a:pt x="5128451" y="2432656"/>
                </a:lnTo>
                <a:cubicBezTo>
                  <a:pt x="5131040" y="2446240"/>
                  <a:pt x="5135228" y="2455308"/>
                  <a:pt x="5141015" y="2459860"/>
                </a:cubicBezTo>
                <a:cubicBezTo>
                  <a:pt x="5146802" y="2464413"/>
                  <a:pt x="5153795" y="2466750"/>
                  <a:pt x="5161993" y="2466872"/>
                </a:cubicBezTo>
                <a:cubicBezTo>
                  <a:pt x="5170192" y="2466993"/>
                  <a:pt x="5179204" y="2467199"/>
                  <a:pt x="5189029" y="2467489"/>
                </a:cubicBezTo>
                <a:lnTo>
                  <a:pt x="5187515" y="2519991"/>
                </a:lnTo>
                <a:cubicBezTo>
                  <a:pt x="5181689" y="2521263"/>
                  <a:pt x="5175799" y="2522252"/>
                  <a:pt x="5169846" y="2522956"/>
                </a:cubicBezTo>
                <a:cubicBezTo>
                  <a:pt x="5163894" y="2523661"/>
                  <a:pt x="5158004" y="2524019"/>
                  <a:pt x="5152177" y="2524029"/>
                </a:cubicBezTo>
                <a:cubicBezTo>
                  <a:pt x="5141019" y="2524061"/>
                  <a:pt x="5130018" y="2522736"/>
                  <a:pt x="5119174" y="2520054"/>
                </a:cubicBezTo>
                <a:cubicBezTo>
                  <a:pt x="5108331" y="2517372"/>
                  <a:pt x="5097961" y="2513144"/>
                  <a:pt x="5088065" y="2507370"/>
                </a:cubicBezTo>
                <a:cubicBezTo>
                  <a:pt x="5083279" y="2503279"/>
                  <a:pt x="5079851" y="2498967"/>
                  <a:pt x="5077779" y="2494434"/>
                </a:cubicBezTo>
                <a:cubicBezTo>
                  <a:pt x="5075707" y="2489901"/>
                  <a:pt x="5073414" y="2485463"/>
                  <a:pt x="5070901" y="2481119"/>
                </a:cubicBezTo>
                <a:cubicBezTo>
                  <a:pt x="5066978" y="2447222"/>
                  <a:pt x="5064853" y="2412410"/>
                  <a:pt x="5064527" y="2376683"/>
                </a:cubicBezTo>
                <a:cubicBezTo>
                  <a:pt x="5064201" y="2340956"/>
                  <a:pt x="5063465" y="2306271"/>
                  <a:pt x="5062319" y="2272626"/>
                </a:cubicBezTo>
                <a:cubicBezTo>
                  <a:pt x="5056608" y="2272647"/>
                  <a:pt x="5051244" y="2272605"/>
                  <a:pt x="5046227" y="2272500"/>
                </a:cubicBezTo>
                <a:cubicBezTo>
                  <a:pt x="5041211" y="2272395"/>
                  <a:pt x="5035973" y="2272101"/>
                  <a:pt x="5030515" y="2271617"/>
                </a:cubicBezTo>
                <a:cubicBezTo>
                  <a:pt x="5030504" y="2261331"/>
                  <a:pt x="5030399" y="2251487"/>
                  <a:pt x="5030199" y="2242084"/>
                </a:cubicBezTo>
                <a:cubicBezTo>
                  <a:pt x="5029999" y="2232682"/>
                  <a:pt x="5029768" y="2223343"/>
                  <a:pt x="5029505" y="2214067"/>
                </a:cubicBezTo>
                <a:lnTo>
                  <a:pt x="5065852" y="2213562"/>
                </a:lnTo>
                <a:close/>
                <a:moveTo>
                  <a:pt x="4550492" y="2127742"/>
                </a:moveTo>
                <a:lnTo>
                  <a:pt x="4610062" y="2128751"/>
                </a:lnTo>
                <a:lnTo>
                  <a:pt x="4610062" y="2210028"/>
                </a:lnTo>
                <a:cubicBezTo>
                  <a:pt x="4610380" y="2210362"/>
                  <a:pt x="4613670" y="2210592"/>
                  <a:pt x="4619934" y="2210720"/>
                </a:cubicBezTo>
                <a:cubicBezTo>
                  <a:pt x="4626198" y="2210848"/>
                  <a:pt x="4633527" y="2210891"/>
                  <a:pt x="4641922" y="2210851"/>
                </a:cubicBezTo>
                <a:cubicBezTo>
                  <a:pt x="4650317" y="2210810"/>
                  <a:pt x="4657871" y="2210704"/>
                  <a:pt x="4664583" y="2210533"/>
                </a:cubicBezTo>
                <a:cubicBezTo>
                  <a:pt x="4665466" y="2218347"/>
                  <a:pt x="4665971" y="2227834"/>
                  <a:pt x="4666097" y="2238992"/>
                </a:cubicBezTo>
                <a:cubicBezTo>
                  <a:pt x="4666224" y="2250151"/>
                  <a:pt x="4666728" y="2260016"/>
                  <a:pt x="4667612" y="2268588"/>
                </a:cubicBezTo>
                <a:cubicBezTo>
                  <a:pt x="4659293" y="2268115"/>
                  <a:pt x="4650059" y="2267925"/>
                  <a:pt x="4639909" y="2268020"/>
                </a:cubicBezTo>
                <a:cubicBezTo>
                  <a:pt x="4629761" y="2268115"/>
                  <a:pt x="4620148" y="2268304"/>
                  <a:pt x="4611071" y="2268588"/>
                </a:cubicBezTo>
                <a:lnTo>
                  <a:pt x="4611071" y="2283733"/>
                </a:lnTo>
                <a:lnTo>
                  <a:pt x="4614100" y="2432656"/>
                </a:lnTo>
                <a:cubicBezTo>
                  <a:pt x="4616690" y="2446240"/>
                  <a:pt x="4620879" y="2455308"/>
                  <a:pt x="4626665" y="2459860"/>
                </a:cubicBezTo>
                <a:cubicBezTo>
                  <a:pt x="4632452" y="2464413"/>
                  <a:pt x="4639445" y="2466750"/>
                  <a:pt x="4647644" y="2466872"/>
                </a:cubicBezTo>
                <a:cubicBezTo>
                  <a:pt x="4655842" y="2466993"/>
                  <a:pt x="4664854" y="2467199"/>
                  <a:pt x="4674679" y="2467489"/>
                </a:cubicBezTo>
                <a:lnTo>
                  <a:pt x="4673165" y="2519991"/>
                </a:lnTo>
                <a:cubicBezTo>
                  <a:pt x="4667339" y="2521263"/>
                  <a:pt x="4661449" y="2522252"/>
                  <a:pt x="4655496" y="2522956"/>
                </a:cubicBezTo>
                <a:cubicBezTo>
                  <a:pt x="4649544" y="2523661"/>
                  <a:pt x="4643654" y="2524019"/>
                  <a:pt x="4637827" y="2524029"/>
                </a:cubicBezTo>
                <a:cubicBezTo>
                  <a:pt x="4626669" y="2524061"/>
                  <a:pt x="4615668" y="2522736"/>
                  <a:pt x="4604824" y="2520054"/>
                </a:cubicBezTo>
                <a:cubicBezTo>
                  <a:pt x="4593981" y="2517372"/>
                  <a:pt x="4583611" y="2513144"/>
                  <a:pt x="4573714" y="2507370"/>
                </a:cubicBezTo>
                <a:cubicBezTo>
                  <a:pt x="4568929" y="2503279"/>
                  <a:pt x="4565501" y="2498967"/>
                  <a:pt x="4563429" y="2494434"/>
                </a:cubicBezTo>
                <a:cubicBezTo>
                  <a:pt x="4561357" y="2489901"/>
                  <a:pt x="4559064" y="2485463"/>
                  <a:pt x="4556550" y="2481119"/>
                </a:cubicBezTo>
                <a:cubicBezTo>
                  <a:pt x="4552628" y="2447222"/>
                  <a:pt x="4550503" y="2412410"/>
                  <a:pt x="4550177" y="2376683"/>
                </a:cubicBezTo>
                <a:cubicBezTo>
                  <a:pt x="4549851" y="2340956"/>
                  <a:pt x="4549115" y="2306271"/>
                  <a:pt x="4547968" y="2272626"/>
                </a:cubicBezTo>
                <a:cubicBezTo>
                  <a:pt x="4542258" y="2272647"/>
                  <a:pt x="4536894" y="2272605"/>
                  <a:pt x="4531877" y="2272500"/>
                </a:cubicBezTo>
                <a:cubicBezTo>
                  <a:pt x="4526860" y="2272395"/>
                  <a:pt x="4521623" y="2272101"/>
                  <a:pt x="4516164" y="2271617"/>
                </a:cubicBezTo>
                <a:cubicBezTo>
                  <a:pt x="4516154" y="2261331"/>
                  <a:pt x="4516049" y="2251487"/>
                  <a:pt x="4515849" y="2242084"/>
                </a:cubicBezTo>
                <a:cubicBezTo>
                  <a:pt x="4515649" y="2232682"/>
                  <a:pt x="4515418" y="2223343"/>
                  <a:pt x="4515155" y="2214067"/>
                </a:cubicBezTo>
                <a:lnTo>
                  <a:pt x="4551502" y="2213562"/>
                </a:lnTo>
                <a:close/>
                <a:moveTo>
                  <a:pt x="1731093" y="2127742"/>
                </a:moveTo>
                <a:lnTo>
                  <a:pt x="1790662" y="2128751"/>
                </a:lnTo>
                <a:lnTo>
                  <a:pt x="1790662" y="2210028"/>
                </a:lnTo>
                <a:cubicBezTo>
                  <a:pt x="1790980" y="2210362"/>
                  <a:pt x="1794271" y="2210592"/>
                  <a:pt x="1800535" y="2210720"/>
                </a:cubicBezTo>
                <a:cubicBezTo>
                  <a:pt x="1806798" y="2210848"/>
                  <a:pt x="1814127" y="2210891"/>
                  <a:pt x="1822522" y="2210851"/>
                </a:cubicBezTo>
                <a:cubicBezTo>
                  <a:pt x="1830917" y="2210810"/>
                  <a:pt x="1838471" y="2210704"/>
                  <a:pt x="1845183" y="2210533"/>
                </a:cubicBezTo>
                <a:cubicBezTo>
                  <a:pt x="1846067" y="2218347"/>
                  <a:pt x="1846572" y="2227834"/>
                  <a:pt x="1846697" y="2238992"/>
                </a:cubicBezTo>
                <a:cubicBezTo>
                  <a:pt x="1846824" y="2250151"/>
                  <a:pt x="1847328" y="2260016"/>
                  <a:pt x="1848212" y="2268588"/>
                </a:cubicBezTo>
                <a:cubicBezTo>
                  <a:pt x="1839893" y="2268115"/>
                  <a:pt x="1830659" y="2267925"/>
                  <a:pt x="1820510" y="2268020"/>
                </a:cubicBezTo>
                <a:cubicBezTo>
                  <a:pt x="1810361" y="2268115"/>
                  <a:pt x="1800748" y="2268304"/>
                  <a:pt x="1791672" y="2268588"/>
                </a:cubicBezTo>
                <a:lnTo>
                  <a:pt x="1791672" y="2283733"/>
                </a:lnTo>
                <a:lnTo>
                  <a:pt x="1794700" y="2432656"/>
                </a:lnTo>
                <a:cubicBezTo>
                  <a:pt x="1797290" y="2446240"/>
                  <a:pt x="1801478" y="2455308"/>
                  <a:pt x="1807265" y="2459860"/>
                </a:cubicBezTo>
                <a:cubicBezTo>
                  <a:pt x="1813052" y="2464413"/>
                  <a:pt x="1820045" y="2466750"/>
                  <a:pt x="1828244" y="2466872"/>
                </a:cubicBezTo>
                <a:cubicBezTo>
                  <a:pt x="1836442" y="2466993"/>
                  <a:pt x="1845454" y="2467199"/>
                  <a:pt x="1855280" y="2467489"/>
                </a:cubicBezTo>
                <a:lnTo>
                  <a:pt x="1853765" y="2519991"/>
                </a:lnTo>
                <a:cubicBezTo>
                  <a:pt x="1847939" y="2521263"/>
                  <a:pt x="1842049" y="2522252"/>
                  <a:pt x="1836096" y="2522956"/>
                </a:cubicBezTo>
                <a:cubicBezTo>
                  <a:pt x="1830144" y="2523661"/>
                  <a:pt x="1824254" y="2524019"/>
                  <a:pt x="1818427" y="2524029"/>
                </a:cubicBezTo>
                <a:cubicBezTo>
                  <a:pt x="1807269" y="2524061"/>
                  <a:pt x="1796268" y="2522736"/>
                  <a:pt x="1785424" y="2520054"/>
                </a:cubicBezTo>
                <a:cubicBezTo>
                  <a:pt x="1774582" y="2517372"/>
                  <a:pt x="1764212" y="2513144"/>
                  <a:pt x="1754315" y="2507370"/>
                </a:cubicBezTo>
                <a:cubicBezTo>
                  <a:pt x="1749529" y="2503279"/>
                  <a:pt x="1746101" y="2498967"/>
                  <a:pt x="1744029" y="2494434"/>
                </a:cubicBezTo>
                <a:cubicBezTo>
                  <a:pt x="1741957" y="2489901"/>
                  <a:pt x="1739664" y="2485463"/>
                  <a:pt x="1737151" y="2481119"/>
                </a:cubicBezTo>
                <a:cubicBezTo>
                  <a:pt x="1733228" y="2447222"/>
                  <a:pt x="1731103" y="2412410"/>
                  <a:pt x="1730778" y="2376683"/>
                </a:cubicBezTo>
                <a:cubicBezTo>
                  <a:pt x="1730451" y="2340956"/>
                  <a:pt x="1729715" y="2306271"/>
                  <a:pt x="1728568" y="2272626"/>
                </a:cubicBezTo>
                <a:cubicBezTo>
                  <a:pt x="1722858" y="2272647"/>
                  <a:pt x="1717494" y="2272605"/>
                  <a:pt x="1712477" y="2272500"/>
                </a:cubicBezTo>
                <a:cubicBezTo>
                  <a:pt x="1707460" y="2272395"/>
                  <a:pt x="1702223" y="2272101"/>
                  <a:pt x="1696764" y="2271617"/>
                </a:cubicBezTo>
                <a:cubicBezTo>
                  <a:pt x="1696754" y="2261331"/>
                  <a:pt x="1696649" y="2251487"/>
                  <a:pt x="1696449" y="2242084"/>
                </a:cubicBezTo>
                <a:cubicBezTo>
                  <a:pt x="1696249" y="2232682"/>
                  <a:pt x="1696018" y="2223343"/>
                  <a:pt x="1695755" y="2214067"/>
                </a:cubicBezTo>
                <a:lnTo>
                  <a:pt x="1732102" y="2213562"/>
                </a:lnTo>
                <a:close/>
                <a:moveTo>
                  <a:pt x="1007193" y="2127742"/>
                </a:moveTo>
                <a:lnTo>
                  <a:pt x="1066762" y="2128751"/>
                </a:lnTo>
                <a:lnTo>
                  <a:pt x="1066762" y="2210028"/>
                </a:lnTo>
                <a:cubicBezTo>
                  <a:pt x="1067080" y="2210362"/>
                  <a:pt x="1070371" y="2210592"/>
                  <a:pt x="1076635" y="2210720"/>
                </a:cubicBezTo>
                <a:cubicBezTo>
                  <a:pt x="1082898" y="2210848"/>
                  <a:pt x="1090227" y="2210891"/>
                  <a:pt x="1098623" y="2210851"/>
                </a:cubicBezTo>
                <a:cubicBezTo>
                  <a:pt x="1107017" y="2210810"/>
                  <a:pt x="1114571" y="2210704"/>
                  <a:pt x="1121283" y="2210533"/>
                </a:cubicBezTo>
                <a:cubicBezTo>
                  <a:pt x="1122166" y="2218347"/>
                  <a:pt x="1122672" y="2227834"/>
                  <a:pt x="1122797" y="2238992"/>
                </a:cubicBezTo>
                <a:cubicBezTo>
                  <a:pt x="1122924" y="2250151"/>
                  <a:pt x="1123429" y="2260016"/>
                  <a:pt x="1124312" y="2268588"/>
                </a:cubicBezTo>
                <a:cubicBezTo>
                  <a:pt x="1115993" y="2268115"/>
                  <a:pt x="1106759" y="2267925"/>
                  <a:pt x="1096610" y="2268020"/>
                </a:cubicBezTo>
                <a:cubicBezTo>
                  <a:pt x="1086461" y="2268115"/>
                  <a:pt x="1076848" y="2268304"/>
                  <a:pt x="1067772" y="2268588"/>
                </a:cubicBezTo>
                <a:lnTo>
                  <a:pt x="1067772" y="2283733"/>
                </a:lnTo>
                <a:lnTo>
                  <a:pt x="1070801" y="2432656"/>
                </a:lnTo>
                <a:cubicBezTo>
                  <a:pt x="1073390" y="2446240"/>
                  <a:pt x="1077578" y="2455308"/>
                  <a:pt x="1083366" y="2459860"/>
                </a:cubicBezTo>
                <a:cubicBezTo>
                  <a:pt x="1089152" y="2464413"/>
                  <a:pt x="1096145" y="2466750"/>
                  <a:pt x="1104344" y="2466872"/>
                </a:cubicBezTo>
                <a:cubicBezTo>
                  <a:pt x="1112542" y="2466993"/>
                  <a:pt x="1121554" y="2467199"/>
                  <a:pt x="1131380" y="2467489"/>
                </a:cubicBezTo>
                <a:lnTo>
                  <a:pt x="1129865" y="2519991"/>
                </a:lnTo>
                <a:cubicBezTo>
                  <a:pt x="1124039" y="2521263"/>
                  <a:pt x="1118149" y="2522252"/>
                  <a:pt x="1112196" y="2522956"/>
                </a:cubicBezTo>
                <a:cubicBezTo>
                  <a:pt x="1106243" y="2523661"/>
                  <a:pt x="1100354" y="2524019"/>
                  <a:pt x="1094527" y="2524029"/>
                </a:cubicBezTo>
                <a:cubicBezTo>
                  <a:pt x="1083369" y="2524061"/>
                  <a:pt x="1072368" y="2522736"/>
                  <a:pt x="1061525" y="2520054"/>
                </a:cubicBezTo>
                <a:cubicBezTo>
                  <a:pt x="1050681" y="2517372"/>
                  <a:pt x="1040312" y="2513144"/>
                  <a:pt x="1030415" y="2507370"/>
                </a:cubicBezTo>
                <a:cubicBezTo>
                  <a:pt x="1025629" y="2503279"/>
                  <a:pt x="1022201" y="2498967"/>
                  <a:pt x="1020129" y="2494434"/>
                </a:cubicBezTo>
                <a:cubicBezTo>
                  <a:pt x="1018057" y="2489901"/>
                  <a:pt x="1015764" y="2485463"/>
                  <a:pt x="1013250" y="2481119"/>
                </a:cubicBezTo>
                <a:cubicBezTo>
                  <a:pt x="1009328" y="2447222"/>
                  <a:pt x="1007203" y="2412410"/>
                  <a:pt x="1006877" y="2376683"/>
                </a:cubicBezTo>
                <a:cubicBezTo>
                  <a:pt x="1006551" y="2340956"/>
                  <a:pt x="1005815" y="2306271"/>
                  <a:pt x="1004669" y="2272626"/>
                </a:cubicBezTo>
                <a:cubicBezTo>
                  <a:pt x="998958" y="2272647"/>
                  <a:pt x="993594" y="2272605"/>
                  <a:pt x="988577" y="2272500"/>
                </a:cubicBezTo>
                <a:cubicBezTo>
                  <a:pt x="983560" y="2272395"/>
                  <a:pt x="978323" y="2272101"/>
                  <a:pt x="972864" y="2271617"/>
                </a:cubicBezTo>
                <a:cubicBezTo>
                  <a:pt x="972854" y="2261331"/>
                  <a:pt x="972749" y="2251487"/>
                  <a:pt x="972549" y="2242084"/>
                </a:cubicBezTo>
                <a:cubicBezTo>
                  <a:pt x="972349" y="2232682"/>
                  <a:pt x="972118" y="2223343"/>
                  <a:pt x="971855" y="2214067"/>
                </a:cubicBezTo>
                <a:lnTo>
                  <a:pt x="1008202" y="2213562"/>
                </a:lnTo>
                <a:close/>
                <a:moveTo>
                  <a:pt x="2134505" y="2110578"/>
                </a:moveTo>
                <a:cubicBezTo>
                  <a:pt x="2135431" y="2122515"/>
                  <a:pt x="2135851" y="2139531"/>
                  <a:pt x="2135767" y="2161628"/>
                </a:cubicBezTo>
                <a:cubicBezTo>
                  <a:pt x="2135683" y="2183725"/>
                  <a:pt x="2135599" y="2208945"/>
                  <a:pt x="2135515" y="2237289"/>
                </a:cubicBezTo>
                <a:cubicBezTo>
                  <a:pt x="2145800" y="2230768"/>
                  <a:pt x="2155645" y="2226014"/>
                  <a:pt x="2165047" y="2223027"/>
                </a:cubicBezTo>
                <a:cubicBezTo>
                  <a:pt x="2174449" y="2220040"/>
                  <a:pt x="2183788" y="2218568"/>
                  <a:pt x="2193065" y="2218610"/>
                </a:cubicBezTo>
                <a:cubicBezTo>
                  <a:pt x="2198839" y="2218621"/>
                  <a:pt x="2204707" y="2219104"/>
                  <a:pt x="2210671" y="2220062"/>
                </a:cubicBezTo>
                <a:cubicBezTo>
                  <a:pt x="2216634" y="2221019"/>
                  <a:pt x="2222881" y="2222386"/>
                  <a:pt x="2229412" y="2224163"/>
                </a:cubicBezTo>
                <a:cubicBezTo>
                  <a:pt x="2241697" y="2235206"/>
                  <a:pt x="2249815" y="2250603"/>
                  <a:pt x="2253770" y="2270355"/>
                </a:cubicBezTo>
                <a:cubicBezTo>
                  <a:pt x="2257725" y="2290106"/>
                  <a:pt x="2259533" y="2311561"/>
                  <a:pt x="2259197" y="2334720"/>
                </a:cubicBezTo>
                <a:cubicBezTo>
                  <a:pt x="2259186" y="2344375"/>
                  <a:pt x="2259081" y="2354093"/>
                  <a:pt x="2258881" y="2363874"/>
                </a:cubicBezTo>
                <a:cubicBezTo>
                  <a:pt x="2258681" y="2373654"/>
                  <a:pt x="2258450" y="2383120"/>
                  <a:pt x="2258187" y="2392270"/>
                </a:cubicBezTo>
                <a:lnTo>
                  <a:pt x="2256673" y="2513933"/>
                </a:lnTo>
                <a:cubicBezTo>
                  <a:pt x="2247870" y="2513891"/>
                  <a:pt x="2238973" y="2513722"/>
                  <a:pt x="2229980" y="2513428"/>
                </a:cubicBezTo>
                <a:cubicBezTo>
                  <a:pt x="2220988" y="2513133"/>
                  <a:pt x="2211712" y="2512965"/>
                  <a:pt x="2202152" y="2512923"/>
                </a:cubicBezTo>
                <a:lnTo>
                  <a:pt x="2204171" y="2311498"/>
                </a:lnTo>
                <a:cubicBezTo>
                  <a:pt x="2203992" y="2300276"/>
                  <a:pt x="2200564" y="2292304"/>
                  <a:pt x="2193885" y="2287582"/>
                </a:cubicBezTo>
                <a:cubicBezTo>
                  <a:pt x="2187207" y="2282860"/>
                  <a:pt x="2179866" y="2280567"/>
                  <a:pt x="2171862" y="2280704"/>
                </a:cubicBezTo>
                <a:cubicBezTo>
                  <a:pt x="2169569" y="2280693"/>
                  <a:pt x="2167340" y="2280840"/>
                  <a:pt x="2165173" y="2281145"/>
                </a:cubicBezTo>
                <a:cubicBezTo>
                  <a:pt x="2163007" y="2281450"/>
                  <a:pt x="2161029" y="2281976"/>
                  <a:pt x="2159242" y="2282723"/>
                </a:cubicBezTo>
                <a:cubicBezTo>
                  <a:pt x="2149834" y="2287014"/>
                  <a:pt x="2143184" y="2294306"/>
                  <a:pt x="2139292" y="2304599"/>
                </a:cubicBezTo>
                <a:cubicBezTo>
                  <a:pt x="2135399" y="2314891"/>
                  <a:pt x="2133162" y="2326671"/>
                  <a:pt x="2132579" y="2339936"/>
                </a:cubicBezTo>
                <a:cubicBezTo>
                  <a:pt x="2131996" y="2353202"/>
                  <a:pt x="2131965" y="2366440"/>
                  <a:pt x="2132485" y="2379649"/>
                </a:cubicBezTo>
                <a:cubicBezTo>
                  <a:pt x="2133022" y="2403302"/>
                  <a:pt x="2133338" y="2426167"/>
                  <a:pt x="2133432" y="2448242"/>
                </a:cubicBezTo>
                <a:cubicBezTo>
                  <a:pt x="2133527" y="2470318"/>
                  <a:pt x="2133211" y="2492046"/>
                  <a:pt x="2132485" y="2513428"/>
                </a:cubicBezTo>
                <a:lnTo>
                  <a:pt x="2073926" y="2513428"/>
                </a:lnTo>
                <a:cubicBezTo>
                  <a:pt x="2073422" y="2481088"/>
                  <a:pt x="2073043" y="2449221"/>
                  <a:pt x="2072790" y="2417827"/>
                </a:cubicBezTo>
                <a:cubicBezTo>
                  <a:pt x="2072538" y="2386433"/>
                  <a:pt x="2072412" y="2355702"/>
                  <a:pt x="2072412" y="2325633"/>
                </a:cubicBezTo>
                <a:cubicBezTo>
                  <a:pt x="2072422" y="2288760"/>
                  <a:pt x="2072653" y="2253086"/>
                  <a:pt x="2073106" y="2218610"/>
                </a:cubicBezTo>
                <a:cubicBezTo>
                  <a:pt x="2073558" y="2184135"/>
                  <a:pt x="2074168" y="2150985"/>
                  <a:pt x="2074936" y="2119160"/>
                </a:cubicBezTo>
                <a:cubicBezTo>
                  <a:pt x="2084801" y="2117698"/>
                  <a:pt x="2095108" y="2115952"/>
                  <a:pt x="2105856" y="2113922"/>
                </a:cubicBezTo>
                <a:cubicBezTo>
                  <a:pt x="2116604" y="2111892"/>
                  <a:pt x="2126154" y="2110777"/>
                  <a:pt x="2134505" y="2110578"/>
                </a:cubicBezTo>
                <a:close/>
                <a:moveTo>
                  <a:pt x="6714848" y="2109063"/>
                </a:moveTo>
                <a:lnTo>
                  <a:pt x="6768360" y="2110073"/>
                </a:lnTo>
                <a:cubicBezTo>
                  <a:pt x="6767350" y="2139857"/>
                  <a:pt x="6766845" y="2170652"/>
                  <a:pt x="6766845" y="2202456"/>
                </a:cubicBezTo>
                <a:cubicBezTo>
                  <a:pt x="6767014" y="2251529"/>
                  <a:pt x="6767813" y="2302053"/>
                  <a:pt x="6769243" y="2354030"/>
                </a:cubicBezTo>
                <a:cubicBezTo>
                  <a:pt x="6770674" y="2406005"/>
                  <a:pt x="6771725" y="2458802"/>
                  <a:pt x="6772399" y="2512418"/>
                </a:cubicBezTo>
                <a:lnTo>
                  <a:pt x="6723431" y="2515447"/>
                </a:lnTo>
                <a:lnTo>
                  <a:pt x="6720907" y="2485158"/>
                </a:lnTo>
                <a:cubicBezTo>
                  <a:pt x="6715069" y="2488997"/>
                  <a:pt x="6709831" y="2492299"/>
                  <a:pt x="6705193" y="2495065"/>
                </a:cubicBezTo>
                <a:cubicBezTo>
                  <a:pt x="6700555" y="2497831"/>
                  <a:pt x="6695192" y="2499745"/>
                  <a:pt x="6689102" y="2500807"/>
                </a:cubicBezTo>
                <a:cubicBezTo>
                  <a:pt x="6683255" y="2501880"/>
                  <a:pt x="6677281" y="2502890"/>
                  <a:pt x="6671181" y="2503836"/>
                </a:cubicBezTo>
                <a:cubicBezTo>
                  <a:pt x="6665081" y="2504783"/>
                  <a:pt x="6659107" y="2505288"/>
                  <a:pt x="6653259" y="2505351"/>
                </a:cubicBezTo>
                <a:cubicBezTo>
                  <a:pt x="6647633" y="2505424"/>
                  <a:pt x="6642354" y="2504646"/>
                  <a:pt x="6637421" y="2503016"/>
                </a:cubicBezTo>
                <a:cubicBezTo>
                  <a:pt x="6632489" y="2501386"/>
                  <a:pt x="6628345" y="2498462"/>
                  <a:pt x="6624990" y="2494244"/>
                </a:cubicBezTo>
                <a:cubicBezTo>
                  <a:pt x="6614641" y="2475166"/>
                  <a:pt x="6607699" y="2453501"/>
                  <a:pt x="6604165" y="2429248"/>
                </a:cubicBezTo>
                <a:cubicBezTo>
                  <a:pt x="6600632" y="2404996"/>
                  <a:pt x="6598991" y="2380554"/>
                  <a:pt x="6599243" y="2355922"/>
                </a:cubicBezTo>
                <a:cubicBezTo>
                  <a:pt x="6599265" y="2351158"/>
                  <a:pt x="6599349" y="2346552"/>
                  <a:pt x="6599496" y="2342103"/>
                </a:cubicBezTo>
                <a:cubicBezTo>
                  <a:pt x="6599643" y="2337654"/>
                  <a:pt x="6599728" y="2333174"/>
                  <a:pt x="6599749" y="2328662"/>
                </a:cubicBezTo>
                <a:cubicBezTo>
                  <a:pt x="6599728" y="2327147"/>
                  <a:pt x="6599643" y="2325507"/>
                  <a:pt x="6599496" y="2323740"/>
                </a:cubicBezTo>
                <a:cubicBezTo>
                  <a:pt x="6599349" y="2321973"/>
                  <a:pt x="6599265" y="2320080"/>
                  <a:pt x="6599243" y="2318061"/>
                </a:cubicBezTo>
                <a:cubicBezTo>
                  <a:pt x="6598875" y="2304115"/>
                  <a:pt x="6601126" y="2288591"/>
                  <a:pt x="6605995" y="2271491"/>
                </a:cubicBezTo>
                <a:cubicBezTo>
                  <a:pt x="6610865" y="2254390"/>
                  <a:pt x="6620562" y="2240633"/>
                  <a:pt x="6635086" y="2230221"/>
                </a:cubicBezTo>
                <a:cubicBezTo>
                  <a:pt x="6641881" y="2225941"/>
                  <a:pt x="6648737" y="2222764"/>
                  <a:pt x="6655657" y="2220693"/>
                </a:cubicBezTo>
                <a:cubicBezTo>
                  <a:pt x="6662578" y="2218621"/>
                  <a:pt x="6669687" y="2217590"/>
                  <a:pt x="6676987" y="2217600"/>
                </a:cubicBezTo>
                <a:cubicBezTo>
                  <a:pt x="6683066" y="2217600"/>
                  <a:pt x="6689208" y="2218232"/>
                  <a:pt x="6695413" y="2219494"/>
                </a:cubicBezTo>
                <a:cubicBezTo>
                  <a:pt x="6701618" y="2220756"/>
                  <a:pt x="6707761" y="2222649"/>
                  <a:pt x="6713839" y="2225173"/>
                </a:cubicBezTo>
                <a:cubicBezTo>
                  <a:pt x="6713787" y="2198060"/>
                  <a:pt x="6714144" y="2174291"/>
                  <a:pt x="6714911" y="2153866"/>
                </a:cubicBezTo>
                <a:cubicBezTo>
                  <a:pt x="6715679" y="2133442"/>
                  <a:pt x="6715659" y="2118508"/>
                  <a:pt x="6714848" y="2109063"/>
                </a:cubicBezTo>
                <a:close/>
                <a:moveTo>
                  <a:pt x="3255998" y="2107549"/>
                </a:moveTo>
                <a:cubicBezTo>
                  <a:pt x="3255219" y="2159703"/>
                  <a:pt x="3254251" y="2213783"/>
                  <a:pt x="3253095" y="2269787"/>
                </a:cubicBezTo>
                <a:cubicBezTo>
                  <a:pt x="3251938" y="2325791"/>
                  <a:pt x="3252232" y="2384288"/>
                  <a:pt x="3253978" y="2445277"/>
                </a:cubicBezTo>
                <a:cubicBezTo>
                  <a:pt x="3254840" y="2455951"/>
                  <a:pt x="3259931" y="2461862"/>
                  <a:pt x="3269249" y="2463009"/>
                </a:cubicBezTo>
                <a:cubicBezTo>
                  <a:pt x="3278567" y="2464155"/>
                  <a:pt x="3288453" y="2464639"/>
                  <a:pt x="3298908" y="2464460"/>
                </a:cubicBezTo>
                <a:cubicBezTo>
                  <a:pt x="3299433" y="2471517"/>
                  <a:pt x="3299896" y="2478227"/>
                  <a:pt x="3300296" y="2484590"/>
                </a:cubicBezTo>
                <a:cubicBezTo>
                  <a:pt x="3300695" y="2490953"/>
                  <a:pt x="3300906" y="2497032"/>
                  <a:pt x="3300927" y="2502827"/>
                </a:cubicBezTo>
                <a:cubicBezTo>
                  <a:pt x="3300948" y="2505866"/>
                  <a:pt x="3300906" y="2508874"/>
                  <a:pt x="3300801" y="2511850"/>
                </a:cubicBezTo>
                <a:cubicBezTo>
                  <a:pt x="3300695" y="2514827"/>
                  <a:pt x="3300401" y="2517708"/>
                  <a:pt x="3299917" y="2520496"/>
                </a:cubicBezTo>
                <a:cubicBezTo>
                  <a:pt x="3296383" y="2520496"/>
                  <a:pt x="3292850" y="2520496"/>
                  <a:pt x="3289316" y="2520496"/>
                </a:cubicBezTo>
                <a:cubicBezTo>
                  <a:pt x="3276798" y="2520742"/>
                  <a:pt x="3263635" y="2520025"/>
                  <a:pt x="3249827" y="2518345"/>
                </a:cubicBezTo>
                <a:cubicBezTo>
                  <a:pt x="3236019" y="2516666"/>
                  <a:pt x="3223978" y="2512546"/>
                  <a:pt x="3213704" y="2505987"/>
                </a:cubicBezTo>
                <a:cubicBezTo>
                  <a:pt x="3203430" y="2499427"/>
                  <a:pt x="3197335" y="2488950"/>
                  <a:pt x="3195418" y="2474556"/>
                </a:cubicBezTo>
                <a:cubicBezTo>
                  <a:pt x="3193199" y="2452902"/>
                  <a:pt x="3191706" y="2431594"/>
                  <a:pt x="3190938" y="2410633"/>
                </a:cubicBezTo>
                <a:cubicBezTo>
                  <a:pt x="3190170" y="2389672"/>
                  <a:pt x="3189813" y="2368743"/>
                  <a:pt x="3189865" y="2347845"/>
                </a:cubicBezTo>
                <a:cubicBezTo>
                  <a:pt x="3189876" y="2331470"/>
                  <a:pt x="3189981" y="2314874"/>
                  <a:pt x="3190181" y="2298057"/>
                </a:cubicBezTo>
                <a:cubicBezTo>
                  <a:pt x="3190381" y="2281240"/>
                  <a:pt x="3190612" y="2264013"/>
                  <a:pt x="3190875" y="2246375"/>
                </a:cubicBezTo>
                <a:lnTo>
                  <a:pt x="3192390" y="2110578"/>
                </a:lnTo>
                <a:cubicBezTo>
                  <a:pt x="3203149" y="2109757"/>
                  <a:pt x="3214066" y="2109379"/>
                  <a:pt x="3225140" y="2109442"/>
                </a:cubicBezTo>
                <a:cubicBezTo>
                  <a:pt x="3236215" y="2109505"/>
                  <a:pt x="3246500" y="2108874"/>
                  <a:pt x="3255998" y="2107549"/>
                </a:cubicBezTo>
                <a:close/>
                <a:moveTo>
                  <a:pt x="3103597" y="2107549"/>
                </a:moveTo>
                <a:cubicBezTo>
                  <a:pt x="3102819" y="2159703"/>
                  <a:pt x="3101851" y="2213783"/>
                  <a:pt x="3100695" y="2269787"/>
                </a:cubicBezTo>
                <a:cubicBezTo>
                  <a:pt x="3099538" y="2325791"/>
                  <a:pt x="3099832" y="2384288"/>
                  <a:pt x="3101578" y="2445277"/>
                </a:cubicBezTo>
                <a:cubicBezTo>
                  <a:pt x="3102440" y="2455951"/>
                  <a:pt x="3107531" y="2461862"/>
                  <a:pt x="3116849" y="2463009"/>
                </a:cubicBezTo>
                <a:cubicBezTo>
                  <a:pt x="3126167" y="2464155"/>
                  <a:pt x="3136053" y="2464639"/>
                  <a:pt x="3146507" y="2464460"/>
                </a:cubicBezTo>
                <a:cubicBezTo>
                  <a:pt x="3147033" y="2471517"/>
                  <a:pt x="3147496" y="2478227"/>
                  <a:pt x="3147896" y="2484590"/>
                </a:cubicBezTo>
                <a:cubicBezTo>
                  <a:pt x="3148295" y="2490953"/>
                  <a:pt x="3148506" y="2497032"/>
                  <a:pt x="3148527" y="2502827"/>
                </a:cubicBezTo>
                <a:cubicBezTo>
                  <a:pt x="3148548" y="2505866"/>
                  <a:pt x="3148506" y="2508874"/>
                  <a:pt x="3148400" y="2511850"/>
                </a:cubicBezTo>
                <a:cubicBezTo>
                  <a:pt x="3148295" y="2514827"/>
                  <a:pt x="3148001" y="2517708"/>
                  <a:pt x="3147517" y="2520496"/>
                </a:cubicBezTo>
                <a:cubicBezTo>
                  <a:pt x="3143983" y="2520496"/>
                  <a:pt x="3140449" y="2520496"/>
                  <a:pt x="3136916" y="2520496"/>
                </a:cubicBezTo>
                <a:cubicBezTo>
                  <a:pt x="3124398" y="2520742"/>
                  <a:pt x="3111235" y="2520025"/>
                  <a:pt x="3097427" y="2518345"/>
                </a:cubicBezTo>
                <a:cubicBezTo>
                  <a:pt x="3083619" y="2516666"/>
                  <a:pt x="3071578" y="2512546"/>
                  <a:pt x="3061304" y="2505987"/>
                </a:cubicBezTo>
                <a:cubicBezTo>
                  <a:pt x="3051030" y="2499427"/>
                  <a:pt x="3044935" y="2488950"/>
                  <a:pt x="3043018" y="2474556"/>
                </a:cubicBezTo>
                <a:cubicBezTo>
                  <a:pt x="3040799" y="2452902"/>
                  <a:pt x="3039306" y="2431594"/>
                  <a:pt x="3038538" y="2410633"/>
                </a:cubicBezTo>
                <a:cubicBezTo>
                  <a:pt x="3037770" y="2389672"/>
                  <a:pt x="3037413" y="2368743"/>
                  <a:pt x="3037465" y="2347845"/>
                </a:cubicBezTo>
                <a:cubicBezTo>
                  <a:pt x="3037476" y="2331470"/>
                  <a:pt x="3037581" y="2314874"/>
                  <a:pt x="3037781" y="2298057"/>
                </a:cubicBezTo>
                <a:cubicBezTo>
                  <a:pt x="3037981" y="2281240"/>
                  <a:pt x="3038212" y="2264013"/>
                  <a:pt x="3038475" y="2246375"/>
                </a:cubicBezTo>
                <a:lnTo>
                  <a:pt x="3039989" y="2110578"/>
                </a:lnTo>
                <a:cubicBezTo>
                  <a:pt x="3050748" y="2109757"/>
                  <a:pt x="3061665" y="2109379"/>
                  <a:pt x="3072740" y="2109442"/>
                </a:cubicBezTo>
                <a:cubicBezTo>
                  <a:pt x="3083814" y="2109505"/>
                  <a:pt x="3094100" y="2108874"/>
                  <a:pt x="3103597" y="2107549"/>
                </a:cubicBezTo>
                <a:close/>
                <a:moveTo>
                  <a:pt x="5808564" y="2104520"/>
                </a:moveTo>
                <a:cubicBezTo>
                  <a:pt x="5810846" y="2133190"/>
                  <a:pt x="5813476" y="2167476"/>
                  <a:pt x="5816452" y="2207378"/>
                </a:cubicBezTo>
                <a:cubicBezTo>
                  <a:pt x="5819428" y="2247280"/>
                  <a:pt x="5821175" y="2288886"/>
                  <a:pt x="5821690" y="2332196"/>
                </a:cubicBezTo>
                <a:cubicBezTo>
                  <a:pt x="5831019" y="2313381"/>
                  <a:pt x="5841136" y="2294092"/>
                  <a:pt x="5852042" y="2274330"/>
                </a:cubicBezTo>
                <a:cubicBezTo>
                  <a:pt x="5862949" y="2254568"/>
                  <a:pt x="5874707" y="2235154"/>
                  <a:pt x="5887317" y="2216086"/>
                </a:cubicBezTo>
                <a:cubicBezTo>
                  <a:pt x="5894332" y="2219630"/>
                  <a:pt x="5901252" y="2223900"/>
                  <a:pt x="5908078" y="2228896"/>
                </a:cubicBezTo>
                <a:cubicBezTo>
                  <a:pt x="5914903" y="2233892"/>
                  <a:pt x="5921950" y="2239550"/>
                  <a:pt x="5929217" y="2245871"/>
                </a:cubicBezTo>
                <a:cubicBezTo>
                  <a:pt x="5921781" y="2259469"/>
                  <a:pt x="5914441" y="2274299"/>
                  <a:pt x="5907194" y="2290358"/>
                </a:cubicBezTo>
                <a:cubicBezTo>
                  <a:pt x="5899948" y="2306418"/>
                  <a:pt x="5891976" y="2322383"/>
                  <a:pt x="5883278" y="2338254"/>
                </a:cubicBezTo>
                <a:cubicBezTo>
                  <a:pt x="5892964" y="2362338"/>
                  <a:pt x="5904512" y="2387243"/>
                  <a:pt x="5917922" y="2412968"/>
                </a:cubicBezTo>
                <a:cubicBezTo>
                  <a:pt x="5931331" y="2438693"/>
                  <a:pt x="5944520" y="2466122"/>
                  <a:pt x="5957488" y="2495254"/>
                </a:cubicBezTo>
                <a:cubicBezTo>
                  <a:pt x="5950662" y="2499124"/>
                  <a:pt x="5943236" y="2503500"/>
                  <a:pt x="5935212" y="2508380"/>
                </a:cubicBezTo>
                <a:cubicBezTo>
                  <a:pt x="5927188" y="2513260"/>
                  <a:pt x="5918626" y="2518140"/>
                  <a:pt x="5909529" y="2523019"/>
                </a:cubicBezTo>
                <a:cubicBezTo>
                  <a:pt x="5896625" y="2501070"/>
                  <a:pt x="5884950" y="2478332"/>
                  <a:pt x="5874507" y="2454805"/>
                </a:cubicBezTo>
                <a:cubicBezTo>
                  <a:pt x="5864063" y="2431278"/>
                  <a:pt x="5855039" y="2408414"/>
                  <a:pt x="5847436" y="2386212"/>
                </a:cubicBezTo>
                <a:cubicBezTo>
                  <a:pt x="5841998" y="2392911"/>
                  <a:pt x="5837602" y="2399074"/>
                  <a:pt x="5834247" y="2404701"/>
                </a:cubicBezTo>
                <a:cubicBezTo>
                  <a:pt x="5830893" y="2410328"/>
                  <a:pt x="5826370" y="2416112"/>
                  <a:pt x="5820680" y="2422055"/>
                </a:cubicBezTo>
                <a:cubicBezTo>
                  <a:pt x="5820175" y="2435759"/>
                  <a:pt x="5820049" y="2450756"/>
                  <a:pt x="5820301" y="2467047"/>
                </a:cubicBezTo>
                <a:cubicBezTo>
                  <a:pt x="5820554" y="2483338"/>
                  <a:pt x="5821185" y="2498967"/>
                  <a:pt x="5822194" y="2513933"/>
                </a:cubicBezTo>
                <a:lnTo>
                  <a:pt x="5764644" y="2513933"/>
                </a:lnTo>
                <a:lnTo>
                  <a:pt x="5755052" y="2116636"/>
                </a:lnTo>
                <a:cubicBezTo>
                  <a:pt x="5764161" y="2115058"/>
                  <a:pt x="5773205" y="2113165"/>
                  <a:pt x="5782187" y="2110956"/>
                </a:cubicBezTo>
                <a:cubicBezTo>
                  <a:pt x="5791169" y="2108748"/>
                  <a:pt x="5799961" y="2106602"/>
                  <a:pt x="5808564" y="2104520"/>
                </a:cubicBezTo>
                <a:close/>
                <a:moveTo>
                  <a:pt x="1974361" y="1786204"/>
                </a:moveTo>
                <a:cubicBezTo>
                  <a:pt x="1965316" y="1786235"/>
                  <a:pt x="1958670" y="1786677"/>
                  <a:pt x="1954421" y="1787529"/>
                </a:cubicBezTo>
                <a:cubicBezTo>
                  <a:pt x="1950172" y="1788381"/>
                  <a:pt x="1946554" y="1789454"/>
                  <a:pt x="1943567" y="1790747"/>
                </a:cubicBezTo>
                <a:cubicBezTo>
                  <a:pt x="1939213" y="1792430"/>
                  <a:pt x="1934543" y="1795375"/>
                  <a:pt x="1929558" y="1799582"/>
                </a:cubicBezTo>
                <a:cubicBezTo>
                  <a:pt x="1924573" y="1803788"/>
                  <a:pt x="1921165" y="1809762"/>
                  <a:pt x="1919336" y="1817503"/>
                </a:cubicBezTo>
                <a:cubicBezTo>
                  <a:pt x="1918788" y="1828988"/>
                  <a:pt x="1920261" y="1837191"/>
                  <a:pt x="1923753" y="1842113"/>
                </a:cubicBezTo>
                <a:cubicBezTo>
                  <a:pt x="1927244" y="1847035"/>
                  <a:pt x="1934523" y="1849433"/>
                  <a:pt x="1945587" y="1849307"/>
                </a:cubicBezTo>
                <a:cubicBezTo>
                  <a:pt x="1954639" y="1848285"/>
                  <a:pt x="1961887" y="1846346"/>
                  <a:pt x="1967331" y="1843492"/>
                </a:cubicBezTo>
                <a:cubicBezTo>
                  <a:pt x="1972775" y="1840638"/>
                  <a:pt x="1976620" y="1834922"/>
                  <a:pt x="1978867" y="1826347"/>
                </a:cubicBezTo>
                <a:cubicBezTo>
                  <a:pt x="1981114" y="1817771"/>
                  <a:pt x="1981968" y="1804390"/>
                  <a:pt x="1981429" y="1786204"/>
                </a:cubicBezTo>
                <a:close/>
                <a:moveTo>
                  <a:pt x="1602887" y="1786204"/>
                </a:moveTo>
                <a:cubicBezTo>
                  <a:pt x="1593842" y="1786235"/>
                  <a:pt x="1587195" y="1786677"/>
                  <a:pt x="1582945" y="1787529"/>
                </a:cubicBezTo>
                <a:cubicBezTo>
                  <a:pt x="1578697" y="1788381"/>
                  <a:pt x="1575079" y="1789454"/>
                  <a:pt x="1572092" y="1790747"/>
                </a:cubicBezTo>
                <a:cubicBezTo>
                  <a:pt x="1567738" y="1792430"/>
                  <a:pt x="1563068" y="1795375"/>
                  <a:pt x="1558083" y="1799582"/>
                </a:cubicBezTo>
                <a:cubicBezTo>
                  <a:pt x="1553099" y="1803788"/>
                  <a:pt x="1549691" y="1809762"/>
                  <a:pt x="1547860" y="1817503"/>
                </a:cubicBezTo>
                <a:cubicBezTo>
                  <a:pt x="1547313" y="1828988"/>
                  <a:pt x="1548786" y="1837191"/>
                  <a:pt x="1552278" y="1842113"/>
                </a:cubicBezTo>
                <a:cubicBezTo>
                  <a:pt x="1555769" y="1847035"/>
                  <a:pt x="1563048" y="1849433"/>
                  <a:pt x="1574112" y="1849307"/>
                </a:cubicBezTo>
                <a:cubicBezTo>
                  <a:pt x="1583164" y="1848285"/>
                  <a:pt x="1590412" y="1846346"/>
                  <a:pt x="1595857" y="1843492"/>
                </a:cubicBezTo>
                <a:cubicBezTo>
                  <a:pt x="1601300" y="1840638"/>
                  <a:pt x="1605146" y="1834922"/>
                  <a:pt x="1607392" y="1826347"/>
                </a:cubicBezTo>
                <a:cubicBezTo>
                  <a:pt x="1609639" y="1817771"/>
                  <a:pt x="1610494" y="1804390"/>
                  <a:pt x="1609954" y="1786204"/>
                </a:cubicBezTo>
                <a:close/>
                <a:moveTo>
                  <a:pt x="2181759" y="1667065"/>
                </a:moveTo>
                <a:cubicBezTo>
                  <a:pt x="2176773" y="1667118"/>
                  <a:pt x="2171851" y="1668275"/>
                  <a:pt x="2166992" y="1670536"/>
                </a:cubicBezTo>
                <a:cubicBezTo>
                  <a:pt x="2162133" y="1672797"/>
                  <a:pt x="2158474" y="1675847"/>
                  <a:pt x="2156012" y="1679686"/>
                </a:cubicBezTo>
                <a:cubicBezTo>
                  <a:pt x="2157222" y="1708860"/>
                  <a:pt x="2157706" y="1735322"/>
                  <a:pt x="2157464" y="1759069"/>
                </a:cubicBezTo>
                <a:cubicBezTo>
                  <a:pt x="2157222" y="1782817"/>
                  <a:pt x="2158085" y="1804483"/>
                  <a:pt x="2160051" y="1824066"/>
                </a:cubicBezTo>
                <a:cubicBezTo>
                  <a:pt x="2163691" y="1824896"/>
                  <a:pt x="2167897" y="1825759"/>
                  <a:pt x="2172672" y="1826653"/>
                </a:cubicBezTo>
                <a:cubicBezTo>
                  <a:pt x="2177447" y="1827547"/>
                  <a:pt x="2182158" y="1828031"/>
                  <a:pt x="2186807" y="1828104"/>
                </a:cubicBezTo>
                <a:cubicBezTo>
                  <a:pt x="2191719" y="1828199"/>
                  <a:pt x="2195905" y="1827379"/>
                  <a:pt x="2199364" y="1825643"/>
                </a:cubicBezTo>
                <a:cubicBezTo>
                  <a:pt x="2202825" y="1823908"/>
                  <a:pt x="2204865" y="1820690"/>
                  <a:pt x="2205485" y="1815988"/>
                </a:cubicBezTo>
                <a:cubicBezTo>
                  <a:pt x="2205909" y="1811881"/>
                  <a:pt x="2206239" y="1801585"/>
                  <a:pt x="2206477" y="1785101"/>
                </a:cubicBezTo>
                <a:cubicBezTo>
                  <a:pt x="2206713" y="1768616"/>
                  <a:pt x="2206333" y="1750392"/>
                  <a:pt x="2205336" y="1730430"/>
                </a:cubicBezTo>
                <a:cubicBezTo>
                  <a:pt x="2204339" y="1710468"/>
                  <a:pt x="2202201" y="1693216"/>
                  <a:pt x="2198923" y="1678676"/>
                </a:cubicBezTo>
                <a:cubicBezTo>
                  <a:pt x="2197829" y="1674659"/>
                  <a:pt x="2195726" y="1671714"/>
                  <a:pt x="2192612" y="1669842"/>
                </a:cubicBezTo>
                <a:cubicBezTo>
                  <a:pt x="2189499" y="1667970"/>
                  <a:pt x="2185882" y="1667044"/>
                  <a:pt x="2181759" y="1667065"/>
                </a:cubicBezTo>
                <a:close/>
                <a:moveTo>
                  <a:pt x="4265714" y="1653940"/>
                </a:moveTo>
                <a:cubicBezTo>
                  <a:pt x="4258636" y="1653950"/>
                  <a:pt x="4252473" y="1655948"/>
                  <a:pt x="4247225" y="1659934"/>
                </a:cubicBezTo>
                <a:cubicBezTo>
                  <a:pt x="4241977" y="1663921"/>
                  <a:pt x="4239221" y="1669831"/>
                  <a:pt x="4238959" y="1677666"/>
                </a:cubicBezTo>
                <a:cubicBezTo>
                  <a:pt x="4238940" y="1692210"/>
                  <a:pt x="4238945" y="1708998"/>
                  <a:pt x="4238974" y="1728031"/>
                </a:cubicBezTo>
                <a:cubicBezTo>
                  <a:pt x="4239003" y="1747063"/>
                  <a:pt x="4239166" y="1765886"/>
                  <a:pt x="4239463" y="1784500"/>
                </a:cubicBezTo>
                <a:cubicBezTo>
                  <a:pt x="4239760" y="1803114"/>
                  <a:pt x="4240302" y="1819066"/>
                  <a:pt x="4241088" y="1832356"/>
                </a:cubicBezTo>
                <a:cubicBezTo>
                  <a:pt x="4241874" y="1845646"/>
                  <a:pt x="4243015" y="1853820"/>
                  <a:pt x="4244511" y="1856879"/>
                </a:cubicBezTo>
                <a:cubicBezTo>
                  <a:pt x="4246394" y="1859929"/>
                  <a:pt x="4249444" y="1862285"/>
                  <a:pt x="4253661" y="1863947"/>
                </a:cubicBezTo>
                <a:cubicBezTo>
                  <a:pt x="4257879" y="1865609"/>
                  <a:pt x="4262569" y="1866450"/>
                  <a:pt x="4267734" y="1866471"/>
                </a:cubicBezTo>
                <a:cubicBezTo>
                  <a:pt x="4273497" y="1866513"/>
                  <a:pt x="4278755" y="1865293"/>
                  <a:pt x="4283509" y="1862811"/>
                </a:cubicBezTo>
                <a:cubicBezTo>
                  <a:pt x="4288263" y="1860329"/>
                  <a:pt x="4291250" y="1856332"/>
                  <a:pt x="4292470" y="1850821"/>
                </a:cubicBezTo>
                <a:cubicBezTo>
                  <a:pt x="4293238" y="1846572"/>
                  <a:pt x="4293848" y="1838916"/>
                  <a:pt x="4294300" y="1827852"/>
                </a:cubicBezTo>
                <a:cubicBezTo>
                  <a:pt x="4294752" y="1816788"/>
                  <a:pt x="4294983" y="1803578"/>
                  <a:pt x="4294994" y="1788223"/>
                </a:cubicBezTo>
                <a:cubicBezTo>
                  <a:pt x="4294994" y="1770470"/>
                  <a:pt x="4294742" y="1751707"/>
                  <a:pt x="4294237" y="1731935"/>
                </a:cubicBezTo>
                <a:cubicBezTo>
                  <a:pt x="4293732" y="1712163"/>
                  <a:pt x="4292975" y="1693400"/>
                  <a:pt x="4291965" y="1675647"/>
                </a:cubicBezTo>
                <a:cubicBezTo>
                  <a:pt x="4291439" y="1668338"/>
                  <a:pt x="4288579" y="1662890"/>
                  <a:pt x="4283383" y="1659303"/>
                </a:cubicBezTo>
                <a:cubicBezTo>
                  <a:pt x="4278187" y="1655717"/>
                  <a:pt x="4272298" y="1653929"/>
                  <a:pt x="4265714" y="1653940"/>
                </a:cubicBezTo>
                <a:close/>
                <a:moveTo>
                  <a:pt x="3875189" y="1653940"/>
                </a:moveTo>
                <a:cubicBezTo>
                  <a:pt x="3868111" y="1653950"/>
                  <a:pt x="3861948" y="1655948"/>
                  <a:pt x="3856700" y="1659934"/>
                </a:cubicBezTo>
                <a:cubicBezTo>
                  <a:pt x="3851452" y="1663921"/>
                  <a:pt x="3848696" y="1669831"/>
                  <a:pt x="3848433" y="1677666"/>
                </a:cubicBezTo>
                <a:cubicBezTo>
                  <a:pt x="3848415" y="1692210"/>
                  <a:pt x="3848420" y="1708998"/>
                  <a:pt x="3848449" y="1728031"/>
                </a:cubicBezTo>
                <a:cubicBezTo>
                  <a:pt x="3848478" y="1747063"/>
                  <a:pt x="3848641" y="1765886"/>
                  <a:pt x="3848938" y="1784500"/>
                </a:cubicBezTo>
                <a:cubicBezTo>
                  <a:pt x="3849235" y="1803114"/>
                  <a:pt x="3849777" y="1819066"/>
                  <a:pt x="3850563" y="1832356"/>
                </a:cubicBezTo>
                <a:cubicBezTo>
                  <a:pt x="3851349" y="1845646"/>
                  <a:pt x="3852490" y="1853820"/>
                  <a:pt x="3853986" y="1856879"/>
                </a:cubicBezTo>
                <a:cubicBezTo>
                  <a:pt x="3855869" y="1859929"/>
                  <a:pt x="3858919" y="1862285"/>
                  <a:pt x="3863136" y="1863947"/>
                </a:cubicBezTo>
                <a:cubicBezTo>
                  <a:pt x="3867354" y="1865609"/>
                  <a:pt x="3872044" y="1866450"/>
                  <a:pt x="3877208" y="1866471"/>
                </a:cubicBezTo>
                <a:cubicBezTo>
                  <a:pt x="3882972" y="1866513"/>
                  <a:pt x="3888230" y="1865293"/>
                  <a:pt x="3892984" y="1862811"/>
                </a:cubicBezTo>
                <a:cubicBezTo>
                  <a:pt x="3897738" y="1860329"/>
                  <a:pt x="3900725" y="1856332"/>
                  <a:pt x="3901945" y="1850821"/>
                </a:cubicBezTo>
                <a:cubicBezTo>
                  <a:pt x="3902712" y="1846572"/>
                  <a:pt x="3903323" y="1838916"/>
                  <a:pt x="3903775" y="1827852"/>
                </a:cubicBezTo>
                <a:cubicBezTo>
                  <a:pt x="3904227" y="1816788"/>
                  <a:pt x="3904458" y="1803578"/>
                  <a:pt x="3904469" y="1788223"/>
                </a:cubicBezTo>
                <a:cubicBezTo>
                  <a:pt x="3904469" y="1770470"/>
                  <a:pt x="3904216" y="1751707"/>
                  <a:pt x="3903712" y="1731935"/>
                </a:cubicBezTo>
                <a:cubicBezTo>
                  <a:pt x="3903207" y="1712163"/>
                  <a:pt x="3902450" y="1693400"/>
                  <a:pt x="3901440" y="1675647"/>
                </a:cubicBezTo>
                <a:cubicBezTo>
                  <a:pt x="3900914" y="1668338"/>
                  <a:pt x="3898053" y="1662890"/>
                  <a:pt x="3892858" y="1659303"/>
                </a:cubicBezTo>
                <a:cubicBezTo>
                  <a:pt x="3887662" y="1655717"/>
                  <a:pt x="3881773" y="1653929"/>
                  <a:pt x="3875189" y="1653940"/>
                </a:cubicBezTo>
                <a:close/>
                <a:moveTo>
                  <a:pt x="5822261" y="1647377"/>
                </a:moveTo>
                <a:cubicBezTo>
                  <a:pt x="5812087" y="1647723"/>
                  <a:pt x="5805231" y="1651238"/>
                  <a:pt x="5801694" y="1657922"/>
                </a:cubicBezTo>
                <a:cubicBezTo>
                  <a:pt x="5798157" y="1664606"/>
                  <a:pt x="5796387" y="1672384"/>
                  <a:pt x="5796384" y="1681256"/>
                </a:cubicBezTo>
                <a:cubicBezTo>
                  <a:pt x="5796381" y="1690128"/>
                  <a:pt x="5796593" y="1698018"/>
                  <a:pt x="5797020" y="1704927"/>
                </a:cubicBezTo>
                <a:cubicBezTo>
                  <a:pt x="5804160" y="1705821"/>
                  <a:pt x="5812091" y="1706179"/>
                  <a:pt x="5820809" y="1706000"/>
                </a:cubicBezTo>
                <a:cubicBezTo>
                  <a:pt x="5829528" y="1705821"/>
                  <a:pt x="5838594" y="1705800"/>
                  <a:pt x="5848007" y="1705937"/>
                </a:cubicBezTo>
                <a:lnTo>
                  <a:pt x="5848512" y="1669084"/>
                </a:lnTo>
                <a:cubicBezTo>
                  <a:pt x="5848270" y="1662217"/>
                  <a:pt x="5845599" y="1656895"/>
                  <a:pt x="5840498" y="1653119"/>
                </a:cubicBezTo>
                <a:cubicBezTo>
                  <a:pt x="5835397" y="1649344"/>
                  <a:pt x="5829318" y="1647430"/>
                  <a:pt x="5822261" y="1647377"/>
                </a:cubicBezTo>
                <a:close/>
                <a:moveTo>
                  <a:pt x="4831661" y="1647377"/>
                </a:moveTo>
                <a:cubicBezTo>
                  <a:pt x="4821487" y="1647723"/>
                  <a:pt x="4814631" y="1651238"/>
                  <a:pt x="4811094" y="1657922"/>
                </a:cubicBezTo>
                <a:cubicBezTo>
                  <a:pt x="4807557" y="1664606"/>
                  <a:pt x="4805787" y="1672384"/>
                  <a:pt x="4805784" y="1681256"/>
                </a:cubicBezTo>
                <a:cubicBezTo>
                  <a:pt x="4805781" y="1690128"/>
                  <a:pt x="4805993" y="1698018"/>
                  <a:pt x="4806420" y="1704927"/>
                </a:cubicBezTo>
                <a:cubicBezTo>
                  <a:pt x="4813561" y="1705821"/>
                  <a:pt x="4821491" y="1706179"/>
                  <a:pt x="4830209" y="1706000"/>
                </a:cubicBezTo>
                <a:cubicBezTo>
                  <a:pt x="4838928" y="1705821"/>
                  <a:pt x="4847994" y="1705800"/>
                  <a:pt x="4857407" y="1705937"/>
                </a:cubicBezTo>
                <a:lnTo>
                  <a:pt x="4857912" y="1669084"/>
                </a:lnTo>
                <a:cubicBezTo>
                  <a:pt x="4857670" y="1662217"/>
                  <a:pt x="4854999" y="1656895"/>
                  <a:pt x="4849898" y="1653119"/>
                </a:cubicBezTo>
                <a:cubicBezTo>
                  <a:pt x="4844797" y="1649344"/>
                  <a:pt x="4838718" y="1647430"/>
                  <a:pt x="4831661" y="1647377"/>
                </a:cubicBezTo>
                <a:close/>
                <a:moveTo>
                  <a:pt x="3021911" y="1647377"/>
                </a:moveTo>
                <a:cubicBezTo>
                  <a:pt x="3011737" y="1647723"/>
                  <a:pt x="3004881" y="1651238"/>
                  <a:pt x="3001344" y="1657922"/>
                </a:cubicBezTo>
                <a:cubicBezTo>
                  <a:pt x="2997807" y="1664606"/>
                  <a:pt x="2996037" y="1672384"/>
                  <a:pt x="2996034" y="1681256"/>
                </a:cubicBezTo>
                <a:cubicBezTo>
                  <a:pt x="2996031" y="1690128"/>
                  <a:pt x="2996243" y="1698018"/>
                  <a:pt x="2996670" y="1704927"/>
                </a:cubicBezTo>
                <a:cubicBezTo>
                  <a:pt x="3003811" y="1705821"/>
                  <a:pt x="3011741" y="1706179"/>
                  <a:pt x="3020459" y="1706000"/>
                </a:cubicBezTo>
                <a:cubicBezTo>
                  <a:pt x="3029178" y="1705821"/>
                  <a:pt x="3038244" y="1705800"/>
                  <a:pt x="3047657" y="1705937"/>
                </a:cubicBezTo>
                <a:lnTo>
                  <a:pt x="3048162" y="1669084"/>
                </a:lnTo>
                <a:cubicBezTo>
                  <a:pt x="3047920" y="1662217"/>
                  <a:pt x="3045249" y="1656895"/>
                  <a:pt x="3040148" y="1653119"/>
                </a:cubicBezTo>
                <a:cubicBezTo>
                  <a:pt x="3035047" y="1649344"/>
                  <a:pt x="3028968" y="1647430"/>
                  <a:pt x="3021911" y="1647377"/>
                </a:cubicBezTo>
                <a:close/>
                <a:moveTo>
                  <a:pt x="2536136" y="1647377"/>
                </a:moveTo>
                <a:cubicBezTo>
                  <a:pt x="2525962" y="1647723"/>
                  <a:pt x="2519106" y="1651238"/>
                  <a:pt x="2515569" y="1657922"/>
                </a:cubicBezTo>
                <a:cubicBezTo>
                  <a:pt x="2512032" y="1664606"/>
                  <a:pt x="2510262" y="1672384"/>
                  <a:pt x="2510259" y="1681256"/>
                </a:cubicBezTo>
                <a:cubicBezTo>
                  <a:pt x="2510256" y="1690128"/>
                  <a:pt x="2510468" y="1698018"/>
                  <a:pt x="2510895" y="1704927"/>
                </a:cubicBezTo>
                <a:cubicBezTo>
                  <a:pt x="2518036" y="1705821"/>
                  <a:pt x="2525966" y="1706179"/>
                  <a:pt x="2534685" y="1706000"/>
                </a:cubicBezTo>
                <a:cubicBezTo>
                  <a:pt x="2543403" y="1705821"/>
                  <a:pt x="2552469" y="1705800"/>
                  <a:pt x="2561882" y="1705937"/>
                </a:cubicBezTo>
                <a:lnTo>
                  <a:pt x="2562387" y="1669084"/>
                </a:lnTo>
                <a:cubicBezTo>
                  <a:pt x="2562145" y="1662217"/>
                  <a:pt x="2559474" y="1656895"/>
                  <a:pt x="2554373" y="1653119"/>
                </a:cubicBezTo>
                <a:cubicBezTo>
                  <a:pt x="2549272" y="1649344"/>
                  <a:pt x="2543193" y="1647430"/>
                  <a:pt x="2536136" y="1647377"/>
                </a:cubicBezTo>
                <a:close/>
                <a:moveTo>
                  <a:pt x="1402662" y="1647377"/>
                </a:moveTo>
                <a:cubicBezTo>
                  <a:pt x="1392487" y="1647723"/>
                  <a:pt x="1385632" y="1651238"/>
                  <a:pt x="1382094" y="1657922"/>
                </a:cubicBezTo>
                <a:cubicBezTo>
                  <a:pt x="1378558" y="1664606"/>
                  <a:pt x="1376787" y="1672384"/>
                  <a:pt x="1376785" y="1681256"/>
                </a:cubicBezTo>
                <a:cubicBezTo>
                  <a:pt x="1376781" y="1690128"/>
                  <a:pt x="1376993" y="1698018"/>
                  <a:pt x="1377420" y="1704927"/>
                </a:cubicBezTo>
                <a:cubicBezTo>
                  <a:pt x="1384561" y="1705821"/>
                  <a:pt x="1392491" y="1706179"/>
                  <a:pt x="1401210" y="1706000"/>
                </a:cubicBezTo>
                <a:cubicBezTo>
                  <a:pt x="1409929" y="1705821"/>
                  <a:pt x="1418995" y="1705800"/>
                  <a:pt x="1428407" y="1705937"/>
                </a:cubicBezTo>
                <a:lnTo>
                  <a:pt x="1428913" y="1669084"/>
                </a:lnTo>
                <a:cubicBezTo>
                  <a:pt x="1428670" y="1662217"/>
                  <a:pt x="1425999" y="1656895"/>
                  <a:pt x="1420898" y="1653119"/>
                </a:cubicBezTo>
                <a:cubicBezTo>
                  <a:pt x="1415798" y="1649344"/>
                  <a:pt x="1409719" y="1647430"/>
                  <a:pt x="1402662" y="1647377"/>
                </a:cubicBezTo>
                <a:close/>
                <a:moveTo>
                  <a:pt x="4472168" y="1643843"/>
                </a:moveTo>
                <a:cubicBezTo>
                  <a:pt x="4466637" y="1643864"/>
                  <a:pt x="4461672" y="1645463"/>
                  <a:pt x="4457276" y="1648639"/>
                </a:cubicBezTo>
                <a:cubicBezTo>
                  <a:pt x="4452880" y="1651815"/>
                  <a:pt x="4450440" y="1656443"/>
                  <a:pt x="4449956" y="1662522"/>
                </a:cubicBezTo>
                <a:lnTo>
                  <a:pt x="4448946" y="1732692"/>
                </a:lnTo>
                <a:cubicBezTo>
                  <a:pt x="4448694" y="1748132"/>
                  <a:pt x="4449199" y="1757892"/>
                  <a:pt x="4450461" y="1761972"/>
                </a:cubicBezTo>
                <a:cubicBezTo>
                  <a:pt x="4451723" y="1766053"/>
                  <a:pt x="4453742" y="1768745"/>
                  <a:pt x="4456519" y="1770049"/>
                </a:cubicBezTo>
                <a:cubicBezTo>
                  <a:pt x="4457812" y="1770838"/>
                  <a:pt x="4459516" y="1771532"/>
                  <a:pt x="4461630" y="1772132"/>
                </a:cubicBezTo>
                <a:cubicBezTo>
                  <a:pt x="4463744" y="1772731"/>
                  <a:pt x="4466079" y="1773047"/>
                  <a:pt x="4468635" y="1773078"/>
                </a:cubicBezTo>
                <a:cubicBezTo>
                  <a:pt x="4472821" y="1773120"/>
                  <a:pt x="4476691" y="1772279"/>
                  <a:pt x="4480246" y="1770554"/>
                </a:cubicBezTo>
                <a:cubicBezTo>
                  <a:pt x="4483801" y="1768829"/>
                  <a:pt x="4486156" y="1765969"/>
                  <a:pt x="4487313" y="1761972"/>
                </a:cubicBezTo>
                <a:cubicBezTo>
                  <a:pt x="4489448" y="1745481"/>
                  <a:pt x="4490605" y="1729747"/>
                  <a:pt x="4490784" y="1714771"/>
                </a:cubicBezTo>
                <a:cubicBezTo>
                  <a:pt x="4490963" y="1699795"/>
                  <a:pt x="4490984" y="1683051"/>
                  <a:pt x="4490847" y="1664541"/>
                </a:cubicBezTo>
                <a:cubicBezTo>
                  <a:pt x="4491394" y="1657274"/>
                  <a:pt x="4489795" y="1651994"/>
                  <a:pt x="4486051" y="1648702"/>
                </a:cubicBezTo>
                <a:cubicBezTo>
                  <a:pt x="4482307" y="1645410"/>
                  <a:pt x="4477680" y="1643791"/>
                  <a:pt x="4472168" y="1643843"/>
                </a:cubicBezTo>
                <a:close/>
                <a:moveTo>
                  <a:pt x="5452738" y="1608505"/>
                </a:moveTo>
                <a:cubicBezTo>
                  <a:pt x="5458334" y="1653603"/>
                  <a:pt x="5461909" y="1701351"/>
                  <a:pt x="5463466" y="1751749"/>
                </a:cubicBezTo>
                <a:cubicBezTo>
                  <a:pt x="5465023" y="1802148"/>
                  <a:pt x="5465822" y="1852672"/>
                  <a:pt x="5465864" y="1903323"/>
                </a:cubicBezTo>
                <a:cubicBezTo>
                  <a:pt x="5461089" y="1903565"/>
                  <a:pt x="5456251" y="1903712"/>
                  <a:pt x="5451350" y="1903765"/>
                </a:cubicBezTo>
                <a:cubicBezTo>
                  <a:pt x="5446449" y="1903818"/>
                  <a:pt x="5441359" y="1903839"/>
                  <a:pt x="5436079" y="1903828"/>
                </a:cubicBezTo>
                <a:cubicBezTo>
                  <a:pt x="5430758" y="1903818"/>
                  <a:pt x="5425373" y="1903839"/>
                  <a:pt x="5419925" y="1903891"/>
                </a:cubicBezTo>
                <a:cubicBezTo>
                  <a:pt x="5414477" y="1903944"/>
                  <a:pt x="5409092" y="1904091"/>
                  <a:pt x="5403770" y="1904333"/>
                </a:cubicBezTo>
                <a:cubicBezTo>
                  <a:pt x="5401772" y="1861044"/>
                  <a:pt x="5400342" y="1817124"/>
                  <a:pt x="5399479" y="1772573"/>
                </a:cubicBezTo>
                <a:cubicBezTo>
                  <a:pt x="5398617" y="1728023"/>
                  <a:pt x="5398196" y="1685113"/>
                  <a:pt x="5398217" y="1643843"/>
                </a:cubicBezTo>
                <a:cubicBezTo>
                  <a:pt x="5398217" y="1638259"/>
                  <a:pt x="5398217" y="1632642"/>
                  <a:pt x="5398217" y="1626995"/>
                </a:cubicBezTo>
                <a:cubicBezTo>
                  <a:pt x="5398217" y="1621347"/>
                  <a:pt x="5398217" y="1615857"/>
                  <a:pt x="5398217" y="1610525"/>
                </a:cubicBezTo>
                <a:cubicBezTo>
                  <a:pt x="5407620" y="1610220"/>
                  <a:pt x="5416959" y="1609820"/>
                  <a:pt x="5426235" y="1609326"/>
                </a:cubicBezTo>
                <a:cubicBezTo>
                  <a:pt x="5435511" y="1608831"/>
                  <a:pt x="5444346" y="1608558"/>
                  <a:pt x="5452738" y="1608505"/>
                </a:cubicBezTo>
                <a:close/>
                <a:moveTo>
                  <a:pt x="4690739" y="1608505"/>
                </a:moveTo>
                <a:cubicBezTo>
                  <a:pt x="4696334" y="1653603"/>
                  <a:pt x="4699910" y="1701351"/>
                  <a:pt x="4701466" y="1751749"/>
                </a:cubicBezTo>
                <a:cubicBezTo>
                  <a:pt x="4703023" y="1802148"/>
                  <a:pt x="4703822" y="1852672"/>
                  <a:pt x="4703864" y="1903323"/>
                </a:cubicBezTo>
                <a:cubicBezTo>
                  <a:pt x="4699089" y="1903565"/>
                  <a:pt x="4694251" y="1903712"/>
                  <a:pt x="4689350" y="1903765"/>
                </a:cubicBezTo>
                <a:cubicBezTo>
                  <a:pt x="4684449" y="1903818"/>
                  <a:pt x="4679359" y="1903839"/>
                  <a:pt x="4674079" y="1903828"/>
                </a:cubicBezTo>
                <a:cubicBezTo>
                  <a:pt x="4668758" y="1903818"/>
                  <a:pt x="4663373" y="1903839"/>
                  <a:pt x="4657925" y="1903891"/>
                </a:cubicBezTo>
                <a:cubicBezTo>
                  <a:pt x="4652477" y="1903944"/>
                  <a:pt x="4647092" y="1904091"/>
                  <a:pt x="4641771" y="1904333"/>
                </a:cubicBezTo>
                <a:cubicBezTo>
                  <a:pt x="4639772" y="1861044"/>
                  <a:pt x="4638342" y="1817124"/>
                  <a:pt x="4637480" y="1772573"/>
                </a:cubicBezTo>
                <a:cubicBezTo>
                  <a:pt x="4636617" y="1728023"/>
                  <a:pt x="4636197" y="1685113"/>
                  <a:pt x="4636217" y="1643843"/>
                </a:cubicBezTo>
                <a:cubicBezTo>
                  <a:pt x="4636217" y="1638259"/>
                  <a:pt x="4636217" y="1632642"/>
                  <a:pt x="4636217" y="1626995"/>
                </a:cubicBezTo>
                <a:cubicBezTo>
                  <a:pt x="4636217" y="1621347"/>
                  <a:pt x="4636217" y="1615857"/>
                  <a:pt x="4636217" y="1610525"/>
                </a:cubicBezTo>
                <a:cubicBezTo>
                  <a:pt x="4645620" y="1610220"/>
                  <a:pt x="4654959" y="1609820"/>
                  <a:pt x="4664235" y="1609326"/>
                </a:cubicBezTo>
                <a:cubicBezTo>
                  <a:pt x="4673511" y="1608831"/>
                  <a:pt x="4682346" y="1608558"/>
                  <a:pt x="4690739" y="1608505"/>
                </a:cubicBezTo>
                <a:close/>
                <a:moveTo>
                  <a:pt x="3232604" y="1607496"/>
                </a:moveTo>
                <a:cubicBezTo>
                  <a:pt x="3238073" y="1607580"/>
                  <a:pt x="3243290" y="1607916"/>
                  <a:pt x="3248254" y="1608505"/>
                </a:cubicBezTo>
                <a:lnTo>
                  <a:pt x="3248254" y="1663027"/>
                </a:lnTo>
                <a:cubicBezTo>
                  <a:pt x="3241513" y="1664388"/>
                  <a:pt x="3234296" y="1665199"/>
                  <a:pt x="3226602" y="1665457"/>
                </a:cubicBezTo>
                <a:cubicBezTo>
                  <a:pt x="3218908" y="1665716"/>
                  <a:pt x="3211803" y="1667349"/>
                  <a:pt x="3205287" y="1670356"/>
                </a:cubicBezTo>
                <a:cubicBezTo>
                  <a:pt x="3198771" y="1673363"/>
                  <a:pt x="3193910" y="1679670"/>
                  <a:pt x="3190704" y="1689277"/>
                </a:cubicBezTo>
                <a:cubicBezTo>
                  <a:pt x="3189473" y="1693064"/>
                  <a:pt x="3188653" y="1697228"/>
                  <a:pt x="3188242" y="1701772"/>
                </a:cubicBezTo>
                <a:cubicBezTo>
                  <a:pt x="3187833" y="1706315"/>
                  <a:pt x="3187643" y="1711237"/>
                  <a:pt x="3187675" y="1716538"/>
                </a:cubicBezTo>
                <a:cubicBezTo>
                  <a:pt x="3187927" y="1732545"/>
                  <a:pt x="3189442" y="1749877"/>
                  <a:pt x="3192218" y="1768535"/>
                </a:cubicBezTo>
                <a:cubicBezTo>
                  <a:pt x="3194995" y="1787192"/>
                  <a:pt x="3197519" y="1805030"/>
                  <a:pt x="3199791" y="1822046"/>
                </a:cubicBezTo>
                <a:cubicBezTo>
                  <a:pt x="3205196" y="1832490"/>
                  <a:pt x="3213063" y="1839368"/>
                  <a:pt x="3223391" y="1842681"/>
                </a:cubicBezTo>
                <a:cubicBezTo>
                  <a:pt x="3233719" y="1845994"/>
                  <a:pt x="3244362" y="1848203"/>
                  <a:pt x="3255321" y="1849307"/>
                </a:cubicBezTo>
                <a:cubicBezTo>
                  <a:pt x="3255321" y="1851558"/>
                  <a:pt x="3255321" y="1853745"/>
                  <a:pt x="3255321" y="1855870"/>
                </a:cubicBezTo>
                <a:cubicBezTo>
                  <a:pt x="3255321" y="1857994"/>
                  <a:pt x="3255321" y="1860182"/>
                  <a:pt x="3255321" y="1862432"/>
                </a:cubicBezTo>
                <a:cubicBezTo>
                  <a:pt x="3255342" y="1868995"/>
                  <a:pt x="3255300" y="1875684"/>
                  <a:pt x="3255195" y="1882499"/>
                </a:cubicBezTo>
                <a:cubicBezTo>
                  <a:pt x="3255090" y="1889314"/>
                  <a:pt x="3254795" y="1896256"/>
                  <a:pt x="3254312" y="1903323"/>
                </a:cubicBezTo>
                <a:cubicBezTo>
                  <a:pt x="3241638" y="1902145"/>
                  <a:pt x="3227889" y="1900350"/>
                  <a:pt x="3213065" y="1897938"/>
                </a:cubicBezTo>
                <a:cubicBezTo>
                  <a:pt x="3198241" y="1895526"/>
                  <a:pt x="3184680" y="1891488"/>
                  <a:pt x="3172380" y="1885823"/>
                </a:cubicBezTo>
                <a:cubicBezTo>
                  <a:pt x="3160081" y="1880157"/>
                  <a:pt x="3151380" y="1871856"/>
                  <a:pt x="3146279" y="1860918"/>
                </a:cubicBezTo>
                <a:cubicBezTo>
                  <a:pt x="3143723" y="1854271"/>
                  <a:pt x="3141641" y="1846488"/>
                  <a:pt x="3140032" y="1837570"/>
                </a:cubicBezTo>
                <a:cubicBezTo>
                  <a:pt x="3138423" y="1828651"/>
                  <a:pt x="3137476" y="1820616"/>
                  <a:pt x="3137192" y="1813464"/>
                </a:cubicBezTo>
                <a:cubicBezTo>
                  <a:pt x="3136824" y="1797089"/>
                  <a:pt x="3136172" y="1781503"/>
                  <a:pt x="3135236" y="1766705"/>
                </a:cubicBezTo>
                <a:cubicBezTo>
                  <a:pt x="3134300" y="1751907"/>
                  <a:pt x="3133774" y="1737709"/>
                  <a:pt x="3133658" y="1724110"/>
                </a:cubicBezTo>
                <a:cubicBezTo>
                  <a:pt x="3133574" y="1710249"/>
                  <a:pt x="3134499" y="1696829"/>
                  <a:pt x="3136435" y="1683851"/>
                </a:cubicBezTo>
                <a:cubicBezTo>
                  <a:pt x="3138370" y="1670872"/>
                  <a:pt x="3141820" y="1658210"/>
                  <a:pt x="3146784" y="1645862"/>
                </a:cubicBezTo>
                <a:cubicBezTo>
                  <a:pt x="3152883" y="1633221"/>
                  <a:pt x="3164284" y="1623671"/>
                  <a:pt x="3180986" y="1617214"/>
                </a:cubicBezTo>
                <a:cubicBezTo>
                  <a:pt x="3197687" y="1610756"/>
                  <a:pt x="3214893" y="1607517"/>
                  <a:pt x="3232604" y="1607496"/>
                </a:cubicBezTo>
                <a:close/>
                <a:moveTo>
                  <a:pt x="4264705" y="1606486"/>
                </a:moveTo>
                <a:cubicBezTo>
                  <a:pt x="4275237" y="1606402"/>
                  <a:pt x="4286032" y="1607075"/>
                  <a:pt x="4297088" y="1608505"/>
                </a:cubicBezTo>
                <a:cubicBezTo>
                  <a:pt x="4308144" y="1609936"/>
                  <a:pt x="4317854" y="1612628"/>
                  <a:pt x="4326218" y="1616583"/>
                </a:cubicBezTo>
                <a:cubicBezTo>
                  <a:pt x="4334582" y="1620537"/>
                  <a:pt x="4339992" y="1626258"/>
                  <a:pt x="4342448" y="1633747"/>
                </a:cubicBezTo>
                <a:cubicBezTo>
                  <a:pt x="4346023" y="1646851"/>
                  <a:pt x="4348085" y="1658630"/>
                  <a:pt x="4348632" y="1669084"/>
                </a:cubicBezTo>
                <a:cubicBezTo>
                  <a:pt x="4349178" y="1679538"/>
                  <a:pt x="4349473" y="1691823"/>
                  <a:pt x="4349515" y="1705937"/>
                </a:cubicBezTo>
                <a:cubicBezTo>
                  <a:pt x="4349680" y="1714082"/>
                  <a:pt x="4349799" y="1723032"/>
                  <a:pt x="4349870" y="1732786"/>
                </a:cubicBezTo>
                <a:cubicBezTo>
                  <a:pt x="4349942" y="1742540"/>
                  <a:pt x="4349986" y="1754705"/>
                  <a:pt x="4350001" y="1769283"/>
                </a:cubicBezTo>
                <a:cubicBezTo>
                  <a:pt x="4350017" y="1783860"/>
                  <a:pt x="4350023" y="1802458"/>
                  <a:pt x="4350020" y="1825075"/>
                </a:cubicBezTo>
                <a:cubicBezTo>
                  <a:pt x="4350083" y="1838032"/>
                  <a:pt x="4349831" y="1849097"/>
                  <a:pt x="4349263" y="1858268"/>
                </a:cubicBezTo>
                <a:cubicBezTo>
                  <a:pt x="4348695" y="1867438"/>
                  <a:pt x="4347433" y="1874212"/>
                  <a:pt x="4345477" y="1878587"/>
                </a:cubicBezTo>
                <a:cubicBezTo>
                  <a:pt x="4339545" y="1890587"/>
                  <a:pt x="4329701" y="1898391"/>
                  <a:pt x="4315944" y="1901998"/>
                </a:cubicBezTo>
                <a:cubicBezTo>
                  <a:pt x="4302188" y="1905605"/>
                  <a:pt x="4285276" y="1907225"/>
                  <a:pt x="4265209" y="1906857"/>
                </a:cubicBezTo>
                <a:cubicBezTo>
                  <a:pt x="4255858" y="1907031"/>
                  <a:pt x="4245225" y="1906346"/>
                  <a:pt x="4233312" y="1904800"/>
                </a:cubicBezTo>
                <a:cubicBezTo>
                  <a:pt x="4221399" y="1903255"/>
                  <a:pt x="4210803" y="1899802"/>
                  <a:pt x="4201527" y="1894442"/>
                </a:cubicBezTo>
                <a:cubicBezTo>
                  <a:pt x="4192250" y="1889082"/>
                  <a:pt x="4186890" y="1880768"/>
                  <a:pt x="4185447" y="1869500"/>
                </a:cubicBezTo>
                <a:cubicBezTo>
                  <a:pt x="4183754" y="1850758"/>
                  <a:pt x="4182723" y="1831827"/>
                  <a:pt x="4182355" y="1812707"/>
                </a:cubicBezTo>
                <a:cubicBezTo>
                  <a:pt x="4181987" y="1793587"/>
                  <a:pt x="4181840" y="1774656"/>
                  <a:pt x="4181913" y="1755914"/>
                </a:cubicBezTo>
                <a:cubicBezTo>
                  <a:pt x="4181629" y="1739245"/>
                  <a:pt x="4181314" y="1723616"/>
                  <a:pt x="4180967" y="1709029"/>
                </a:cubicBezTo>
                <a:cubicBezTo>
                  <a:pt x="4180620" y="1694441"/>
                  <a:pt x="4180430" y="1679444"/>
                  <a:pt x="4180399" y="1664036"/>
                </a:cubicBezTo>
                <a:cubicBezTo>
                  <a:pt x="4180399" y="1659072"/>
                  <a:pt x="4180399" y="1653855"/>
                  <a:pt x="4180399" y="1648387"/>
                </a:cubicBezTo>
                <a:cubicBezTo>
                  <a:pt x="4181114" y="1633147"/>
                  <a:pt x="4187003" y="1622735"/>
                  <a:pt x="4198068" y="1617151"/>
                </a:cubicBezTo>
                <a:cubicBezTo>
                  <a:pt x="4209132" y="1611566"/>
                  <a:pt x="4222594" y="1608348"/>
                  <a:pt x="4238454" y="1607496"/>
                </a:cubicBezTo>
                <a:cubicBezTo>
                  <a:pt x="4241788" y="1607233"/>
                  <a:pt x="4245721" y="1607001"/>
                  <a:pt x="4250254" y="1606802"/>
                </a:cubicBezTo>
                <a:cubicBezTo>
                  <a:pt x="4254787" y="1606602"/>
                  <a:pt x="4259604" y="1606497"/>
                  <a:pt x="4264705" y="1606486"/>
                </a:cubicBezTo>
                <a:close/>
                <a:moveTo>
                  <a:pt x="3874179" y="1606486"/>
                </a:moveTo>
                <a:cubicBezTo>
                  <a:pt x="3884712" y="1606402"/>
                  <a:pt x="3895506" y="1607075"/>
                  <a:pt x="3906563" y="1608505"/>
                </a:cubicBezTo>
                <a:cubicBezTo>
                  <a:pt x="3917619" y="1609936"/>
                  <a:pt x="3927329" y="1612628"/>
                  <a:pt x="3935693" y="1616583"/>
                </a:cubicBezTo>
                <a:cubicBezTo>
                  <a:pt x="3944057" y="1620537"/>
                  <a:pt x="3949467" y="1626258"/>
                  <a:pt x="3951923" y="1633747"/>
                </a:cubicBezTo>
                <a:cubicBezTo>
                  <a:pt x="3955498" y="1646851"/>
                  <a:pt x="3957560" y="1658630"/>
                  <a:pt x="3958107" y="1669084"/>
                </a:cubicBezTo>
                <a:cubicBezTo>
                  <a:pt x="3958653" y="1679538"/>
                  <a:pt x="3958948" y="1691823"/>
                  <a:pt x="3958990" y="1705937"/>
                </a:cubicBezTo>
                <a:cubicBezTo>
                  <a:pt x="3959155" y="1714082"/>
                  <a:pt x="3959274" y="1723032"/>
                  <a:pt x="3959345" y="1732786"/>
                </a:cubicBezTo>
                <a:cubicBezTo>
                  <a:pt x="3959417" y="1742540"/>
                  <a:pt x="3959461" y="1754705"/>
                  <a:pt x="3959476" y="1769283"/>
                </a:cubicBezTo>
                <a:cubicBezTo>
                  <a:pt x="3959492" y="1783860"/>
                  <a:pt x="3959498" y="1802458"/>
                  <a:pt x="3959495" y="1825075"/>
                </a:cubicBezTo>
                <a:cubicBezTo>
                  <a:pt x="3959558" y="1838032"/>
                  <a:pt x="3959305" y="1849097"/>
                  <a:pt x="3958738" y="1858268"/>
                </a:cubicBezTo>
                <a:cubicBezTo>
                  <a:pt x="3958170" y="1867438"/>
                  <a:pt x="3956908" y="1874212"/>
                  <a:pt x="3954951" y="1878587"/>
                </a:cubicBezTo>
                <a:cubicBezTo>
                  <a:pt x="3949020" y="1890587"/>
                  <a:pt x="3939176" y="1898391"/>
                  <a:pt x="3925419" y="1901998"/>
                </a:cubicBezTo>
                <a:cubicBezTo>
                  <a:pt x="3911663" y="1905605"/>
                  <a:pt x="3894751" y="1907225"/>
                  <a:pt x="3874684" y="1906857"/>
                </a:cubicBezTo>
                <a:cubicBezTo>
                  <a:pt x="3865332" y="1907031"/>
                  <a:pt x="3854700" y="1906346"/>
                  <a:pt x="3842787" y="1904800"/>
                </a:cubicBezTo>
                <a:cubicBezTo>
                  <a:pt x="3830874" y="1903255"/>
                  <a:pt x="3820278" y="1899802"/>
                  <a:pt x="3811001" y="1894442"/>
                </a:cubicBezTo>
                <a:cubicBezTo>
                  <a:pt x="3801724" y="1889082"/>
                  <a:pt x="3796365" y="1880768"/>
                  <a:pt x="3794922" y="1869500"/>
                </a:cubicBezTo>
                <a:cubicBezTo>
                  <a:pt x="3793228" y="1850758"/>
                  <a:pt x="3792198" y="1831827"/>
                  <a:pt x="3791830" y="1812707"/>
                </a:cubicBezTo>
                <a:cubicBezTo>
                  <a:pt x="3791462" y="1793587"/>
                  <a:pt x="3791314" y="1774656"/>
                  <a:pt x="3791388" y="1755914"/>
                </a:cubicBezTo>
                <a:cubicBezTo>
                  <a:pt x="3791104" y="1739245"/>
                  <a:pt x="3790789" y="1723616"/>
                  <a:pt x="3790442" y="1709029"/>
                </a:cubicBezTo>
                <a:cubicBezTo>
                  <a:pt x="3790095" y="1694441"/>
                  <a:pt x="3789905" y="1679444"/>
                  <a:pt x="3789874" y="1664036"/>
                </a:cubicBezTo>
                <a:cubicBezTo>
                  <a:pt x="3789874" y="1659072"/>
                  <a:pt x="3789874" y="1653855"/>
                  <a:pt x="3789874" y="1648387"/>
                </a:cubicBezTo>
                <a:cubicBezTo>
                  <a:pt x="3790589" y="1633147"/>
                  <a:pt x="3796478" y="1622735"/>
                  <a:pt x="3807543" y="1617151"/>
                </a:cubicBezTo>
                <a:cubicBezTo>
                  <a:pt x="3818607" y="1611566"/>
                  <a:pt x="3832068" y="1608348"/>
                  <a:pt x="3847929" y="1607496"/>
                </a:cubicBezTo>
                <a:cubicBezTo>
                  <a:pt x="3851262" y="1607233"/>
                  <a:pt x="3855196" y="1607001"/>
                  <a:pt x="3859729" y="1606802"/>
                </a:cubicBezTo>
                <a:cubicBezTo>
                  <a:pt x="3864262" y="1606602"/>
                  <a:pt x="3869078" y="1606497"/>
                  <a:pt x="3874179" y="1606486"/>
                </a:cubicBezTo>
                <a:close/>
                <a:moveTo>
                  <a:pt x="5826804" y="1605981"/>
                </a:moveTo>
                <a:cubicBezTo>
                  <a:pt x="5837847" y="1605813"/>
                  <a:pt x="5848070" y="1607159"/>
                  <a:pt x="5857472" y="1610020"/>
                </a:cubicBezTo>
                <a:cubicBezTo>
                  <a:pt x="5866875" y="1612880"/>
                  <a:pt x="5874321" y="1618265"/>
                  <a:pt x="5879811" y="1626174"/>
                </a:cubicBezTo>
                <a:cubicBezTo>
                  <a:pt x="5885238" y="1634641"/>
                  <a:pt x="5888898" y="1644590"/>
                  <a:pt x="5890791" y="1656022"/>
                </a:cubicBezTo>
                <a:cubicBezTo>
                  <a:pt x="5892684" y="1667454"/>
                  <a:pt x="5893568" y="1679549"/>
                  <a:pt x="5893442" y="1692306"/>
                </a:cubicBezTo>
                <a:cubicBezTo>
                  <a:pt x="5893378" y="1702203"/>
                  <a:pt x="5893126" y="1712068"/>
                  <a:pt x="5892684" y="1721902"/>
                </a:cubicBezTo>
                <a:cubicBezTo>
                  <a:pt x="5892242" y="1731735"/>
                  <a:pt x="5891990" y="1741222"/>
                  <a:pt x="5891927" y="1750361"/>
                </a:cubicBezTo>
                <a:lnTo>
                  <a:pt x="5890917" y="1761467"/>
                </a:lnTo>
                <a:cubicBezTo>
                  <a:pt x="5875920" y="1761867"/>
                  <a:pt x="5859976" y="1762077"/>
                  <a:pt x="5843085" y="1762098"/>
                </a:cubicBezTo>
                <a:cubicBezTo>
                  <a:pt x="5826195" y="1762119"/>
                  <a:pt x="5810503" y="1762582"/>
                  <a:pt x="5796010" y="1763487"/>
                </a:cubicBezTo>
                <a:cubicBezTo>
                  <a:pt x="5796512" y="1771184"/>
                  <a:pt x="5796742" y="1780302"/>
                  <a:pt x="5796702" y="1790841"/>
                </a:cubicBezTo>
                <a:cubicBezTo>
                  <a:pt x="5796661" y="1801380"/>
                  <a:pt x="5797378" y="1811582"/>
                  <a:pt x="5798852" y="1821448"/>
                </a:cubicBezTo>
                <a:cubicBezTo>
                  <a:pt x="5800326" y="1831314"/>
                  <a:pt x="5803585" y="1839086"/>
                  <a:pt x="5808631" y="1844763"/>
                </a:cubicBezTo>
                <a:cubicBezTo>
                  <a:pt x="5819621" y="1849370"/>
                  <a:pt x="5831211" y="1852020"/>
                  <a:pt x="5843400" y="1852715"/>
                </a:cubicBezTo>
                <a:cubicBezTo>
                  <a:pt x="5855590" y="1853409"/>
                  <a:pt x="5867559" y="1853282"/>
                  <a:pt x="5879306" y="1852336"/>
                </a:cubicBezTo>
                <a:lnTo>
                  <a:pt x="5879811" y="1908876"/>
                </a:lnTo>
                <a:cubicBezTo>
                  <a:pt x="5873711" y="1909402"/>
                  <a:pt x="5867358" y="1909865"/>
                  <a:pt x="5860754" y="1910265"/>
                </a:cubicBezTo>
                <a:cubicBezTo>
                  <a:pt x="5854149" y="1910664"/>
                  <a:pt x="5847544" y="1910874"/>
                  <a:pt x="5840940" y="1910896"/>
                </a:cubicBezTo>
                <a:cubicBezTo>
                  <a:pt x="5826299" y="1911022"/>
                  <a:pt x="5812669" y="1909760"/>
                  <a:pt x="5800048" y="1907109"/>
                </a:cubicBezTo>
                <a:cubicBezTo>
                  <a:pt x="5787428" y="1904459"/>
                  <a:pt x="5777331" y="1899663"/>
                  <a:pt x="5769759" y="1892722"/>
                </a:cubicBezTo>
                <a:cubicBezTo>
                  <a:pt x="5757980" y="1880175"/>
                  <a:pt x="5750239" y="1862737"/>
                  <a:pt x="5746537" y="1840409"/>
                </a:cubicBezTo>
                <a:cubicBezTo>
                  <a:pt x="5742835" y="1818081"/>
                  <a:pt x="5741152" y="1794965"/>
                  <a:pt x="5741489" y="1771059"/>
                </a:cubicBezTo>
                <a:cubicBezTo>
                  <a:pt x="5741510" y="1766263"/>
                  <a:pt x="5741594" y="1761593"/>
                  <a:pt x="5741742" y="1757050"/>
                </a:cubicBezTo>
                <a:cubicBezTo>
                  <a:pt x="5741889" y="1752507"/>
                  <a:pt x="5741972" y="1748090"/>
                  <a:pt x="5741994" y="1743799"/>
                </a:cubicBezTo>
                <a:cubicBezTo>
                  <a:pt x="5741994" y="1738466"/>
                  <a:pt x="5741994" y="1732850"/>
                  <a:pt x="5741994" y="1726950"/>
                </a:cubicBezTo>
                <a:cubicBezTo>
                  <a:pt x="5741994" y="1721050"/>
                  <a:pt x="5741994" y="1715055"/>
                  <a:pt x="5741994" y="1708966"/>
                </a:cubicBezTo>
                <a:cubicBezTo>
                  <a:pt x="5741373" y="1686669"/>
                  <a:pt x="5743246" y="1666013"/>
                  <a:pt x="5747610" y="1646998"/>
                </a:cubicBezTo>
                <a:cubicBezTo>
                  <a:pt x="5751974" y="1627983"/>
                  <a:pt x="5762555" y="1615657"/>
                  <a:pt x="5779351" y="1610020"/>
                </a:cubicBezTo>
                <a:cubicBezTo>
                  <a:pt x="5786503" y="1609189"/>
                  <a:pt x="5794159" y="1608327"/>
                  <a:pt x="5802320" y="1607433"/>
                </a:cubicBezTo>
                <a:cubicBezTo>
                  <a:pt x="5810482" y="1606539"/>
                  <a:pt x="5818643" y="1606055"/>
                  <a:pt x="5826804" y="1605981"/>
                </a:cubicBezTo>
                <a:close/>
                <a:moveTo>
                  <a:pt x="4836204" y="1605981"/>
                </a:moveTo>
                <a:cubicBezTo>
                  <a:pt x="4847247" y="1605813"/>
                  <a:pt x="4857470" y="1607159"/>
                  <a:pt x="4866872" y="1610020"/>
                </a:cubicBezTo>
                <a:cubicBezTo>
                  <a:pt x="4876275" y="1612880"/>
                  <a:pt x="4883721" y="1618265"/>
                  <a:pt x="4889211" y="1626174"/>
                </a:cubicBezTo>
                <a:cubicBezTo>
                  <a:pt x="4894638" y="1634641"/>
                  <a:pt x="4898298" y="1644590"/>
                  <a:pt x="4900191" y="1656022"/>
                </a:cubicBezTo>
                <a:cubicBezTo>
                  <a:pt x="4902084" y="1667454"/>
                  <a:pt x="4902967" y="1679549"/>
                  <a:pt x="4902841" y="1692306"/>
                </a:cubicBezTo>
                <a:cubicBezTo>
                  <a:pt x="4902778" y="1702203"/>
                  <a:pt x="4902526" y="1712068"/>
                  <a:pt x="4902084" y="1721902"/>
                </a:cubicBezTo>
                <a:cubicBezTo>
                  <a:pt x="4901642" y="1731735"/>
                  <a:pt x="4901390" y="1741222"/>
                  <a:pt x="4901327" y="1750361"/>
                </a:cubicBezTo>
                <a:lnTo>
                  <a:pt x="4900317" y="1761467"/>
                </a:lnTo>
                <a:cubicBezTo>
                  <a:pt x="4885320" y="1761867"/>
                  <a:pt x="4869376" y="1762077"/>
                  <a:pt x="4852485" y="1762098"/>
                </a:cubicBezTo>
                <a:cubicBezTo>
                  <a:pt x="4835595" y="1762119"/>
                  <a:pt x="4819903" y="1762582"/>
                  <a:pt x="4805410" y="1763487"/>
                </a:cubicBezTo>
                <a:cubicBezTo>
                  <a:pt x="4805912" y="1771184"/>
                  <a:pt x="4806142" y="1780302"/>
                  <a:pt x="4806102" y="1790841"/>
                </a:cubicBezTo>
                <a:cubicBezTo>
                  <a:pt x="4806061" y="1801380"/>
                  <a:pt x="4806778" y="1811582"/>
                  <a:pt x="4808252" y="1821448"/>
                </a:cubicBezTo>
                <a:cubicBezTo>
                  <a:pt x="4809726" y="1831314"/>
                  <a:pt x="4812985" y="1839086"/>
                  <a:pt x="4818031" y="1844763"/>
                </a:cubicBezTo>
                <a:cubicBezTo>
                  <a:pt x="4829021" y="1849370"/>
                  <a:pt x="4840611" y="1852020"/>
                  <a:pt x="4852800" y="1852715"/>
                </a:cubicBezTo>
                <a:cubicBezTo>
                  <a:pt x="4864990" y="1853409"/>
                  <a:pt x="4876958" y="1853282"/>
                  <a:pt x="4888706" y="1852336"/>
                </a:cubicBezTo>
                <a:lnTo>
                  <a:pt x="4889211" y="1908876"/>
                </a:lnTo>
                <a:cubicBezTo>
                  <a:pt x="4883111" y="1909402"/>
                  <a:pt x="4876759" y="1909865"/>
                  <a:pt x="4870154" y="1910265"/>
                </a:cubicBezTo>
                <a:cubicBezTo>
                  <a:pt x="4863549" y="1910664"/>
                  <a:pt x="4856944" y="1910874"/>
                  <a:pt x="4850340" y="1910896"/>
                </a:cubicBezTo>
                <a:cubicBezTo>
                  <a:pt x="4835699" y="1911022"/>
                  <a:pt x="4822069" y="1909760"/>
                  <a:pt x="4809448" y="1907109"/>
                </a:cubicBezTo>
                <a:cubicBezTo>
                  <a:pt x="4796828" y="1904459"/>
                  <a:pt x="4786731" y="1899663"/>
                  <a:pt x="4779159" y="1892722"/>
                </a:cubicBezTo>
                <a:cubicBezTo>
                  <a:pt x="4767380" y="1880175"/>
                  <a:pt x="4759639" y="1862737"/>
                  <a:pt x="4755937" y="1840409"/>
                </a:cubicBezTo>
                <a:cubicBezTo>
                  <a:pt x="4752235" y="1818081"/>
                  <a:pt x="4750553" y="1794965"/>
                  <a:pt x="4750889" y="1771059"/>
                </a:cubicBezTo>
                <a:cubicBezTo>
                  <a:pt x="4750910" y="1766263"/>
                  <a:pt x="4750994" y="1761593"/>
                  <a:pt x="4751141" y="1757050"/>
                </a:cubicBezTo>
                <a:cubicBezTo>
                  <a:pt x="4751289" y="1752507"/>
                  <a:pt x="4751373" y="1748090"/>
                  <a:pt x="4751394" y="1743799"/>
                </a:cubicBezTo>
                <a:cubicBezTo>
                  <a:pt x="4751394" y="1738466"/>
                  <a:pt x="4751394" y="1732850"/>
                  <a:pt x="4751394" y="1726950"/>
                </a:cubicBezTo>
                <a:cubicBezTo>
                  <a:pt x="4751394" y="1721050"/>
                  <a:pt x="4751394" y="1715055"/>
                  <a:pt x="4751394" y="1708966"/>
                </a:cubicBezTo>
                <a:cubicBezTo>
                  <a:pt x="4750773" y="1686669"/>
                  <a:pt x="4752646" y="1666013"/>
                  <a:pt x="4757010" y="1646998"/>
                </a:cubicBezTo>
                <a:cubicBezTo>
                  <a:pt x="4761375" y="1627983"/>
                  <a:pt x="4771955" y="1615657"/>
                  <a:pt x="4788751" y="1610020"/>
                </a:cubicBezTo>
                <a:cubicBezTo>
                  <a:pt x="4795903" y="1609189"/>
                  <a:pt x="4803559" y="1608327"/>
                  <a:pt x="4811720" y="1607433"/>
                </a:cubicBezTo>
                <a:cubicBezTo>
                  <a:pt x="4819882" y="1606539"/>
                  <a:pt x="4828043" y="1606055"/>
                  <a:pt x="4836204" y="1605981"/>
                </a:cubicBezTo>
                <a:close/>
                <a:moveTo>
                  <a:pt x="3026454" y="1605981"/>
                </a:moveTo>
                <a:cubicBezTo>
                  <a:pt x="3037498" y="1605813"/>
                  <a:pt x="3047720" y="1607159"/>
                  <a:pt x="3057122" y="1610020"/>
                </a:cubicBezTo>
                <a:cubicBezTo>
                  <a:pt x="3066525" y="1612880"/>
                  <a:pt x="3073971" y="1618265"/>
                  <a:pt x="3079461" y="1626174"/>
                </a:cubicBezTo>
                <a:cubicBezTo>
                  <a:pt x="3084888" y="1634641"/>
                  <a:pt x="3088548" y="1644590"/>
                  <a:pt x="3090441" y="1656022"/>
                </a:cubicBezTo>
                <a:cubicBezTo>
                  <a:pt x="3092334" y="1667454"/>
                  <a:pt x="3093217" y="1679549"/>
                  <a:pt x="3093091" y="1692306"/>
                </a:cubicBezTo>
                <a:cubicBezTo>
                  <a:pt x="3093028" y="1702203"/>
                  <a:pt x="3092776" y="1712068"/>
                  <a:pt x="3092334" y="1721902"/>
                </a:cubicBezTo>
                <a:cubicBezTo>
                  <a:pt x="3091892" y="1731735"/>
                  <a:pt x="3091640" y="1741222"/>
                  <a:pt x="3091577" y="1750361"/>
                </a:cubicBezTo>
                <a:lnTo>
                  <a:pt x="3090567" y="1761467"/>
                </a:lnTo>
                <a:cubicBezTo>
                  <a:pt x="3075570" y="1761867"/>
                  <a:pt x="3059626" y="1762077"/>
                  <a:pt x="3042735" y="1762098"/>
                </a:cubicBezTo>
                <a:cubicBezTo>
                  <a:pt x="3025844" y="1762119"/>
                  <a:pt x="3010153" y="1762582"/>
                  <a:pt x="2995660" y="1763487"/>
                </a:cubicBezTo>
                <a:cubicBezTo>
                  <a:pt x="2996162" y="1771184"/>
                  <a:pt x="2996392" y="1780302"/>
                  <a:pt x="2996352" y="1790841"/>
                </a:cubicBezTo>
                <a:cubicBezTo>
                  <a:pt x="2996311" y="1801380"/>
                  <a:pt x="2997028" y="1811582"/>
                  <a:pt x="2998502" y="1821448"/>
                </a:cubicBezTo>
                <a:cubicBezTo>
                  <a:pt x="2999976" y="1831314"/>
                  <a:pt x="3003235" y="1839086"/>
                  <a:pt x="3008281" y="1844763"/>
                </a:cubicBezTo>
                <a:cubicBezTo>
                  <a:pt x="3019271" y="1849370"/>
                  <a:pt x="3030861" y="1852020"/>
                  <a:pt x="3043050" y="1852715"/>
                </a:cubicBezTo>
                <a:cubicBezTo>
                  <a:pt x="3055240" y="1853409"/>
                  <a:pt x="3067208" y="1853282"/>
                  <a:pt x="3078956" y="1852336"/>
                </a:cubicBezTo>
                <a:lnTo>
                  <a:pt x="3079461" y="1908876"/>
                </a:lnTo>
                <a:cubicBezTo>
                  <a:pt x="3073361" y="1909402"/>
                  <a:pt x="3067009" y="1909865"/>
                  <a:pt x="3060404" y="1910265"/>
                </a:cubicBezTo>
                <a:cubicBezTo>
                  <a:pt x="3053799" y="1910664"/>
                  <a:pt x="3047194" y="1910874"/>
                  <a:pt x="3040589" y="1910896"/>
                </a:cubicBezTo>
                <a:cubicBezTo>
                  <a:pt x="3025949" y="1911022"/>
                  <a:pt x="3012319" y="1909760"/>
                  <a:pt x="2999699" y="1907109"/>
                </a:cubicBezTo>
                <a:cubicBezTo>
                  <a:pt x="2987078" y="1904459"/>
                  <a:pt x="2976982" y="1899663"/>
                  <a:pt x="2969409" y="1892722"/>
                </a:cubicBezTo>
                <a:cubicBezTo>
                  <a:pt x="2957630" y="1880175"/>
                  <a:pt x="2949889" y="1862737"/>
                  <a:pt x="2946187" y="1840409"/>
                </a:cubicBezTo>
                <a:cubicBezTo>
                  <a:pt x="2942485" y="1818081"/>
                  <a:pt x="2940803" y="1794965"/>
                  <a:pt x="2941139" y="1771059"/>
                </a:cubicBezTo>
                <a:cubicBezTo>
                  <a:pt x="2941160" y="1766263"/>
                  <a:pt x="2941244" y="1761593"/>
                  <a:pt x="2941391" y="1757050"/>
                </a:cubicBezTo>
                <a:cubicBezTo>
                  <a:pt x="2941539" y="1752507"/>
                  <a:pt x="2941623" y="1748090"/>
                  <a:pt x="2941644" y="1743799"/>
                </a:cubicBezTo>
                <a:cubicBezTo>
                  <a:pt x="2941644" y="1738466"/>
                  <a:pt x="2941644" y="1732850"/>
                  <a:pt x="2941644" y="1726950"/>
                </a:cubicBezTo>
                <a:cubicBezTo>
                  <a:pt x="2941644" y="1721050"/>
                  <a:pt x="2941644" y="1715055"/>
                  <a:pt x="2941644" y="1708966"/>
                </a:cubicBezTo>
                <a:cubicBezTo>
                  <a:pt x="2941023" y="1686669"/>
                  <a:pt x="2942895" y="1666013"/>
                  <a:pt x="2947260" y="1646998"/>
                </a:cubicBezTo>
                <a:cubicBezTo>
                  <a:pt x="2951625" y="1627983"/>
                  <a:pt x="2962205" y="1615657"/>
                  <a:pt x="2979001" y="1610020"/>
                </a:cubicBezTo>
                <a:cubicBezTo>
                  <a:pt x="2986153" y="1609189"/>
                  <a:pt x="2993809" y="1608327"/>
                  <a:pt x="3001970" y="1607433"/>
                </a:cubicBezTo>
                <a:cubicBezTo>
                  <a:pt x="3010132" y="1606539"/>
                  <a:pt x="3018293" y="1606055"/>
                  <a:pt x="3026454" y="1605981"/>
                </a:cubicBezTo>
                <a:close/>
                <a:moveTo>
                  <a:pt x="2540680" y="1605981"/>
                </a:moveTo>
                <a:cubicBezTo>
                  <a:pt x="2551723" y="1605813"/>
                  <a:pt x="2561945" y="1607159"/>
                  <a:pt x="2571347" y="1610020"/>
                </a:cubicBezTo>
                <a:cubicBezTo>
                  <a:pt x="2580750" y="1612880"/>
                  <a:pt x="2588196" y="1618265"/>
                  <a:pt x="2593686" y="1626174"/>
                </a:cubicBezTo>
                <a:cubicBezTo>
                  <a:pt x="2599113" y="1634641"/>
                  <a:pt x="2602773" y="1644590"/>
                  <a:pt x="2604666" y="1656022"/>
                </a:cubicBezTo>
                <a:cubicBezTo>
                  <a:pt x="2606559" y="1667454"/>
                  <a:pt x="2607443" y="1679549"/>
                  <a:pt x="2607317" y="1692306"/>
                </a:cubicBezTo>
                <a:cubicBezTo>
                  <a:pt x="2607253" y="1702203"/>
                  <a:pt x="2607001" y="1712068"/>
                  <a:pt x="2606559" y="1721902"/>
                </a:cubicBezTo>
                <a:cubicBezTo>
                  <a:pt x="2606117" y="1731735"/>
                  <a:pt x="2605865" y="1741222"/>
                  <a:pt x="2605802" y="1750361"/>
                </a:cubicBezTo>
                <a:lnTo>
                  <a:pt x="2604792" y="1761467"/>
                </a:lnTo>
                <a:cubicBezTo>
                  <a:pt x="2589795" y="1761867"/>
                  <a:pt x="2573851" y="1762077"/>
                  <a:pt x="2556960" y="1762098"/>
                </a:cubicBezTo>
                <a:cubicBezTo>
                  <a:pt x="2540069" y="1762119"/>
                  <a:pt x="2524378" y="1762582"/>
                  <a:pt x="2509885" y="1763487"/>
                </a:cubicBezTo>
                <a:cubicBezTo>
                  <a:pt x="2510387" y="1771184"/>
                  <a:pt x="2510617" y="1780302"/>
                  <a:pt x="2510577" y="1790841"/>
                </a:cubicBezTo>
                <a:cubicBezTo>
                  <a:pt x="2510536" y="1801380"/>
                  <a:pt x="2511253" y="1811582"/>
                  <a:pt x="2512727" y="1821448"/>
                </a:cubicBezTo>
                <a:cubicBezTo>
                  <a:pt x="2514201" y="1831314"/>
                  <a:pt x="2517460" y="1839086"/>
                  <a:pt x="2522506" y="1844763"/>
                </a:cubicBezTo>
                <a:cubicBezTo>
                  <a:pt x="2533496" y="1849370"/>
                  <a:pt x="2545086" y="1852020"/>
                  <a:pt x="2557275" y="1852715"/>
                </a:cubicBezTo>
                <a:cubicBezTo>
                  <a:pt x="2569465" y="1853409"/>
                  <a:pt x="2581433" y="1853282"/>
                  <a:pt x="2593181" y="1852336"/>
                </a:cubicBezTo>
                <a:lnTo>
                  <a:pt x="2593686" y="1908876"/>
                </a:lnTo>
                <a:cubicBezTo>
                  <a:pt x="2587586" y="1909402"/>
                  <a:pt x="2581234" y="1909865"/>
                  <a:pt x="2574629" y="1910265"/>
                </a:cubicBezTo>
                <a:cubicBezTo>
                  <a:pt x="2568024" y="1910664"/>
                  <a:pt x="2561419" y="1910874"/>
                  <a:pt x="2554814" y="1910896"/>
                </a:cubicBezTo>
                <a:cubicBezTo>
                  <a:pt x="2540175" y="1911022"/>
                  <a:pt x="2526544" y="1909760"/>
                  <a:pt x="2513924" y="1907109"/>
                </a:cubicBezTo>
                <a:cubicBezTo>
                  <a:pt x="2501303" y="1904459"/>
                  <a:pt x="2491207" y="1899663"/>
                  <a:pt x="2483634" y="1892722"/>
                </a:cubicBezTo>
                <a:cubicBezTo>
                  <a:pt x="2471855" y="1880175"/>
                  <a:pt x="2464114" y="1862737"/>
                  <a:pt x="2460412" y="1840409"/>
                </a:cubicBezTo>
                <a:cubicBezTo>
                  <a:pt x="2456710" y="1818081"/>
                  <a:pt x="2455028" y="1794965"/>
                  <a:pt x="2455364" y="1771059"/>
                </a:cubicBezTo>
                <a:cubicBezTo>
                  <a:pt x="2455385" y="1766263"/>
                  <a:pt x="2455469" y="1761593"/>
                  <a:pt x="2455616" y="1757050"/>
                </a:cubicBezTo>
                <a:cubicBezTo>
                  <a:pt x="2455764" y="1752507"/>
                  <a:pt x="2455848" y="1748090"/>
                  <a:pt x="2455869" y="1743799"/>
                </a:cubicBezTo>
                <a:cubicBezTo>
                  <a:pt x="2455869" y="1738466"/>
                  <a:pt x="2455869" y="1732850"/>
                  <a:pt x="2455869" y="1726950"/>
                </a:cubicBezTo>
                <a:cubicBezTo>
                  <a:pt x="2455869" y="1721050"/>
                  <a:pt x="2455869" y="1715055"/>
                  <a:pt x="2455869" y="1708966"/>
                </a:cubicBezTo>
                <a:cubicBezTo>
                  <a:pt x="2455248" y="1686669"/>
                  <a:pt x="2457120" y="1666013"/>
                  <a:pt x="2461485" y="1646998"/>
                </a:cubicBezTo>
                <a:cubicBezTo>
                  <a:pt x="2465850" y="1627983"/>
                  <a:pt x="2476430" y="1615657"/>
                  <a:pt x="2493226" y="1610020"/>
                </a:cubicBezTo>
                <a:cubicBezTo>
                  <a:pt x="2500378" y="1609189"/>
                  <a:pt x="2508034" y="1608327"/>
                  <a:pt x="2516195" y="1607433"/>
                </a:cubicBezTo>
                <a:cubicBezTo>
                  <a:pt x="2524357" y="1606539"/>
                  <a:pt x="2532518" y="1606055"/>
                  <a:pt x="2540680" y="1605981"/>
                </a:cubicBezTo>
                <a:close/>
                <a:moveTo>
                  <a:pt x="1407204" y="1605981"/>
                </a:moveTo>
                <a:cubicBezTo>
                  <a:pt x="1418248" y="1605813"/>
                  <a:pt x="1428470" y="1607159"/>
                  <a:pt x="1437873" y="1610020"/>
                </a:cubicBezTo>
                <a:cubicBezTo>
                  <a:pt x="1447275" y="1612880"/>
                  <a:pt x="1454721" y="1618265"/>
                  <a:pt x="1460212" y="1626174"/>
                </a:cubicBezTo>
                <a:cubicBezTo>
                  <a:pt x="1465638" y="1634641"/>
                  <a:pt x="1469298" y="1644590"/>
                  <a:pt x="1471192" y="1656022"/>
                </a:cubicBezTo>
                <a:cubicBezTo>
                  <a:pt x="1473085" y="1667454"/>
                  <a:pt x="1473968" y="1679549"/>
                  <a:pt x="1473842" y="1692306"/>
                </a:cubicBezTo>
                <a:cubicBezTo>
                  <a:pt x="1473778" y="1702203"/>
                  <a:pt x="1473526" y="1712068"/>
                  <a:pt x="1473085" y="1721902"/>
                </a:cubicBezTo>
                <a:cubicBezTo>
                  <a:pt x="1472643" y="1731735"/>
                  <a:pt x="1472390" y="1741222"/>
                  <a:pt x="1472327" y="1750361"/>
                </a:cubicBezTo>
                <a:lnTo>
                  <a:pt x="1471318" y="1761467"/>
                </a:lnTo>
                <a:cubicBezTo>
                  <a:pt x="1456320" y="1761867"/>
                  <a:pt x="1440376" y="1762077"/>
                  <a:pt x="1423486" y="1762098"/>
                </a:cubicBezTo>
                <a:cubicBezTo>
                  <a:pt x="1406594" y="1762119"/>
                  <a:pt x="1390903" y="1762582"/>
                  <a:pt x="1376410" y="1763487"/>
                </a:cubicBezTo>
                <a:cubicBezTo>
                  <a:pt x="1376912" y="1771184"/>
                  <a:pt x="1377143" y="1780302"/>
                  <a:pt x="1377103" y="1790841"/>
                </a:cubicBezTo>
                <a:cubicBezTo>
                  <a:pt x="1377061" y="1801380"/>
                  <a:pt x="1377778" y="1811582"/>
                  <a:pt x="1379252" y="1821448"/>
                </a:cubicBezTo>
                <a:cubicBezTo>
                  <a:pt x="1380726" y="1831314"/>
                  <a:pt x="1383986" y="1839086"/>
                  <a:pt x="1389031" y="1844763"/>
                </a:cubicBezTo>
                <a:cubicBezTo>
                  <a:pt x="1400022" y="1849370"/>
                  <a:pt x="1411612" y="1852020"/>
                  <a:pt x="1423802" y="1852715"/>
                </a:cubicBezTo>
                <a:cubicBezTo>
                  <a:pt x="1435991" y="1853409"/>
                  <a:pt x="1447959" y="1853282"/>
                  <a:pt x="1459707" y="1852336"/>
                </a:cubicBezTo>
                <a:lnTo>
                  <a:pt x="1460212" y="1908876"/>
                </a:lnTo>
                <a:cubicBezTo>
                  <a:pt x="1454111" y="1909402"/>
                  <a:pt x="1447760" y="1909865"/>
                  <a:pt x="1441154" y="1910265"/>
                </a:cubicBezTo>
                <a:cubicBezTo>
                  <a:pt x="1434550" y="1910664"/>
                  <a:pt x="1427945" y="1910874"/>
                  <a:pt x="1421340" y="1910896"/>
                </a:cubicBezTo>
                <a:cubicBezTo>
                  <a:pt x="1406700" y="1911022"/>
                  <a:pt x="1393070" y="1909760"/>
                  <a:pt x="1380449" y="1907109"/>
                </a:cubicBezTo>
                <a:cubicBezTo>
                  <a:pt x="1367829" y="1904459"/>
                  <a:pt x="1357732" y="1899663"/>
                  <a:pt x="1350160" y="1892722"/>
                </a:cubicBezTo>
                <a:cubicBezTo>
                  <a:pt x="1338380" y="1880175"/>
                  <a:pt x="1330640" y="1862737"/>
                  <a:pt x="1326938" y="1840409"/>
                </a:cubicBezTo>
                <a:cubicBezTo>
                  <a:pt x="1323235" y="1818081"/>
                  <a:pt x="1321552" y="1794965"/>
                  <a:pt x="1321889" y="1771059"/>
                </a:cubicBezTo>
                <a:cubicBezTo>
                  <a:pt x="1321910" y="1766263"/>
                  <a:pt x="1321994" y="1761593"/>
                  <a:pt x="1322142" y="1757050"/>
                </a:cubicBezTo>
                <a:cubicBezTo>
                  <a:pt x="1322290" y="1752507"/>
                  <a:pt x="1322373" y="1748090"/>
                  <a:pt x="1322394" y="1743799"/>
                </a:cubicBezTo>
                <a:cubicBezTo>
                  <a:pt x="1322394" y="1738466"/>
                  <a:pt x="1322394" y="1732850"/>
                  <a:pt x="1322394" y="1726950"/>
                </a:cubicBezTo>
                <a:cubicBezTo>
                  <a:pt x="1322394" y="1721050"/>
                  <a:pt x="1322394" y="1715055"/>
                  <a:pt x="1322394" y="1708966"/>
                </a:cubicBezTo>
                <a:cubicBezTo>
                  <a:pt x="1321774" y="1686669"/>
                  <a:pt x="1323646" y="1666013"/>
                  <a:pt x="1328010" y="1646998"/>
                </a:cubicBezTo>
                <a:cubicBezTo>
                  <a:pt x="1332375" y="1627983"/>
                  <a:pt x="1342956" y="1615657"/>
                  <a:pt x="1359751" y="1610020"/>
                </a:cubicBezTo>
                <a:cubicBezTo>
                  <a:pt x="1366903" y="1609189"/>
                  <a:pt x="1374560" y="1608327"/>
                  <a:pt x="1382721" y="1607433"/>
                </a:cubicBezTo>
                <a:cubicBezTo>
                  <a:pt x="1390882" y="1606539"/>
                  <a:pt x="1399043" y="1606055"/>
                  <a:pt x="1407204" y="1605981"/>
                </a:cubicBezTo>
                <a:close/>
                <a:moveTo>
                  <a:pt x="1926908" y="1600428"/>
                </a:moveTo>
                <a:cubicBezTo>
                  <a:pt x="1945271" y="1600386"/>
                  <a:pt x="1962813" y="1601732"/>
                  <a:pt x="1979536" y="1604467"/>
                </a:cubicBezTo>
                <a:cubicBezTo>
                  <a:pt x="1996258" y="1607201"/>
                  <a:pt x="2007995" y="1611576"/>
                  <a:pt x="2014748" y="1617592"/>
                </a:cubicBezTo>
                <a:cubicBezTo>
                  <a:pt x="2018271" y="1621231"/>
                  <a:pt x="2021194" y="1625059"/>
                  <a:pt x="2023519" y="1629077"/>
                </a:cubicBezTo>
                <a:cubicBezTo>
                  <a:pt x="2025843" y="1633095"/>
                  <a:pt x="2027631" y="1636670"/>
                  <a:pt x="2028882" y="1639805"/>
                </a:cubicBezTo>
                <a:cubicBezTo>
                  <a:pt x="2030954" y="1645507"/>
                  <a:pt x="2032395" y="1658049"/>
                  <a:pt x="2033205" y="1677430"/>
                </a:cubicBezTo>
                <a:cubicBezTo>
                  <a:pt x="2034015" y="1696810"/>
                  <a:pt x="2034635" y="1719859"/>
                  <a:pt x="2035067" y="1746575"/>
                </a:cubicBezTo>
                <a:cubicBezTo>
                  <a:pt x="2035498" y="1773291"/>
                  <a:pt x="2036181" y="1800504"/>
                  <a:pt x="2037118" y="1828215"/>
                </a:cubicBezTo>
                <a:cubicBezTo>
                  <a:pt x="2038053" y="1855925"/>
                  <a:pt x="2039684" y="1880961"/>
                  <a:pt x="2042008" y="1903323"/>
                </a:cubicBezTo>
                <a:cubicBezTo>
                  <a:pt x="2034804" y="1903344"/>
                  <a:pt x="2026369" y="1903428"/>
                  <a:pt x="2016704" y="1903576"/>
                </a:cubicBezTo>
                <a:cubicBezTo>
                  <a:pt x="2007038" y="1903723"/>
                  <a:pt x="1998477" y="1903807"/>
                  <a:pt x="1991020" y="1903828"/>
                </a:cubicBezTo>
                <a:cubicBezTo>
                  <a:pt x="1987445" y="1903839"/>
                  <a:pt x="1984626" y="1903818"/>
                  <a:pt x="1982565" y="1903765"/>
                </a:cubicBezTo>
                <a:cubicBezTo>
                  <a:pt x="1980504" y="1903712"/>
                  <a:pt x="1979451" y="1903565"/>
                  <a:pt x="1979409" y="1903323"/>
                </a:cubicBezTo>
                <a:lnTo>
                  <a:pt x="1980419" y="1872024"/>
                </a:lnTo>
                <a:cubicBezTo>
                  <a:pt x="1972721" y="1876336"/>
                  <a:pt x="1963634" y="1880459"/>
                  <a:pt x="1953159" y="1884392"/>
                </a:cubicBezTo>
                <a:cubicBezTo>
                  <a:pt x="1942683" y="1888326"/>
                  <a:pt x="1931578" y="1890429"/>
                  <a:pt x="1919840" y="1890703"/>
                </a:cubicBezTo>
                <a:cubicBezTo>
                  <a:pt x="1910837" y="1890618"/>
                  <a:pt x="1902087" y="1888767"/>
                  <a:pt x="1893590" y="1885149"/>
                </a:cubicBezTo>
                <a:cubicBezTo>
                  <a:pt x="1886322" y="1879596"/>
                  <a:pt x="1881043" y="1871772"/>
                  <a:pt x="1877751" y="1861675"/>
                </a:cubicBezTo>
                <a:cubicBezTo>
                  <a:pt x="1874459" y="1851579"/>
                  <a:pt x="1872839" y="1840725"/>
                  <a:pt x="1872892" y="1829114"/>
                </a:cubicBezTo>
                <a:cubicBezTo>
                  <a:pt x="1872933" y="1818881"/>
                  <a:pt x="1873985" y="1809184"/>
                  <a:pt x="1876047" y="1800023"/>
                </a:cubicBezTo>
                <a:cubicBezTo>
                  <a:pt x="1878108" y="1790863"/>
                  <a:pt x="1880926" y="1783059"/>
                  <a:pt x="1884502" y="1776612"/>
                </a:cubicBezTo>
                <a:cubicBezTo>
                  <a:pt x="1889389" y="1768790"/>
                  <a:pt x="1897341" y="1762726"/>
                  <a:pt x="1908360" y="1758420"/>
                </a:cubicBezTo>
                <a:cubicBezTo>
                  <a:pt x="1919379" y="1754113"/>
                  <a:pt x="1931408" y="1751041"/>
                  <a:pt x="1944446" y="1749202"/>
                </a:cubicBezTo>
                <a:cubicBezTo>
                  <a:pt x="1957484" y="1747363"/>
                  <a:pt x="1969476" y="1746235"/>
                  <a:pt x="1980419" y="1745818"/>
                </a:cubicBezTo>
                <a:cubicBezTo>
                  <a:pt x="1980192" y="1738133"/>
                  <a:pt x="1980030" y="1728542"/>
                  <a:pt x="1979933" y="1717043"/>
                </a:cubicBezTo>
                <a:cubicBezTo>
                  <a:pt x="1979836" y="1705544"/>
                  <a:pt x="1979151" y="1694830"/>
                  <a:pt x="1977877" y="1684902"/>
                </a:cubicBezTo>
                <a:cubicBezTo>
                  <a:pt x="1976602" y="1674974"/>
                  <a:pt x="1974084" y="1668523"/>
                  <a:pt x="1970323" y="1665551"/>
                </a:cubicBezTo>
                <a:cubicBezTo>
                  <a:pt x="1965281" y="1662590"/>
                  <a:pt x="1958088" y="1660546"/>
                  <a:pt x="1948746" y="1659418"/>
                </a:cubicBezTo>
                <a:cubicBezTo>
                  <a:pt x="1939404" y="1658290"/>
                  <a:pt x="1929893" y="1657667"/>
                  <a:pt x="1920214" y="1657548"/>
                </a:cubicBezTo>
                <a:cubicBezTo>
                  <a:pt x="1910535" y="1657430"/>
                  <a:pt x="1902670" y="1657405"/>
                  <a:pt x="1896618" y="1657473"/>
                </a:cubicBezTo>
                <a:cubicBezTo>
                  <a:pt x="1896198" y="1647293"/>
                  <a:pt x="1896029" y="1636860"/>
                  <a:pt x="1896113" y="1626174"/>
                </a:cubicBezTo>
                <a:cubicBezTo>
                  <a:pt x="1896029" y="1618602"/>
                  <a:pt x="1896198" y="1610525"/>
                  <a:pt x="1896618" y="1601943"/>
                </a:cubicBezTo>
                <a:cubicBezTo>
                  <a:pt x="1905706" y="1600933"/>
                  <a:pt x="1915802" y="1600428"/>
                  <a:pt x="1926908" y="1600428"/>
                </a:cubicBezTo>
                <a:close/>
                <a:moveTo>
                  <a:pt x="1555433" y="1600428"/>
                </a:moveTo>
                <a:cubicBezTo>
                  <a:pt x="1573796" y="1600386"/>
                  <a:pt x="1591339" y="1601732"/>
                  <a:pt x="1608060" y="1604467"/>
                </a:cubicBezTo>
                <a:cubicBezTo>
                  <a:pt x="1624784" y="1607201"/>
                  <a:pt x="1636520" y="1611576"/>
                  <a:pt x="1643273" y="1617592"/>
                </a:cubicBezTo>
                <a:cubicBezTo>
                  <a:pt x="1646796" y="1621231"/>
                  <a:pt x="1649719" y="1625059"/>
                  <a:pt x="1652043" y="1629077"/>
                </a:cubicBezTo>
                <a:cubicBezTo>
                  <a:pt x="1654368" y="1633095"/>
                  <a:pt x="1656156" y="1636670"/>
                  <a:pt x="1657407" y="1639805"/>
                </a:cubicBezTo>
                <a:cubicBezTo>
                  <a:pt x="1659479" y="1645507"/>
                  <a:pt x="1660920" y="1658049"/>
                  <a:pt x="1661731" y="1677430"/>
                </a:cubicBezTo>
                <a:cubicBezTo>
                  <a:pt x="1662540" y="1696810"/>
                  <a:pt x="1663161" y="1719859"/>
                  <a:pt x="1663592" y="1746575"/>
                </a:cubicBezTo>
                <a:cubicBezTo>
                  <a:pt x="1664023" y="1773291"/>
                  <a:pt x="1664706" y="1800504"/>
                  <a:pt x="1665643" y="1828215"/>
                </a:cubicBezTo>
                <a:cubicBezTo>
                  <a:pt x="1666578" y="1855925"/>
                  <a:pt x="1668209" y="1880961"/>
                  <a:pt x="1670533" y="1903323"/>
                </a:cubicBezTo>
                <a:cubicBezTo>
                  <a:pt x="1663329" y="1903344"/>
                  <a:pt x="1654894" y="1903428"/>
                  <a:pt x="1645229" y="1903576"/>
                </a:cubicBezTo>
                <a:cubicBezTo>
                  <a:pt x="1635563" y="1903723"/>
                  <a:pt x="1627002" y="1903807"/>
                  <a:pt x="1619545" y="1903828"/>
                </a:cubicBezTo>
                <a:cubicBezTo>
                  <a:pt x="1615969" y="1903839"/>
                  <a:pt x="1613151" y="1903818"/>
                  <a:pt x="1611089" y="1903765"/>
                </a:cubicBezTo>
                <a:cubicBezTo>
                  <a:pt x="1609028" y="1903712"/>
                  <a:pt x="1607977" y="1903565"/>
                  <a:pt x="1607935" y="1903323"/>
                </a:cubicBezTo>
                <a:lnTo>
                  <a:pt x="1608945" y="1872024"/>
                </a:lnTo>
                <a:cubicBezTo>
                  <a:pt x="1601246" y="1876336"/>
                  <a:pt x="1592159" y="1880459"/>
                  <a:pt x="1581684" y="1884392"/>
                </a:cubicBezTo>
                <a:cubicBezTo>
                  <a:pt x="1571208" y="1888326"/>
                  <a:pt x="1560102" y="1890429"/>
                  <a:pt x="1548365" y="1890703"/>
                </a:cubicBezTo>
                <a:cubicBezTo>
                  <a:pt x="1539363" y="1890618"/>
                  <a:pt x="1530613" y="1888767"/>
                  <a:pt x="1522115" y="1885149"/>
                </a:cubicBezTo>
                <a:cubicBezTo>
                  <a:pt x="1514847" y="1879596"/>
                  <a:pt x="1509568" y="1871772"/>
                  <a:pt x="1506275" y="1861675"/>
                </a:cubicBezTo>
                <a:cubicBezTo>
                  <a:pt x="1502984" y="1851579"/>
                  <a:pt x="1501364" y="1840725"/>
                  <a:pt x="1501416" y="1829114"/>
                </a:cubicBezTo>
                <a:cubicBezTo>
                  <a:pt x="1501458" y="1818881"/>
                  <a:pt x="1502510" y="1809184"/>
                  <a:pt x="1504572" y="1800023"/>
                </a:cubicBezTo>
                <a:cubicBezTo>
                  <a:pt x="1506633" y="1790863"/>
                  <a:pt x="1509451" y="1783059"/>
                  <a:pt x="1513028" y="1776612"/>
                </a:cubicBezTo>
                <a:cubicBezTo>
                  <a:pt x="1517914" y="1768790"/>
                  <a:pt x="1525866" y="1762726"/>
                  <a:pt x="1536886" y="1758420"/>
                </a:cubicBezTo>
                <a:cubicBezTo>
                  <a:pt x="1547904" y="1754113"/>
                  <a:pt x="1559933" y="1751041"/>
                  <a:pt x="1572971" y="1749202"/>
                </a:cubicBezTo>
                <a:cubicBezTo>
                  <a:pt x="1586009" y="1747363"/>
                  <a:pt x="1598000" y="1746235"/>
                  <a:pt x="1608945" y="1745818"/>
                </a:cubicBezTo>
                <a:cubicBezTo>
                  <a:pt x="1608717" y="1738133"/>
                  <a:pt x="1608555" y="1728542"/>
                  <a:pt x="1608458" y="1717043"/>
                </a:cubicBezTo>
                <a:cubicBezTo>
                  <a:pt x="1608362" y="1705544"/>
                  <a:pt x="1607676" y="1694830"/>
                  <a:pt x="1606401" y="1684902"/>
                </a:cubicBezTo>
                <a:cubicBezTo>
                  <a:pt x="1605127" y="1674974"/>
                  <a:pt x="1602609" y="1668523"/>
                  <a:pt x="1598848" y="1665551"/>
                </a:cubicBezTo>
                <a:cubicBezTo>
                  <a:pt x="1593806" y="1662590"/>
                  <a:pt x="1586614" y="1660546"/>
                  <a:pt x="1577271" y="1659418"/>
                </a:cubicBezTo>
                <a:cubicBezTo>
                  <a:pt x="1567929" y="1658290"/>
                  <a:pt x="1558418" y="1657667"/>
                  <a:pt x="1548739" y="1657548"/>
                </a:cubicBezTo>
                <a:cubicBezTo>
                  <a:pt x="1539060" y="1657430"/>
                  <a:pt x="1531195" y="1657405"/>
                  <a:pt x="1525143" y="1657473"/>
                </a:cubicBezTo>
                <a:cubicBezTo>
                  <a:pt x="1524723" y="1647293"/>
                  <a:pt x="1524555" y="1636860"/>
                  <a:pt x="1524638" y="1626174"/>
                </a:cubicBezTo>
                <a:cubicBezTo>
                  <a:pt x="1524555" y="1618602"/>
                  <a:pt x="1524723" y="1610525"/>
                  <a:pt x="1525143" y="1601943"/>
                </a:cubicBezTo>
                <a:cubicBezTo>
                  <a:pt x="1534230" y="1600933"/>
                  <a:pt x="1544326" y="1600428"/>
                  <a:pt x="1555433" y="1600428"/>
                </a:cubicBezTo>
                <a:close/>
                <a:moveTo>
                  <a:pt x="3606337" y="1598914"/>
                </a:moveTo>
                <a:cubicBezTo>
                  <a:pt x="3606126" y="1605245"/>
                  <a:pt x="3606168" y="1611261"/>
                  <a:pt x="3606463" y="1616961"/>
                </a:cubicBezTo>
                <a:cubicBezTo>
                  <a:pt x="3606757" y="1622662"/>
                  <a:pt x="3607052" y="1627920"/>
                  <a:pt x="3607346" y="1632737"/>
                </a:cubicBezTo>
                <a:cubicBezTo>
                  <a:pt x="3617495" y="1627310"/>
                  <a:pt x="3628244" y="1622009"/>
                  <a:pt x="3639592" y="1616835"/>
                </a:cubicBezTo>
                <a:cubicBezTo>
                  <a:pt x="3650940" y="1611660"/>
                  <a:pt x="3662572" y="1608884"/>
                  <a:pt x="3674488" y="1608505"/>
                </a:cubicBezTo>
                <a:cubicBezTo>
                  <a:pt x="3679052" y="1608484"/>
                  <a:pt x="3683680" y="1609031"/>
                  <a:pt x="3688371" y="1610146"/>
                </a:cubicBezTo>
                <a:cubicBezTo>
                  <a:pt x="3693061" y="1611261"/>
                  <a:pt x="3697689" y="1613070"/>
                  <a:pt x="3702253" y="1615573"/>
                </a:cubicBezTo>
                <a:cubicBezTo>
                  <a:pt x="3713770" y="1627205"/>
                  <a:pt x="3721279" y="1641046"/>
                  <a:pt x="3724781" y="1657095"/>
                </a:cubicBezTo>
                <a:cubicBezTo>
                  <a:pt x="3728283" y="1673144"/>
                  <a:pt x="3729861" y="1689761"/>
                  <a:pt x="3729514" y="1706946"/>
                </a:cubicBezTo>
                <a:cubicBezTo>
                  <a:pt x="3729492" y="1713530"/>
                  <a:pt x="3729408" y="1720051"/>
                  <a:pt x="3729261" y="1726508"/>
                </a:cubicBezTo>
                <a:cubicBezTo>
                  <a:pt x="3729114" y="1732966"/>
                  <a:pt x="3729030" y="1739234"/>
                  <a:pt x="3729009" y="1745313"/>
                </a:cubicBezTo>
                <a:cubicBezTo>
                  <a:pt x="3729072" y="1761993"/>
                  <a:pt x="3729324" y="1779494"/>
                  <a:pt x="3729766" y="1797815"/>
                </a:cubicBezTo>
                <a:cubicBezTo>
                  <a:pt x="3730208" y="1816136"/>
                  <a:pt x="3730460" y="1835151"/>
                  <a:pt x="3730524" y="1854860"/>
                </a:cubicBezTo>
                <a:cubicBezTo>
                  <a:pt x="3730439" y="1870510"/>
                  <a:pt x="3730103" y="1886664"/>
                  <a:pt x="3729514" y="1903323"/>
                </a:cubicBezTo>
                <a:lnTo>
                  <a:pt x="3671459" y="1903828"/>
                </a:lnTo>
                <a:cubicBezTo>
                  <a:pt x="3672206" y="1863253"/>
                  <a:pt x="3672227" y="1824760"/>
                  <a:pt x="3671522" y="1788349"/>
                </a:cubicBezTo>
                <a:cubicBezTo>
                  <a:pt x="3670817" y="1751939"/>
                  <a:pt x="3669450" y="1715718"/>
                  <a:pt x="3667420" y="1679686"/>
                </a:cubicBezTo>
                <a:cubicBezTo>
                  <a:pt x="3664875" y="1675205"/>
                  <a:pt x="3661888" y="1672050"/>
                  <a:pt x="3658460" y="1670220"/>
                </a:cubicBezTo>
                <a:cubicBezTo>
                  <a:pt x="3655031" y="1668390"/>
                  <a:pt x="3651287" y="1667507"/>
                  <a:pt x="3647227" y="1667570"/>
                </a:cubicBezTo>
                <a:cubicBezTo>
                  <a:pt x="3639992" y="1667864"/>
                  <a:pt x="3632629" y="1669800"/>
                  <a:pt x="3625141" y="1673375"/>
                </a:cubicBezTo>
                <a:cubicBezTo>
                  <a:pt x="3617653" y="1676951"/>
                  <a:pt x="3611048" y="1680401"/>
                  <a:pt x="3605327" y="1683724"/>
                </a:cubicBezTo>
                <a:cubicBezTo>
                  <a:pt x="3604696" y="1718252"/>
                  <a:pt x="3604696" y="1754200"/>
                  <a:pt x="3605327" y="1791568"/>
                </a:cubicBezTo>
                <a:cubicBezTo>
                  <a:pt x="3605958" y="1828935"/>
                  <a:pt x="3606463" y="1866524"/>
                  <a:pt x="3606841" y="1904333"/>
                </a:cubicBezTo>
                <a:cubicBezTo>
                  <a:pt x="3599269" y="1904922"/>
                  <a:pt x="3592201" y="1905258"/>
                  <a:pt x="3585639" y="1905342"/>
                </a:cubicBezTo>
                <a:cubicBezTo>
                  <a:pt x="3579191" y="1905300"/>
                  <a:pt x="3572902" y="1905132"/>
                  <a:pt x="3566771" y="1904838"/>
                </a:cubicBezTo>
                <a:cubicBezTo>
                  <a:pt x="3560639" y="1904543"/>
                  <a:pt x="3553971" y="1904375"/>
                  <a:pt x="3546767" y="1904333"/>
                </a:cubicBezTo>
                <a:lnTo>
                  <a:pt x="3548786" y="1600933"/>
                </a:lnTo>
                <a:cubicBezTo>
                  <a:pt x="3559609" y="1600880"/>
                  <a:pt x="3569390" y="1600607"/>
                  <a:pt x="3578129" y="1600113"/>
                </a:cubicBezTo>
                <a:cubicBezTo>
                  <a:pt x="3586869" y="1599618"/>
                  <a:pt x="3596272" y="1599219"/>
                  <a:pt x="3606337" y="1598914"/>
                </a:cubicBezTo>
                <a:close/>
                <a:moveTo>
                  <a:pt x="5039325" y="1597399"/>
                </a:moveTo>
                <a:lnTo>
                  <a:pt x="5055984" y="1653435"/>
                </a:lnTo>
                <a:cubicBezTo>
                  <a:pt x="5042533" y="1657179"/>
                  <a:pt x="5032836" y="1661049"/>
                  <a:pt x="5026893" y="1665046"/>
                </a:cubicBezTo>
                <a:cubicBezTo>
                  <a:pt x="5020951" y="1669042"/>
                  <a:pt x="5017691" y="1676446"/>
                  <a:pt x="5017113" y="1687258"/>
                </a:cubicBezTo>
                <a:cubicBezTo>
                  <a:pt x="5017113" y="1689277"/>
                  <a:pt x="5017113" y="1691297"/>
                  <a:pt x="5017113" y="1693316"/>
                </a:cubicBezTo>
                <a:cubicBezTo>
                  <a:pt x="5017346" y="1706803"/>
                  <a:pt x="5019683" y="1718252"/>
                  <a:pt x="5024124" y="1727663"/>
                </a:cubicBezTo>
                <a:cubicBezTo>
                  <a:pt x="5028565" y="1737074"/>
                  <a:pt x="5033706" y="1746316"/>
                  <a:pt x="5039550" y="1755391"/>
                </a:cubicBezTo>
                <a:cubicBezTo>
                  <a:pt x="5045392" y="1764465"/>
                  <a:pt x="5050534" y="1775241"/>
                  <a:pt x="5054974" y="1787718"/>
                </a:cubicBezTo>
                <a:cubicBezTo>
                  <a:pt x="5057478" y="1795312"/>
                  <a:pt x="5059287" y="1802716"/>
                  <a:pt x="5060401" y="1809931"/>
                </a:cubicBezTo>
                <a:cubicBezTo>
                  <a:pt x="5061516" y="1817145"/>
                  <a:pt x="5062063" y="1824045"/>
                  <a:pt x="5062042" y="1830628"/>
                </a:cubicBezTo>
                <a:cubicBezTo>
                  <a:pt x="5061958" y="1843123"/>
                  <a:pt x="5060359" y="1854103"/>
                  <a:pt x="5057246" y="1863568"/>
                </a:cubicBezTo>
                <a:cubicBezTo>
                  <a:pt x="5054133" y="1873034"/>
                  <a:pt x="5050011" y="1880227"/>
                  <a:pt x="5044878" y="1885149"/>
                </a:cubicBezTo>
                <a:cubicBezTo>
                  <a:pt x="5035143" y="1894183"/>
                  <a:pt x="5024099" y="1900516"/>
                  <a:pt x="5011747" y="1904146"/>
                </a:cubicBezTo>
                <a:cubicBezTo>
                  <a:pt x="4999394" y="1907776"/>
                  <a:pt x="4987602" y="1910032"/>
                  <a:pt x="4976371" y="1910914"/>
                </a:cubicBezTo>
                <a:cubicBezTo>
                  <a:pt x="4965141" y="1911796"/>
                  <a:pt x="4956341" y="1912631"/>
                  <a:pt x="4949971" y="1913420"/>
                </a:cubicBezTo>
                <a:lnTo>
                  <a:pt x="4941894" y="1856374"/>
                </a:lnTo>
                <a:cubicBezTo>
                  <a:pt x="4949775" y="1855172"/>
                  <a:pt x="4958245" y="1854268"/>
                  <a:pt x="4967303" y="1853663"/>
                </a:cubicBezTo>
                <a:cubicBezTo>
                  <a:pt x="4976362" y="1853059"/>
                  <a:pt x="4984159" y="1850884"/>
                  <a:pt x="4990694" y="1847138"/>
                </a:cubicBezTo>
                <a:cubicBezTo>
                  <a:pt x="4997228" y="1843392"/>
                  <a:pt x="5000650" y="1836206"/>
                  <a:pt x="5000958" y="1825580"/>
                </a:cubicBezTo>
                <a:cubicBezTo>
                  <a:pt x="5000979" y="1823824"/>
                  <a:pt x="5000937" y="1822036"/>
                  <a:pt x="5000832" y="1820216"/>
                </a:cubicBezTo>
                <a:cubicBezTo>
                  <a:pt x="5000727" y="1818397"/>
                  <a:pt x="5000432" y="1816483"/>
                  <a:pt x="4999948" y="1814474"/>
                </a:cubicBezTo>
                <a:cubicBezTo>
                  <a:pt x="4997275" y="1803053"/>
                  <a:pt x="4992582" y="1792184"/>
                  <a:pt x="4985870" y="1781866"/>
                </a:cubicBezTo>
                <a:cubicBezTo>
                  <a:pt x="4979157" y="1771548"/>
                  <a:pt x="4972333" y="1759632"/>
                  <a:pt x="4965396" y="1746117"/>
                </a:cubicBezTo>
                <a:cubicBezTo>
                  <a:pt x="4958460" y="1732602"/>
                  <a:pt x="4953318" y="1715338"/>
                  <a:pt x="4949971" y="1694326"/>
                </a:cubicBezTo>
                <a:cubicBezTo>
                  <a:pt x="4949729" y="1693295"/>
                  <a:pt x="4949582" y="1692201"/>
                  <a:pt x="4949529" y="1691044"/>
                </a:cubicBezTo>
                <a:cubicBezTo>
                  <a:pt x="4949477" y="1689887"/>
                  <a:pt x="4949456" y="1688794"/>
                  <a:pt x="4949466" y="1687763"/>
                </a:cubicBezTo>
                <a:cubicBezTo>
                  <a:pt x="4949582" y="1676688"/>
                  <a:pt x="4952505" y="1664888"/>
                  <a:pt x="4958237" y="1652362"/>
                </a:cubicBezTo>
                <a:cubicBezTo>
                  <a:pt x="4963969" y="1639836"/>
                  <a:pt x="4971815" y="1629424"/>
                  <a:pt x="4981775" y="1621126"/>
                </a:cubicBezTo>
                <a:cubicBezTo>
                  <a:pt x="4990610" y="1614332"/>
                  <a:pt x="4999444" y="1609368"/>
                  <a:pt x="5008278" y="1606234"/>
                </a:cubicBezTo>
                <a:cubicBezTo>
                  <a:pt x="5017113" y="1603100"/>
                  <a:pt x="5027461" y="1600155"/>
                  <a:pt x="5039325" y="1597399"/>
                </a:cubicBezTo>
                <a:close/>
                <a:moveTo>
                  <a:pt x="1021461" y="1595885"/>
                </a:moveTo>
                <a:cubicBezTo>
                  <a:pt x="1027887" y="1623892"/>
                  <a:pt x="1034218" y="1652183"/>
                  <a:pt x="1040456" y="1680758"/>
                </a:cubicBezTo>
                <a:cubicBezTo>
                  <a:pt x="1046692" y="1709334"/>
                  <a:pt x="1053654" y="1736742"/>
                  <a:pt x="1061342" y="1762982"/>
                </a:cubicBezTo>
                <a:lnTo>
                  <a:pt x="1108797" y="1598409"/>
                </a:lnTo>
                <a:cubicBezTo>
                  <a:pt x="1115590" y="1598377"/>
                  <a:pt x="1123330" y="1598441"/>
                  <a:pt x="1132018" y="1598598"/>
                </a:cubicBezTo>
                <a:cubicBezTo>
                  <a:pt x="1140705" y="1598756"/>
                  <a:pt x="1148950" y="1599198"/>
                  <a:pt x="1156755" y="1599923"/>
                </a:cubicBezTo>
                <a:cubicBezTo>
                  <a:pt x="1167461" y="1627552"/>
                  <a:pt x="1176338" y="1655843"/>
                  <a:pt x="1183384" y="1684797"/>
                </a:cubicBezTo>
                <a:cubicBezTo>
                  <a:pt x="1190430" y="1713751"/>
                  <a:pt x="1198045" y="1742673"/>
                  <a:pt x="1206227" y="1771564"/>
                </a:cubicBezTo>
                <a:cubicBezTo>
                  <a:pt x="1212968" y="1742053"/>
                  <a:pt x="1219300" y="1712983"/>
                  <a:pt x="1225221" y="1684355"/>
                </a:cubicBezTo>
                <a:cubicBezTo>
                  <a:pt x="1231142" y="1655728"/>
                  <a:pt x="1238610" y="1627415"/>
                  <a:pt x="1247623" y="1599419"/>
                </a:cubicBezTo>
                <a:lnTo>
                  <a:pt x="1291038" y="1611030"/>
                </a:lnTo>
                <a:cubicBezTo>
                  <a:pt x="1281826" y="1644105"/>
                  <a:pt x="1274110" y="1677853"/>
                  <a:pt x="1267890" y="1712275"/>
                </a:cubicBezTo>
                <a:cubicBezTo>
                  <a:pt x="1261671" y="1746697"/>
                  <a:pt x="1255676" y="1780221"/>
                  <a:pt x="1249904" y="1812847"/>
                </a:cubicBezTo>
                <a:cubicBezTo>
                  <a:pt x="1244132" y="1845474"/>
                  <a:pt x="1237314" y="1875633"/>
                  <a:pt x="1229449" y="1903323"/>
                </a:cubicBezTo>
                <a:cubicBezTo>
                  <a:pt x="1225116" y="1903302"/>
                  <a:pt x="1220404" y="1903218"/>
                  <a:pt x="1215314" y="1903071"/>
                </a:cubicBezTo>
                <a:cubicBezTo>
                  <a:pt x="1210224" y="1902924"/>
                  <a:pt x="1205007" y="1902839"/>
                  <a:pt x="1199665" y="1902818"/>
                </a:cubicBezTo>
                <a:cubicBezTo>
                  <a:pt x="1194028" y="1902734"/>
                  <a:pt x="1188642" y="1902902"/>
                  <a:pt x="1183510" y="1903323"/>
                </a:cubicBezTo>
                <a:cubicBezTo>
                  <a:pt x="1176863" y="1875505"/>
                  <a:pt x="1170090" y="1844816"/>
                  <a:pt x="1163191" y="1811256"/>
                </a:cubicBezTo>
                <a:cubicBezTo>
                  <a:pt x="1156291" y="1777695"/>
                  <a:pt x="1148257" y="1743094"/>
                  <a:pt x="1139085" y="1707451"/>
                </a:cubicBezTo>
                <a:cubicBezTo>
                  <a:pt x="1127864" y="1739886"/>
                  <a:pt x="1118629" y="1772700"/>
                  <a:pt x="1111384" y="1805892"/>
                </a:cubicBezTo>
                <a:cubicBezTo>
                  <a:pt x="1104137" y="1839084"/>
                  <a:pt x="1095029" y="1871898"/>
                  <a:pt x="1084059" y="1904333"/>
                </a:cubicBezTo>
                <a:cubicBezTo>
                  <a:pt x="1077328" y="1904291"/>
                  <a:pt x="1069840" y="1904122"/>
                  <a:pt x="1061594" y="1903828"/>
                </a:cubicBezTo>
                <a:cubicBezTo>
                  <a:pt x="1053350" y="1903534"/>
                  <a:pt x="1045356" y="1903365"/>
                  <a:pt x="1037616" y="1903323"/>
                </a:cubicBezTo>
                <a:cubicBezTo>
                  <a:pt x="1025132" y="1852651"/>
                  <a:pt x="1013121" y="1803683"/>
                  <a:pt x="1001584" y="1756419"/>
                </a:cubicBezTo>
                <a:cubicBezTo>
                  <a:pt x="990047" y="1709155"/>
                  <a:pt x="978162" y="1660187"/>
                  <a:pt x="965931" y="1609515"/>
                </a:cubicBezTo>
                <a:cubicBezTo>
                  <a:pt x="975028" y="1606549"/>
                  <a:pt x="984220" y="1604025"/>
                  <a:pt x="993507" y="1601943"/>
                </a:cubicBezTo>
                <a:cubicBezTo>
                  <a:pt x="1002793" y="1599860"/>
                  <a:pt x="1012112" y="1597841"/>
                  <a:pt x="1021461" y="1595885"/>
                </a:cubicBezTo>
                <a:close/>
                <a:moveTo>
                  <a:pt x="1738599" y="1579226"/>
                </a:moveTo>
                <a:lnTo>
                  <a:pt x="1794634" y="1579730"/>
                </a:lnTo>
                <a:lnTo>
                  <a:pt x="1794634" y="1623650"/>
                </a:lnTo>
                <a:cubicBezTo>
                  <a:pt x="1807497" y="1620695"/>
                  <a:pt x="1820012" y="1617897"/>
                  <a:pt x="1832180" y="1615257"/>
                </a:cubicBezTo>
                <a:cubicBezTo>
                  <a:pt x="1844349" y="1612618"/>
                  <a:pt x="1857748" y="1609694"/>
                  <a:pt x="1872377" y="1606486"/>
                </a:cubicBezTo>
                <a:cubicBezTo>
                  <a:pt x="1874607" y="1614100"/>
                  <a:pt x="1876458" y="1621336"/>
                  <a:pt x="1877930" y="1628193"/>
                </a:cubicBezTo>
                <a:cubicBezTo>
                  <a:pt x="1879403" y="1635051"/>
                  <a:pt x="1880749" y="1641277"/>
                  <a:pt x="1881969" y="1646872"/>
                </a:cubicBezTo>
                <a:lnTo>
                  <a:pt x="1795139" y="1685239"/>
                </a:lnTo>
                <a:cubicBezTo>
                  <a:pt x="1794897" y="1726256"/>
                  <a:pt x="1794750" y="1764370"/>
                  <a:pt x="1794697" y="1799582"/>
                </a:cubicBezTo>
                <a:cubicBezTo>
                  <a:pt x="1794645" y="1834793"/>
                  <a:pt x="1794623" y="1869374"/>
                  <a:pt x="1794634" y="1903323"/>
                </a:cubicBezTo>
                <a:cubicBezTo>
                  <a:pt x="1789039" y="1903586"/>
                  <a:pt x="1783317" y="1903818"/>
                  <a:pt x="1777470" y="1904017"/>
                </a:cubicBezTo>
                <a:cubicBezTo>
                  <a:pt x="1771623" y="1904217"/>
                  <a:pt x="1765901" y="1904322"/>
                  <a:pt x="1760306" y="1904333"/>
                </a:cubicBezTo>
                <a:cubicBezTo>
                  <a:pt x="1754732" y="1904322"/>
                  <a:pt x="1749473" y="1904217"/>
                  <a:pt x="1744530" y="1904017"/>
                </a:cubicBezTo>
                <a:cubicBezTo>
                  <a:pt x="1739587" y="1903818"/>
                  <a:pt x="1735086" y="1903586"/>
                  <a:pt x="1731026" y="1903323"/>
                </a:cubicBezTo>
                <a:cubicBezTo>
                  <a:pt x="1731342" y="1847414"/>
                  <a:pt x="1732225" y="1792262"/>
                  <a:pt x="1733676" y="1737867"/>
                </a:cubicBezTo>
                <a:cubicBezTo>
                  <a:pt x="1735128" y="1683472"/>
                  <a:pt x="1736768" y="1630591"/>
                  <a:pt x="1738599" y="1579226"/>
                </a:cubicBezTo>
                <a:close/>
                <a:moveTo>
                  <a:pt x="4561018" y="1565091"/>
                </a:moveTo>
                <a:cubicBezTo>
                  <a:pt x="4568758" y="1571169"/>
                  <a:pt x="4575111" y="1577816"/>
                  <a:pt x="4580075" y="1585031"/>
                </a:cubicBezTo>
                <a:cubicBezTo>
                  <a:pt x="4585039" y="1592246"/>
                  <a:pt x="4589120" y="1599902"/>
                  <a:pt x="4592317" y="1608001"/>
                </a:cubicBezTo>
                <a:cubicBezTo>
                  <a:pt x="4583230" y="1614321"/>
                  <a:pt x="4575026" y="1620863"/>
                  <a:pt x="4567707" y="1627626"/>
                </a:cubicBezTo>
                <a:cubicBezTo>
                  <a:pt x="4560387" y="1634388"/>
                  <a:pt x="4552436" y="1641309"/>
                  <a:pt x="4543854" y="1648387"/>
                </a:cubicBezTo>
                <a:cubicBezTo>
                  <a:pt x="4543896" y="1657757"/>
                  <a:pt x="4544064" y="1667538"/>
                  <a:pt x="4544358" y="1677730"/>
                </a:cubicBezTo>
                <a:cubicBezTo>
                  <a:pt x="4544653" y="1687921"/>
                  <a:pt x="4544821" y="1698333"/>
                  <a:pt x="4544863" y="1708966"/>
                </a:cubicBezTo>
                <a:cubicBezTo>
                  <a:pt x="4545011" y="1726603"/>
                  <a:pt x="4544085" y="1743830"/>
                  <a:pt x="4542087" y="1760647"/>
                </a:cubicBezTo>
                <a:cubicBezTo>
                  <a:pt x="4540088" y="1777464"/>
                  <a:pt x="4536134" y="1792546"/>
                  <a:pt x="4530223" y="1805892"/>
                </a:cubicBezTo>
                <a:cubicBezTo>
                  <a:pt x="4525922" y="1813643"/>
                  <a:pt x="4519380" y="1819343"/>
                  <a:pt x="4510598" y="1822993"/>
                </a:cubicBezTo>
                <a:cubicBezTo>
                  <a:pt x="4501817" y="1826642"/>
                  <a:pt x="4493887" y="1828683"/>
                  <a:pt x="4486808" y="1829114"/>
                </a:cubicBezTo>
                <a:cubicBezTo>
                  <a:pt x="4486650" y="1832543"/>
                  <a:pt x="4486587" y="1836792"/>
                  <a:pt x="4486619" y="1841861"/>
                </a:cubicBezTo>
                <a:cubicBezTo>
                  <a:pt x="4486650" y="1846930"/>
                  <a:pt x="4487723" y="1851936"/>
                  <a:pt x="4489837" y="1856879"/>
                </a:cubicBezTo>
                <a:cubicBezTo>
                  <a:pt x="4495599" y="1861725"/>
                  <a:pt x="4503708" y="1864093"/>
                  <a:pt x="4514162" y="1863984"/>
                </a:cubicBezTo>
                <a:cubicBezTo>
                  <a:pt x="4524617" y="1863875"/>
                  <a:pt x="4535157" y="1864523"/>
                  <a:pt x="4545779" y="1865929"/>
                </a:cubicBezTo>
                <a:cubicBezTo>
                  <a:pt x="4556403" y="1867334"/>
                  <a:pt x="4564847" y="1872731"/>
                  <a:pt x="4571114" y="1882121"/>
                </a:cubicBezTo>
                <a:cubicBezTo>
                  <a:pt x="4575700" y="1889661"/>
                  <a:pt x="4579276" y="1898559"/>
                  <a:pt x="4581842" y="1908813"/>
                </a:cubicBezTo>
                <a:cubicBezTo>
                  <a:pt x="4584408" y="1919067"/>
                  <a:pt x="4585712" y="1929353"/>
                  <a:pt x="4585754" y="1939671"/>
                </a:cubicBezTo>
                <a:cubicBezTo>
                  <a:pt x="4585765" y="1948105"/>
                  <a:pt x="4584734" y="1955846"/>
                  <a:pt x="4582662" y="1962893"/>
                </a:cubicBezTo>
                <a:cubicBezTo>
                  <a:pt x="4580590" y="1969939"/>
                  <a:pt x="4577414" y="1975660"/>
                  <a:pt x="4573134" y="1980057"/>
                </a:cubicBezTo>
                <a:cubicBezTo>
                  <a:pt x="4564194" y="1988207"/>
                  <a:pt x="4551784" y="1993739"/>
                  <a:pt x="4535903" y="1996653"/>
                </a:cubicBezTo>
                <a:cubicBezTo>
                  <a:pt x="4520022" y="1999566"/>
                  <a:pt x="4502815" y="2000933"/>
                  <a:pt x="4484284" y="2000754"/>
                </a:cubicBezTo>
                <a:cubicBezTo>
                  <a:pt x="4470486" y="2000660"/>
                  <a:pt x="4456940" y="2000218"/>
                  <a:pt x="4443646" y="1999429"/>
                </a:cubicBezTo>
                <a:cubicBezTo>
                  <a:pt x="4430352" y="1998640"/>
                  <a:pt x="4418321" y="1998072"/>
                  <a:pt x="4407551" y="1997725"/>
                </a:cubicBezTo>
                <a:lnTo>
                  <a:pt x="4407551" y="1947243"/>
                </a:lnTo>
                <a:cubicBezTo>
                  <a:pt x="4423297" y="1947231"/>
                  <a:pt x="4440493" y="1947480"/>
                  <a:pt x="4459137" y="1947991"/>
                </a:cubicBezTo>
                <a:cubicBezTo>
                  <a:pt x="4477781" y="1948502"/>
                  <a:pt x="4494266" y="1948340"/>
                  <a:pt x="4508591" y="1947505"/>
                </a:cubicBezTo>
                <a:cubicBezTo>
                  <a:pt x="4522916" y="1946670"/>
                  <a:pt x="4531473" y="1944227"/>
                  <a:pt x="4534262" y="1940175"/>
                </a:cubicBezTo>
                <a:cubicBezTo>
                  <a:pt x="4536870" y="1935127"/>
                  <a:pt x="4538217" y="1930584"/>
                  <a:pt x="4538301" y="1926545"/>
                </a:cubicBezTo>
                <a:cubicBezTo>
                  <a:pt x="4538353" y="1922412"/>
                  <a:pt x="4536733" y="1918941"/>
                  <a:pt x="4533442" y="1916133"/>
                </a:cubicBezTo>
                <a:cubicBezTo>
                  <a:pt x="4530150" y="1913325"/>
                  <a:pt x="4524870" y="1911747"/>
                  <a:pt x="4517603" y="1911400"/>
                </a:cubicBezTo>
                <a:cubicBezTo>
                  <a:pt x="4508541" y="1909786"/>
                  <a:pt x="4498619" y="1908976"/>
                  <a:pt x="4487837" y="1908970"/>
                </a:cubicBezTo>
                <a:cubicBezTo>
                  <a:pt x="4477055" y="1908964"/>
                  <a:pt x="4467282" y="1908340"/>
                  <a:pt x="4458520" y="1907100"/>
                </a:cubicBezTo>
                <a:cubicBezTo>
                  <a:pt x="4449757" y="1905860"/>
                  <a:pt x="4443873" y="1902582"/>
                  <a:pt x="4440869" y="1897265"/>
                </a:cubicBezTo>
                <a:cubicBezTo>
                  <a:pt x="4437399" y="1890471"/>
                  <a:pt x="4435001" y="1883866"/>
                  <a:pt x="4433675" y="1877451"/>
                </a:cubicBezTo>
                <a:cubicBezTo>
                  <a:pt x="4432350" y="1871035"/>
                  <a:pt x="4431719" y="1864683"/>
                  <a:pt x="4431782" y="1858394"/>
                </a:cubicBezTo>
                <a:cubicBezTo>
                  <a:pt x="4431835" y="1852620"/>
                  <a:pt x="4432235" y="1846751"/>
                  <a:pt x="4432981" y="1840788"/>
                </a:cubicBezTo>
                <a:cubicBezTo>
                  <a:pt x="4433728" y="1834825"/>
                  <a:pt x="4434507" y="1828577"/>
                  <a:pt x="4435316" y="1822046"/>
                </a:cubicBezTo>
                <a:cubicBezTo>
                  <a:pt x="4423295" y="1815557"/>
                  <a:pt x="4414398" y="1806702"/>
                  <a:pt x="4408624" y="1795480"/>
                </a:cubicBezTo>
                <a:cubicBezTo>
                  <a:pt x="4402850" y="1784258"/>
                  <a:pt x="4399631" y="1771743"/>
                  <a:pt x="4398969" y="1757934"/>
                </a:cubicBezTo>
                <a:cubicBezTo>
                  <a:pt x="4398380" y="1745818"/>
                  <a:pt x="4398043" y="1733702"/>
                  <a:pt x="4397959" y="1721586"/>
                </a:cubicBezTo>
                <a:cubicBezTo>
                  <a:pt x="4397970" y="1705516"/>
                  <a:pt x="4398454" y="1690329"/>
                  <a:pt x="4399410" y="1676026"/>
                </a:cubicBezTo>
                <a:cubicBezTo>
                  <a:pt x="4400368" y="1661722"/>
                  <a:pt x="4401735" y="1649312"/>
                  <a:pt x="4403512" y="1638795"/>
                </a:cubicBezTo>
                <a:cubicBezTo>
                  <a:pt x="4405364" y="1629045"/>
                  <a:pt x="4409991" y="1621284"/>
                  <a:pt x="4417395" y="1615510"/>
                </a:cubicBezTo>
                <a:cubicBezTo>
                  <a:pt x="4424799" y="1609736"/>
                  <a:pt x="4432960" y="1605382"/>
                  <a:pt x="4441879" y="1602448"/>
                </a:cubicBezTo>
                <a:cubicBezTo>
                  <a:pt x="4445181" y="1601943"/>
                  <a:pt x="4448547" y="1601564"/>
                  <a:pt x="4451976" y="1601312"/>
                </a:cubicBezTo>
                <a:cubicBezTo>
                  <a:pt x="4455404" y="1601059"/>
                  <a:pt x="4458770" y="1600933"/>
                  <a:pt x="4462072" y="1600933"/>
                </a:cubicBezTo>
                <a:cubicBezTo>
                  <a:pt x="4469676" y="1600954"/>
                  <a:pt x="4477185" y="1601417"/>
                  <a:pt x="4484600" y="1602321"/>
                </a:cubicBezTo>
                <a:cubicBezTo>
                  <a:pt x="4492014" y="1603226"/>
                  <a:pt x="4499145" y="1604446"/>
                  <a:pt x="4505992" y="1605981"/>
                </a:cubicBezTo>
                <a:close/>
                <a:moveTo>
                  <a:pt x="2788368" y="1518142"/>
                </a:moveTo>
                <a:lnTo>
                  <a:pt x="2847937" y="1519151"/>
                </a:lnTo>
                <a:lnTo>
                  <a:pt x="2847937" y="1600428"/>
                </a:lnTo>
                <a:cubicBezTo>
                  <a:pt x="2848255" y="1600762"/>
                  <a:pt x="2851545" y="1600992"/>
                  <a:pt x="2857809" y="1601120"/>
                </a:cubicBezTo>
                <a:cubicBezTo>
                  <a:pt x="2864073" y="1601248"/>
                  <a:pt x="2871402" y="1601291"/>
                  <a:pt x="2879797" y="1601251"/>
                </a:cubicBezTo>
                <a:cubicBezTo>
                  <a:pt x="2888192" y="1601210"/>
                  <a:pt x="2895746" y="1601104"/>
                  <a:pt x="2902458" y="1600933"/>
                </a:cubicBezTo>
                <a:cubicBezTo>
                  <a:pt x="2903341" y="1608747"/>
                  <a:pt x="2903846" y="1618234"/>
                  <a:pt x="2903973" y="1629393"/>
                </a:cubicBezTo>
                <a:cubicBezTo>
                  <a:pt x="2904099" y="1640551"/>
                  <a:pt x="2904603" y="1650416"/>
                  <a:pt x="2905487" y="1658988"/>
                </a:cubicBezTo>
                <a:cubicBezTo>
                  <a:pt x="2897168" y="1658515"/>
                  <a:pt x="2887934" y="1658325"/>
                  <a:pt x="2877785" y="1658420"/>
                </a:cubicBezTo>
                <a:cubicBezTo>
                  <a:pt x="2867635" y="1658515"/>
                  <a:pt x="2858023" y="1658704"/>
                  <a:pt x="2848947" y="1658988"/>
                </a:cubicBezTo>
                <a:lnTo>
                  <a:pt x="2848947" y="1674133"/>
                </a:lnTo>
                <a:lnTo>
                  <a:pt x="2851975" y="1823056"/>
                </a:lnTo>
                <a:cubicBezTo>
                  <a:pt x="2854565" y="1836639"/>
                  <a:pt x="2858753" y="1845708"/>
                  <a:pt x="2864540" y="1850260"/>
                </a:cubicBezTo>
                <a:cubicBezTo>
                  <a:pt x="2870327" y="1854813"/>
                  <a:pt x="2877320" y="1857150"/>
                  <a:pt x="2885518" y="1857272"/>
                </a:cubicBezTo>
                <a:cubicBezTo>
                  <a:pt x="2893717" y="1857393"/>
                  <a:pt x="2902729" y="1857599"/>
                  <a:pt x="2912555" y="1857889"/>
                </a:cubicBezTo>
                <a:lnTo>
                  <a:pt x="2911040" y="1910391"/>
                </a:lnTo>
                <a:cubicBezTo>
                  <a:pt x="2905213" y="1911663"/>
                  <a:pt x="2899324" y="1912652"/>
                  <a:pt x="2893371" y="1913357"/>
                </a:cubicBezTo>
                <a:cubicBezTo>
                  <a:pt x="2887418" y="1914061"/>
                  <a:pt x="2881529" y="1914419"/>
                  <a:pt x="2875702" y="1914429"/>
                </a:cubicBezTo>
                <a:cubicBezTo>
                  <a:pt x="2864544" y="1914461"/>
                  <a:pt x="2853542" y="1913136"/>
                  <a:pt x="2842699" y="1910454"/>
                </a:cubicBezTo>
                <a:cubicBezTo>
                  <a:pt x="2831856" y="1907772"/>
                  <a:pt x="2821486" y="1903544"/>
                  <a:pt x="2811590" y="1897770"/>
                </a:cubicBezTo>
                <a:cubicBezTo>
                  <a:pt x="2806804" y="1893679"/>
                  <a:pt x="2803375" y="1889367"/>
                  <a:pt x="2801304" y="1884834"/>
                </a:cubicBezTo>
                <a:cubicBezTo>
                  <a:pt x="2799232" y="1880301"/>
                  <a:pt x="2796939" y="1875863"/>
                  <a:pt x="2794425" y="1871519"/>
                </a:cubicBezTo>
                <a:cubicBezTo>
                  <a:pt x="2790502" y="1837622"/>
                  <a:pt x="2788378" y="1802810"/>
                  <a:pt x="2788052" y="1767084"/>
                </a:cubicBezTo>
                <a:cubicBezTo>
                  <a:pt x="2787726" y="1731357"/>
                  <a:pt x="2786990" y="1696671"/>
                  <a:pt x="2785843" y="1663027"/>
                </a:cubicBezTo>
                <a:cubicBezTo>
                  <a:pt x="2780132" y="1663047"/>
                  <a:pt x="2774769" y="1663005"/>
                  <a:pt x="2769752" y="1662900"/>
                </a:cubicBezTo>
                <a:cubicBezTo>
                  <a:pt x="2764735" y="1662795"/>
                  <a:pt x="2759498" y="1662501"/>
                  <a:pt x="2754039" y="1662017"/>
                </a:cubicBezTo>
                <a:cubicBezTo>
                  <a:pt x="2754029" y="1651731"/>
                  <a:pt x="2753924" y="1641887"/>
                  <a:pt x="2753724" y="1632485"/>
                </a:cubicBezTo>
                <a:cubicBezTo>
                  <a:pt x="2753524" y="1623082"/>
                  <a:pt x="2753293" y="1613743"/>
                  <a:pt x="2753030" y="1604467"/>
                </a:cubicBezTo>
                <a:lnTo>
                  <a:pt x="2789377" y="1603962"/>
                </a:lnTo>
                <a:close/>
                <a:moveTo>
                  <a:pt x="3372755" y="1500978"/>
                </a:moveTo>
                <a:cubicBezTo>
                  <a:pt x="3373680" y="1512915"/>
                  <a:pt x="3374101" y="1529931"/>
                  <a:pt x="3374017" y="1552028"/>
                </a:cubicBezTo>
                <a:cubicBezTo>
                  <a:pt x="3373933" y="1574125"/>
                  <a:pt x="3373848" y="1599345"/>
                  <a:pt x="3373764" y="1627689"/>
                </a:cubicBezTo>
                <a:cubicBezTo>
                  <a:pt x="3384050" y="1621168"/>
                  <a:pt x="3393894" y="1616414"/>
                  <a:pt x="3403297" y="1613427"/>
                </a:cubicBezTo>
                <a:cubicBezTo>
                  <a:pt x="3412699" y="1610441"/>
                  <a:pt x="3422038" y="1608968"/>
                  <a:pt x="3431314" y="1609010"/>
                </a:cubicBezTo>
                <a:cubicBezTo>
                  <a:pt x="3437089" y="1609021"/>
                  <a:pt x="3442957" y="1609505"/>
                  <a:pt x="3448920" y="1610462"/>
                </a:cubicBezTo>
                <a:cubicBezTo>
                  <a:pt x="3454884" y="1611419"/>
                  <a:pt x="3461131" y="1612786"/>
                  <a:pt x="3467662" y="1614563"/>
                </a:cubicBezTo>
                <a:cubicBezTo>
                  <a:pt x="3479946" y="1625606"/>
                  <a:pt x="3488065" y="1641003"/>
                  <a:pt x="3492020" y="1660755"/>
                </a:cubicBezTo>
                <a:cubicBezTo>
                  <a:pt x="3495974" y="1680506"/>
                  <a:pt x="3497783" y="1701961"/>
                  <a:pt x="3497447" y="1725120"/>
                </a:cubicBezTo>
                <a:cubicBezTo>
                  <a:pt x="3497436" y="1734775"/>
                  <a:pt x="3497331" y="1744493"/>
                  <a:pt x="3497131" y="1754274"/>
                </a:cubicBezTo>
                <a:cubicBezTo>
                  <a:pt x="3496931" y="1764055"/>
                  <a:pt x="3496700" y="1773520"/>
                  <a:pt x="3496437" y="1782670"/>
                </a:cubicBezTo>
                <a:lnTo>
                  <a:pt x="3494923" y="1904333"/>
                </a:lnTo>
                <a:cubicBezTo>
                  <a:pt x="3486120" y="1904291"/>
                  <a:pt x="3477222" y="1904122"/>
                  <a:pt x="3468230" y="1903828"/>
                </a:cubicBezTo>
                <a:cubicBezTo>
                  <a:pt x="3459238" y="1903534"/>
                  <a:pt x="3449962" y="1903365"/>
                  <a:pt x="3440401" y="1903323"/>
                </a:cubicBezTo>
                <a:lnTo>
                  <a:pt x="3442421" y="1701898"/>
                </a:lnTo>
                <a:cubicBezTo>
                  <a:pt x="3442242" y="1690676"/>
                  <a:pt x="3438813" y="1682704"/>
                  <a:pt x="3432135" y="1677982"/>
                </a:cubicBezTo>
                <a:cubicBezTo>
                  <a:pt x="3425456" y="1673260"/>
                  <a:pt x="3418115" y="1670967"/>
                  <a:pt x="3410112" y="1671104"/>
                </a:cubicBezTo>
                <a:cubicBezTo>
                  <a:pt x="3407819" y="1671093"/>
                  <a:pt x="3405589" y="1671240"/>
                  <a:pt x="3403423" y="1671545"/>
                </a:cubicBezTo>
                <a:cubicBezTo>
                  <a:pt x="3401256" y="1671850"/>
                  <a:pt x="3399279" y="1672376"/>
                  <a:pt x="3397491" y="1673123"/>
                </a:cubicBezTo>
                <a:cubicBezTo>
                  <a:pt x="3388084" y="1677414"/>
                  <a:pt x="3381433" y="1684706"/>
                  <a:pt x="3377541" y="1694999"/>
                </a:cubicBezTo>
                <a:cubicBezTo>
                  <a:pt x="3373649" y="1705292"/>
                  <a:pt x="3371412" y="1717071"/>
                  <a:pt x="3370829" y="1730337"/>
                </a:cubicBezTo>
                <a:cubicBezTo>
                  <a:pt x="3370246" y="1743602"/>
                  <a:pt x="3370215" y="1756840"/>
                  <a:pt x="3370736" y="1770049"/>
                </a:cubicBezTo>
                <a:cubicBezTo>
                  <a:pt x="3371272" y="1793703"/>
                  <a:pt x="3371587" y="1816567"/>
                  <a:pt x="3371682" y="1838642"/>
                </a:cubicBezTo>
                <a:cubicBezTo>
                  <a:pt x="3371777" y="1860718"/>
                  <a:pt x="3371461" y="1882447"/>
                  <a:pt x="3370736" y="1903828"/>
                </a:cubicBezTo>
                <a:lnTo>
                  <a:pt x="3312176" y="1903828"/>
                </a:lnTo>
                <a:cubicBezTo>
                  <a:pt x="3311671" y="1871488"/>
                  <a:pt x="3311292" y="1839621"/>
                  <a:pt x="3311040" y="1808227"/>
                </a:cubicBezTo>
                <a:cubicBezTo>
                  <a:pt x="3310788" y="1776833"/>
                  <a:pt x="3310661" y="1746102"/>
                  <a:pt x="3310661" y="1716033"/>
                </a:cubicBezTo>
                <a:cubicBezTo>
                  <a:pt x="3310672" y="1679160"/>
                  <a:pt x="3310903" y="1643486"/>
                  <a:pt x="3311356" y="1609010"/>
                </a:cubicBezTo>
                <a:cubicBezTo>
                  <a:pt x="3311808" y="1574535"/>
                  <a:pt x="3312418" y="1541385"/>
                  <a:pt x="3313185" y="1509560"/>
                </a:cubicBezTo>
                <a:cubicBezTo>
                  <a:pt x="3323051" y="1508098"/>
                  <a:pt x="3333357" y="1506352"/>
                  <a:pt x="3344106" y="1504322"/>
                </a:cubicBezTo>
                <a:cubicBezTo>
                  <a:pt x="3354855" y="1502292"/>
                  <a:pt x="3364404" y="1501178"/>
                  <a:pt x="3372755" y="1500978"/>
                </a:cubicBezTo>
                <a:close/>
                <a:moveTo>
                  <a:pt x="2141373" y="1499968"/>
                </a:moveTo>
                <a:cubicBezTo>
                  <a:pt x="2143413" y="1499968"/>
                  <a:pt x="2145012" y="1499968"/>
                  <a:pt x="2146169" y="1499968"/>
                </a:cubicBezTo>
                <a:cubicBezTo>
                  <a:pt x="2147326" y="1499968"/>
                  <a:pt x="2147914" y="1499968"/>
                  <a:pt x="2147935" y="1499968"/>
                </a:cubicBezTo>
                <a:lnTo>
                  <a:pt x="2148945" y="1515618"/>
                </a:lnTo>
                <a:cubicBezTo>
                  <a:pt x="2150228" y="1538272"/>
                  <a:pt x="2150817" y="1558843"/>
                  <a:pt x="2150712" y="1577333"/>
                </a:cubicBezTo>
                <a:cubicBezTo>
                  <a:pt x="2150607" y="1595822"/>
                  <a:pt x="2151196" y="1611093"/>
                  <a:pt x="2152479" y="1623145"/>
                </a:cubicBezTo>
                <a:cubicBezTo>
                  <a:pt x="2159547" y="1619748"/>
                  <a:pt x="2165856" y="1617329"/>
                  <a:pt x="2171410" y="1615888"/>
                </a:cubicBezTo>
                <a:cubicBezTo>
                  <a:pt x="2176963" y="1614448"/>
                  <a:pt x="2183273" y="1613164"/>
                  <a:pt x="2190341" y="1612039"/>
                </a:cubicBezTo>
                <a:cubicBezTo>
                  <a:pt x="2193885" y="1611513"/>
                  <a:pt x="2197398" y="1611051"/>
                  <a:pt x="2200879" y="1610651"/>
                </a:cubicBezTo>
                <a:cubicBezTo>
                  <a:pt x="2204360" y="1610251"/>
                  <a:pt x="2207747" y="1610041"/>
                  <a:pt x="2211038" y="1610020"/>
                </a:cubicBezTo>
                <a:cubicBezTo>
                  <a:pt x="2216119" y="1609936"/>
                  <a:pt x="2221104" y="1610609"/>
                  <a:pt x="2225994" y="1612039"/>
                </a:cubicBezTo>
                <a:cubicBezTo>
                  <a:pt x="2230884" y="1613470"/>
                  <a:pt x="2235491" y="1616162"/>
                  <a:pt x="2239813" y="1620116"/>
                </a:cubicBezTo>
                <a:cubicBezTo>
                  <a:pt x="2246913" y="1632979"/>
                  <a:pt x="2251519" y="1645873"/>
                  <a:pt x="2253633" y="1658799"/>
                </a:cubicBezTo>
                <a:cubicBezTo>
                  <a:pt x="2255747" y="1671724"/>
                  <a:pt x="2256693" y="1684745"/>
                  <a:pt x="2256472" y="1697859"/>
                </a:cubicBezTo>
                <a:cubicBezTo>
                  <a:pt x="2256472" y="1698941"/>
                  <a:pt x="2256472" y="1700761"/>
                  <a:pt x="2256472" y="1703319"/>
                </a:cubicBezTo>
                <a:cubicBezTo>
                  <a:pt x="2256472" y="1705877"/>
                  <a:pt x="2256472" y="1710764"/>
                  <a:pt x="2256472" y="1717978"/>
                </a:cubicBezTo>
                <a:cubicBezTo>
                  <a:pt x="2256472" y="1725192"/>
                  <a:pt x="2256472" y="1736323"/>
                  <a:pt x="2256472" y="1751371"/>
                </a:cubicBezTo>
                <a:cubicBezTo>
                  <a:pt x="2256683" y="1772910"/>
                  <a:pt x="2256010" y="1794449"/>
                  <a:pt x="2254454" y="1815988"/>
                </a:cubicBezTo>
                <a:cubicBezTo>
                  <a:pt x="2252897" y="1837528"/>
                  <a:pt x="2249195" y="1857048"/>
                  <a:pt x="2243348" y="1874548"/>
                </a:cubicBezTo>
                <a:cubicBezTo>
                  <a:pt x="2237963" y="1880301"/>
                  <a:pt x="2231947" y="1884445"/>
                  <a:pt x="2225300" y="1886979"/>
                </a:cubicBezTo>
                <a:cubicBezTo>
                  <a:pt x="2218653" y="1889514"/>
                  <a:pt x="2211880" y="1890755"/>
                  <a:pt x="2204980" y="1890703"/>
                </a:cubicBezTo>
                <a:cubicBezTo>
                  <a:pt x="2197408" y="1890787"/>
                  <a:pt x="2190341" y="1889609"/>
                  <a:pt x="2183778" y="1887169"/>
                </a:cubicBezTo>
                <a:cubicBezTo>
                  <a:pt x="2180139" y="1885928"/>
                  <a:pt x="2176058" y="1884371"/>
                  <a:pt x="2171536" y="1882499"/>
                </a:cubicBezTo>
                <a:cubicBezTo>
                  <a:pt x="2167013" y="1880627"/>
                  <a:pt x="2162681" y="1878313"/>
                  <a:pt x="2158537" y="1875558"/>
                </a:cubicBezTo>
                <a:cubicBezTo>
                  <a:pt x="2159042" y="1878965"/>
                  <a:pt x="2159294" y="1883383"/>
                  <a:pt x="2159294" y="1888809"/>
                </a:cubicBezTo>
                <a:cubicBezTo>
                  <a:pt x="2159294" y="1894236"/>
                  <a:pt x="2159042" y="1899916"/>
                  <a:pt x="2158537" y="1905847"/>
                </a:cubicBezTo>
                <a:cubicBezTo>
                  <a:pt x="2156991" y="1906089"/>
                  <a:pt x="2155160" y="1906236"/>
                  <a:pt x="2153047" y="1906289"/>
                </a:cubicBezTo>
                <a:cubicBezTo>
                  <a:pt x="2150933" y="1906342"/>
                  <a:pt x="2148724" y="1906363"/>
                  <a:pt x="2146421" y="1906352"/>
                </a:cubicBezTo>
                <a:cubicBezTo>
                  <a:pt x="2140973" y="1906331"/>
                  <a:pt x="2135210" y="1906247"/>
                  <a:pt x="2129131" y="1906100"/>
                </a:cubicBezTo>
                <a:cubicBezTo>
                  <a:pt x="2123052" y="1905952"/>
                  <a:pt x="2117541" y="1905868"/>
                  <a:pt x="2112598" y="1905847"/>
                </a:cubicBezTo>
                <a:cubicBezTo>
                  <a:pt x="2110158" y="1905847"/>
                  <a:pt x="2107971" y="1905847"/>
                  <a:pt x="2106034" y="1905847"/>
                </a:cubicBezTo>
                <a:cubicBezTo>
                  <a:pt x="2104412" y="1866321"/>
                  <a:pt x="2103171" y="1823374"/>
                  <a:pt x="2102314" y="1777005"/>
                </a:cubicBezTo>
                <a:cubicBezTo>
                  <a:pt x="2101458" y="1730636"/>
                  <a:pt x="2100628" y="1683762"/>
                  <a:pt x="2099828" y="1636383"/>
                </a:cubicBezTo>
                <a:cubicBezTo>
                  <a:pt x="2099027" y="1589004"/>
                  <a:pt x="2097899" y="1544037"/>
                  <a:pt x="2096443" y="1501482"/>
                </a:cubicBezTo>
                <a:cubicBezTo>
                  <a:pt x="2101565" y="1500978"/>
                  <a:pt x="2108738" y="1500599"/>
                  <a:pt x="2117961" y="1500347"/>
                </a:cubicBezTo>
                <a:cubicBezTo>
                  <a:pt x="2127185" y="1500094"/>
                  <a:pt x="2134989" y="1499968"/>
                  <a:pt x="2141373" y="1499968"/>
                </a:cubicBezTo>
                <a:close/>
                <a:moveTo>
                  <a:pt x="5419420" y="1499463"/>
                </a:moveTo>
                <a:cubicBezTo>
                  <a:pt x="5425867" y="1499474"/>
                  <a:pt x="5431904" y="1500841"/>
                  <a:pt x="5437531" y="1503565"/>
                </a:cubicBezTo>
                <a:cubicBezTo>
                  <a:pt x="5443157" y="1506289"/>
                  <a:pt x="5447554" y="1510306"/>
                  <a:pt x="5450719" y="1515618"/>
                </a:cubicBezTo>
                <a:cubicBezTo>
                  <a:pt x="5453748" y="1521255"/>
                  <a:pt x="5455263" y="1526640"/>
                  <a:pt x="5455263" y="1531772"/>
                </a:cubicBezTo>
                <a:cubicBezTo>
                  <a:pt x="5455168" y="1536810"/>
                  <a:pt x="5454095" y="1541627"/>
                  <a:pt x="5452044" y="1546223"/>
                </a:cubicBezTo>
                <a:cubicBezTo>
                  <a:pt x="5449993" y="1550819"/>
                  <a:pt x="5447532" y="1555257"/>
                  <a:pt x="5444661" y="1559537"/>
                </a:cubicBezTo>
                <a:cubicBezTo>
                  <a:pt x="5442085" y="1562083"/>
                  <a:pt x="5439034" y="1564060"/>
                  <a:pt x="5435511" y="1565469"/>
                </a:cubicBezTo>
                <a:cubicBezTo>
                  <a:pt x="5431988" y="1566878"/>
                  <a:pt x="5428307" y="1567594"/>
                  <a:pt x="5424468" y="1567615"/>
                </a:cubicBezTo>
                <a:cubicBezTo>
                  <a:pt x="5421660" y="1567615"/>
                  <a:pt x="5418821" y="1567236"/>
                  <a:pt x="5415949" y="1566479"/>
                </a:cubicBezTo>
                <a:cubicBezTo>
                  <a:pt x="5413078" y="1565721"/>
                  <a:pt x="5410365" y="1564586"/>
                  <a:pt x="5407809" y="1563071"/>
                </a:cubicBezTo>
                <a:cubicBezTo>
                  <a:pt x="5401446" y="1559232"/>
                  <a:pt x="5396503" y="1554542"/>
                  <a:pt x="5392980" y="1548999"/>
                </a:cubicBezTo>
                <a:cubicBezTo>
                  <a:pt x="5389457" y="1543457"/>
                  <a:pt x="5387668" y="1537378"/>
                  <a:pt x="5387616" y="1530762"/>
                </a:cubicBezTo>
                <a:cubicBezTo>
                  <a:pt x="5387616" y="1527229"/>
                  <a:pt x="5388121" y="1523695"/>
                  <a:pt x="5389131" y="1520161"/>
                </a:cubicBezTo>
                <a:cubicBezTo>
                  <a:pt x="5391560" y="1512894"/>
                  <a:pt x="5395535" y="1507614"/>
                  <a:pt x="5401057" y="1504322"/>
                </a:cubicBezTo>
                <a:cubicBezTo>
                  <a:pt x="5406578" y="1501030"/>
                  <a:pt x="5412699" y="1499411"/>
                  <a:pt x="5419420" y="1499463"/>
                </a:cubicBezTo>
                <a:close/>
                <a:moveTo>
                  <a:pt x="4657420" y="1499463"/>
                </a:moveTo>
                <a:cubicBezTo>
                  <a:pt x="4663867" y="1499474"/>
                  <a:pt x="4669904" y="1500841"/>
                  <a:pt x="4675531" y="1503565"/>
                </a:cubicBezTo>
                <a:cubicBezTo>
                  <a:pt x="4681157" y="1506289"/>
                  <a:pt x="4685554" y="1510306"/>
                  <a:pt x="4688720" y="1515618"/>
                </a:cubicBezTo>
                <a:cubicBezTo>
                  <a:pt x="4691748" y="1521255"/>
                  <a:pt x="4693263" y="1526640"/>
                  <a:pt x="4693263" y="1531772"/>
                </a:cubicBezTo>
                <a:cubicBezTo>
                  <a:pt x="4693168" y="1536810"/>
                  <a:pt x="4692095" y="1541627"/>
                  <a:pt x="4690044" y="1546223"/>
                </a:cubicBezTo>
                <a:cubicBezTo>
                  <a:pt x="4687994" y="1550819"/>
                  <a:pt x="4685533" y="1555257"/>
                  <a:pt x="4682661" y="1559537"/>
                </a:cubicBezTo>
                <a:cubicBezTo>
                  <a:pt x="4680085" y="1562083"/>
                  <a:pt x="4677035" y="1564060"/>
                  <a:pt x="4673511" y="1565469"/>
                </a:cubicBezTo>
                <a:cubicBezTo>
                  <a:pt x="4669988" y="1566878"/>
                  <a:pt x="4666307" y="1567594"/>
                  <a:pt x="4662469" y="1567615"/>
                </a:cubicBezTo>
                <a:cubicBezTo>
                  <a:pt x="4659660" y="1567615"/>
                  <a:pt x="4656821" y="1567236"/>
                  <a:pt x="4653950" y="1566479"/>
                </a:cubicBezTo>
                <a:cubicBezTo>
                  <a:pt x="4651079" y="1565721"/>
                  <a:pt x="4648365" y="1564586"/>
                  <a:pt x="4645809" y="1563071"/>
                </a:cubicBezTo>
                <a:cubicBezTo>
                  <a:pt x="4639446" y="1559232"/>
                  <a:pt x="4634503" y="1554542"/>
                  <a:pt x="4630980" y="1548999"/>
                </a:cubicBezTo>
                <a:cubicBezTo>
                  <a:pt x="4627457" y="1543457"/>
                  <a:pt x="4625669" y="1537378"/>
                  <a:pt x="4625616" y="1530762"/>
                </a:cubicBezTo>
                <a:cubicBezTo>
                  <a:pt x="4625616" y="1527229"/>
                  <a:pt x="4626121" y="1523695"/>
                  <a:pt x="4627131" y="1520161"/>
                </a:cubicBezTo>
                <a:cubicBezTo>
                  <a:pt x="4629560" y="1512894"/>
                  <a:pt x="4633536" y="1507614"/>
                  <a:pt x="4639057" y="1504322"/>
                </a:cubicBezTo>
                <a:cubicBezTo>
                  <a:pt x="4644579" y="1501030"/>
                  <a:pt x="4650700" y="1499411"/>
                  <a:pt x="4657420" y="1499463"/>
                </a:cubicBezTo>
                <a:close/>
                <a:moveTo>
                  <a:pt x="5303872" y="1497949"/>
                </a:moveTo>
                <a:cubicBezTo>
                  <a:pt x="5303094" y="1550103"/>
                  <a:pt x="5302127" y="1604183"/>
                  <a:pt x="5300970" y="1660187"/>
                </a:cubicBezTo>
                <a:cubicBezTo>
                  <a:pt x="5299813" y="1716191"/>
                  <a:pt x="5300107" y="1774687"/>
                  <a:pt x="5301853" y="1835677"/>
                </a:cubicBezTo>
                <a:cubicBezTo>
                  <a:pt x="5302715" y="1846352"/>
                  <a:pt x="5307806" y="1852262"/>
                  <a:pt x="5317124" y="1853409"/>
                </a:cubicBezTo>
                <a:cubicBezTo>
                  <a:pt x="5326443" y="1854555"/>
                  <a:pt x="5336329" y="1855039"/>
                  <a:pt x="5346783" y="1854860"/>
                </a:cubicBezTo>
                <a:cubicBezTo>
                  <a:pt x="5347308" y="1861917"/>
                  <a:pt x="5347771" y="1868627"/>
                  <a:pt x="5348171" y="1874990"/>
                </a:cubicBezTo>
                <a:cubicBezTo>
                  <a:pt x="5348570" y="1881353"/>
                  <a:pt x="5348781" y="1887432"/>
                  <a:pt x="5348802" y="1893227"/>
                </a:cubicBezTo>
                <a:cubicBezTo>
                  <a:pt x="5348823" y="1896266"/>
                  <a:pt x="5348781" y="1899274"/>
                  <a:pt x="5348675" y="1902250"/>
                </a:cubicBezTo>
                <a:cubicBezTo>
                  <a:pt x="5348570" y="1905227"/>
                  <a:pt x="5348276" y="1908109"/>
                  <a:pt x="5347792" y="1910896"/>
                </a:cubicBezTo>
                <a:cubicBezTo>
                  <a:pt x="5344258" y="1910896"/>
                  <a:pt x="5340724" y="1910896"/>
                  <a:pt x="5337191" y="1910896"/>
                </a:cubicBezTo>
                <a:cubicBezTo>
                  <a:pt x="5324673" y="1911142"/>
                  <a:pt x="5311510" y="1910425"/>
                  <a:pt x="5297702" y="1908745"/>
                </a:cubicBezTo>
                <a:cubicBezTo>
                  <a:pt x="5283894" y="1907066"/>
                  <a:pt x="5271853" y="1902946"/>
                  <a:pt x="5261579" y="1896387"/>
                </a:cubicBezTo>
                <a:cubicBezTo>
                  <a:pt x="5251305" y="1889827"/>
                  <a:pt x="5245210" y="1879350"/>
                  <a:pt x="5243293" y="1864957"/>
                </a:cubicBezTo>
                <a:cubicBezTo>
                  <a:pt x="5241074" y="1843302"/>
                  <a:pt x="5239581" y="1821994"/>
                  <a:pt x="5238813" y="1801033"/>
                </a:cubicBezTo>
                <a:cubicBezTo>
                  <a:pt x="5238045" y="1780072"/>
                  <a:pt x="5237688" y="1759143"/>
                  <a:pt x="5237740" y="1738245"/>
                </a:cubicBezTo>
                <a:cubicBezTo>
                  <a:pt x="5237751" y="1721870"/>
                  <a:pt x="5237856" y="1705274"/>
                  <a:pt x="5238055" y="1688457"/>
                </a:cubicBezTo>
                <a:cubicBezTo>
                  <a:pt x="5238256" y="1671640"/>
                  <a:pt x="5238487" y="1654413"/>
                  <a:pt x="5238750" y="1636776"/>
                </a:cubicBezTo>
                <a:lnTo>
                  <a:pt x="5240264" y="1500978"/>
                </a:lnTo>
                <a:cubicBezTo>
                  <a:pt x="5251023" y="1500157"/>
                  <a:pt x="5261940" y="1499779"/>
                  <a:pt x="5273015" y="1499842"/>
                </a:cubicBezTo>
                <a:cubicBezTo>
                  <a:pt x="5284089" y="1499905"/>
                  <a:pt x="5294375" y="1499274"/>
                  <a:pt x="5303872" y="1497949"/>
                </a:cubicBezTo>
                <a:close/>
                <a:moveTo>
                  <a:pt x="4094197" y="1497949"/>
                </a:moveTo>
                <a:cubicBezTo>
                  <a:pt x="4093419" y="1550103"/>
                  <a:pt x="4092452" y="1604183"/>
                  <a:pt x="4091295" y="1660187"/>
                </a:cubicBezTo>
                <a:cubicBezTo>
                  <a:pt x="4090138" y="1716191"/>
                  <a:pt x="4090432" y="1774687"/>
                  <a:pt x="4092178" y="1835677"/>
                </a:cubicBezTo>
                <a:cubicBezTo>
                  <a:pt x="4093041" y="1846352"/>
                  <a:pt x="4098131" y="1852262"/>
                  <a:pt x="4107449" y="1853409"/>
                </a:cubicBezTo>
                <a:cubicBezTo>
                  <a:pt x="4116768" y="1854555"/>
                  <a:pt x="4126654" y="1855039"/>
                  <a:pt x="4137108" y="1854860"/>
                </a:cubicBezTo>
                <a:cubicBezTo>
                  <a:pt x="4137633" y="1861917"/>
                  <a:pt x="4138096" y="1868627"/>
                  <a:pt x="4138496" y="1874990"/>
                </a:cubicBezTo>
                <a:cubicBezTo>
                  <a:pt x="4138896" y="1881353"/>
                  <a:pt x="4139106" y="1887432"/>
                  <a:pt x="4139127" y="1893227"/>
                </a:cubicBezTo>
                <a:cubicBezTo>
                  <a:pt x="4139148" y="1896266"/>
                  <a:pt x="4139106" y="1899274"/>
                  <a:pt x="4139001" y="1902250"/>
                </a:cubicBezTo>
                <a:cubicBezTo>
                  <a:pt x="4138896" y="1905227"/>
                  <a:pt x="4138601" y="1908109"/>
                  <a:pt x="4138117" y="1910896"/>
                </a:cubicBezTo>
                <a:cubicBezTo>
                  <a:pt x="4134584" y="1910896"/>
                  <a:pt x="4131050" y="1910896"/>
                  <a:pt x="4127516" y="1910896"/>
                </a:cubicBezTo>
                <a:cubicBezTo>
                  <a:pt x="4114998" y="1911142"/>
                  <a:pt x="4101835" y="1910425"/>
                  <a:pt x="4088027" y="1908745"/>
                </a:cubicBezTo>
                <a:cubicBezTo>
                  <a:pt x="4074220" y="1907066"/>
                  <a:pt x="4062179" y="1902946"/>
                  <a:pt x="4051904" y="1896387"/>
                </a:cubicBezTo>
                <a:cubicBezTo>
                  <a:pt x="4041630" y="1889827"/>
                  <a:pt x="4035535" y="1879350"/>
                  <a:pt x="4033618" y="1864957"/>
                </a:cubicBezTo>
                <a:cubicBezTo>
                  <a:pt x="4031399" y="1843302"/>
                  <a:pt x="4029906" y="1821994"/>
                  <a:pt x="4029138" y="1801033"/>
                </a:cubicBezTo>
                <a:cubicBezTo>
                  <a:pt x="4028370" y="1780072"/>
                  <a:pt x="4028013" y="1759143"/>
                  <a:pt x="4028065" y="1738245"/>
                </a:cubicBezTo>
                <a:cubicBezTo>
                  <a:pt x="4028076" y="1721870"/>
                  <a:pt x="4028181" y="1705274"/>
                  <a:pt x="4028381" y="1688457"/>
                </a:cubicBezTo>
                <a:cubicBezTo>
                  <a:pt x="4028581" y="1671640"/>
                  <a:pt x="4028812" y="1654413"/>
                  <a:pt x="4029075" y="1636776"/>
                </a:cubicBezTo>
                <a:lnTo>
                  <a:pt x="4030590" y="1500978"/>
                </a:lnTo>
                <a:cubicBezTo>
                  <a:pt x="4041348" y="1500157"/>
                  <a:pt x="4052265" y="1499779"/>
                  <a:pt x="4063340" y="1499842"/>
                </a:cubicBezTo>
                <a:cubicBezTo>
                  <a:pt x="4074415" y="1499905"/>
                  <a:pt x="4084701" y="1499274"/>
                  <a:pt x="4094197" y="1497949"/>
                </a:cubicBezTo>
                <a:close/>
                <a:moveTo>
                  <a:pt x="2379697" y="1497949"/>
                </a:moveTo>
                <a:cubicBezTo>
                  <a:pt x="2378919" y="1550103"/>
                  <a:pt x="2377951" y="1604183"/>
                  <a:pt x="2376795" y="1660187"/>
                </a:cubicBezTo>
                <a:cubicBezTo>
                  <a:pt x="2375638" y="1716191"/>
                  <a:pt x="2375933" y="1774687"/>
                  <a:pt x="2377678" y="1835677"/>
                </a:cubicBezTo>
                <a:cubicBezTo>
                  <a:pt x="2378540" y="1846352"/>
                  <a:pt x="2383631" y="1852262"/>
                  <a:pt x="2392949" y="1853409"/>
                </a:cubicBezTo>
                <a:cubicBezTo>
                  <a:pt x="2402267" y="1854555"/>
                  <a:pt x="2412153" y="1855039"/>
                  <a:pt x="2422607" y="1854860"/>
                </a:cubicBezTo>
                <a:cubicBezTo>
                  <a:pt x="2423133" y="1861917"/>
                  <a:pt x="2423596" y="1868627"/>
                  <a:pt x="2423996" y="1874990"/>
                </a:cubicBezTo>
                <a:cubicBezTo>
                  <a:pt x="2424395" y="1881353"/>
                  <a:pt x="2424606" y="1887432"/>
                  <a:pt x="2424627" y="1893227"/>
                </a:cubicBezTo>
                <a:cubicBezTo>
                  <a:pt x="2424648" y="1896266"/>
                  <a:pt x="2424606" y="1899274"/>
                  <a:pt x="2424501" y="1902250"/>
                </a:cubicBezTo>
                <a:cubicBezTo>
                  <a:pt x="2424395" y="1905227"/>
                  <a:pt x="2424101" y="1908109"/>
                  <a:pt x="2423617" y="1910896"/>
                </a:cubicBezTo>
                <a:cubicBezTo>
                  <a:pt x="2420083" y="1910896"/>
                  <a:pt x="2416550" y="1910896"/>
                  <a:pt x="2413016" y="1910896"/>
                </a:cubicBezTo>
                <a:cubicBezTo>
                  <a:pt x="2400498" y="1911142"/>
                  <a:pt x="2387335" y="1910425"/>
                  <a:pt x="2373528" y="1908745"/>
                </a:cubicBezTo>
                <a:cubicBezTo>
                  <a:pt x="2359720" y="1907066"/>
                  <a:pt x="2347679" y="1902946"/>
                  <a:pt x="2337405" y="1896387"/>
                </a:cubicBezTo>
                <a:cubicBezTo>
                  <a:pt x="2327131" y="1889827"/>
                  <a:pt x="2321035" y="1879350"/>
                  <a:pt x="2319119" y="1864957"/>
                </a:cubicBezTo>
                <a:cubicBezTo>
                  <a:pt x="2316899" y="1843302"/>
                  <a:pt x="2315406" y="1821994"/>
                  <a:pt x="2314638" y="1801033"/>
                </a:cubicBezTo>
                <a:cubicBezTo>
                  <a:pt x="2313871" y="1780072"/>
                  <a:pt x="2313513" y="1759143"/>
                  <a:pt x="2313566" y="1738245"/>
                </a:cubicBezTo>
                <a:cubicBezTo>
                  <a:pt x="2313577" y="1721870"/>
                  <a:pt x="2313681" y="1705274"/>
                  <a:pt x="2313881" y="1688457"/>
                </a:cubicBezTo>
                <a:cubicBezTo>
                  <a:pt x="2314081" y="1671640"/>
                  <a:pt x="2314312" y="1654413"/>
                  <a:pt x="2314576" y="1636776"/>
                </a:cubicBezTo>
                <a:lnTo>
                  <a:pt x="2316090" y="1500978"/>
                </a:lnTo>
                <a:cubicBezTo>
                  <a:pt x="2326849" y="1500157"/>
                  <a:pt x="2337766" y="1499779"/>
                  <a:pt x="2348840" y="1499842"/>
                </a:cubicBezTo>
                <a:cubicBezTo>
                  <a:pt x="2359915" y="1499905"/>
                  <a:pt x="2370201" y="1499274"/>
                  <a:pt x="2379697" y="1497949"/>
                </a:cubicBezTo>
                <a:close/>
                <a:moveTo>
                  <a:pt x="5570439" y="1494920"/>
                </a:moveTo>
                <a:cubicBezTo>
                  <a:pt x="5572721" y="1523590"/>
                  <a:pt x="5575351" y="1557876"/>
                  <a:pt x="5578327" y="1597778"/>
                </a:cubicBezTo>
                <a:cubicBezTo>
                  <a:pt x="5581303" y="1637680"/>
                  <a:pt x="5583050" y="1679286"/>
                  <a:pt x="5583565" y="1722596"/>
                </a:cubicBezTo>
                <a:cubicBezTo>
                  <a:pt x="5592893" y="1703781"/>
                  <a:pt x="5603011" y="1684492"/>
                  <a:pt x="5613917" y="1664730"/>
                </a:cubicBezTo>
                <a:cubicBezTo>
                  <a:pt x="5624824" y="1644968"/>
                  <a:pt x="5636581" y="1625554"/>
                  <a:pt x="5649191" y="1606486"/>
                </a:cubicBezTo>
                <a:cubicBezTo>
                  <a:pt x="5656207" y="1610030"/>
                  <a:pt x="5663127" y="1614300"/>
                  <a:pt x="5669952" y="1619296"/>
                </a:cubicBezTo>
                <a:cubicBezTo>
                  <a:pt x="5676778" y="1624292"/>
                  <a:pt x="5683825" y="1629950"/>
                  <a:pt x="5691092" y="1636271"/>
                </a:cubicBezTo>
                <a:cubicBezTo>
                  <a:pt x="5683656" y="1649870"/>
                  <a:pt x="5676316" y="1664699"/>
                  <a:pt x="5669069" y="1680758"/>
                </a:cubicBezTo>
                <a:cubicBezTo>
                  <a:pt x="5661823" y="1696818"/>
                  <a:pt x="5653851" y="1712783"/>
                  <a:pt x="5645153" y="1728654"/>
                </a:cubicBezTo>
                <a:cubicBezTo>
                  <a:pt x="5654839" y="1752738"/>
                  <a:pt x="5666387" y="1777643"/>
                  <a:pt x="5679797" y="1803368"/>
                </a:cubicBezTo>
                <a:cubicBezTo>
                  <a:pt x="5693206" y="1829093"/>
                  <a:pt x="5706395" y="1856522"/>
                  <a:pt x="5719362" y="1885654"/>
                </a:cubicBezTo>
                <a:cubicBezTo>
                  <a:pt x="5712537" y="1889525"/>
                  <a:pt x="5705111" y="1893900"/>
                  <a:pt x="5697087" y="1898780"/>
                </a:cubicBezTo>
                <a:cubicBezTo>
                  <a:pt x="5689062" y="1903660"/>
                  <a:pt x="5680501" y="1908540"/>
                  <a:pt x="5671404" y="1913420"/>
                </a:cubicBezTo>
                <a:cubicBezTo>
                  <a:pt x="5658500" y="1891470"/>
                  <a:pt x="5646825" y="1868732"/>
                  <a:pt x="5636382" y="1845205"/>
                </a:cubicBezTo>
                <a:cubicBezTo>
                  <a:pt x="5625938" y="1821678"/>
                  <a:pt x="5616914" y="1798814"/>
                  <a:pt x="5609311" y="1776612"/>
                </a:cubicBezTo>
                <a:cubicBezTo>
                  <a:pt x="5603873" y="1783312"/>
                  <a:pt x="5599477" y="1789475"/>
                  <a:pt x="5596122" y="1795101"/>
                </a:cubicBezTo>
                <a:cubicBezTo>
                  <a:pt x="5592767" y="1800728"/>
                  <a:pt x="5588245" y="1806512"/>
                  <a:pt x="5582555" y="1812455"/>
                </a:cubicBezTo>
                <a:cubicBezTo>
                  <a:pt x="5582050" y="1826159"/>
                  <a:pt x="5581924" y="1841156"/>
                  <a:pt x="5582176" y="1857447"/>
                </a:cubicBezTo>
                <a:cubicBezTo>
                  <a:pt x="5582429" y="1873738"/>
                  <a:pt x="5583059" y="1889367"/>
                  <a:pt x="5584069" y="1904333"/>
                </a:cubicBezTo>
                <a:lnTo>
                  <a:pt x="5526519" y="1904333"/>
                </a:lnTo>
                <a:lnTo>
                  <a:pt x="5516927" y="1507036"/>
                </a:lnTo>
                <a:cubicBezTo>
                  <a:pt x="5526036" y="1505458"/>
                  <a:pt x="5535080" y="1503565"/>
                  <a:pt x="5544062" y="1501356"/>
                </a:cubicBezTo>
                <a:cubicBezTo>
                  <a:pt x="5553044" y="1499148"/>
                  <a:pt x="5561836" y="1497002"/>
                  <a:pt x="5570439" y="1494920"/>
                </a:cubicBezTo>
                <a:close/>
                <a:moveTo>
                  <a:pt x="4717561" y="1176604"/>
                </a:moveTo>
                <a:cubicBezTo>
                  <a:pt x="4708516" y="1176635"/>
                  <a:pt x="4701870" y="1177077"/>
                  <a:pt x="4697620" y="1177929"/>
                </a:cubicBezTo>
                <a:cubicBezTo>
                  <a:pt x="4693372" y="1178781"/>
                  <a:pt x="4689754" y="1179854"/>
                  <a:pt x="4686767" y="1181147"/>
                </a:cubicBezTo>
                <a:cubicBezTo>
                  <a:pt x="4682413" y="1182830"/>
                  <a:pt x="4677743" y="1185775"/>
                  <a:pt x="4672758" y="1189982"/>
                </a:cubicBezTo>
                <a:cubicBezTo>
                  <a:pt x="4667773" y="1194188"/>
                  <a:pt x="4664365" y="1200162"/>
                  <a:pt x="4662535" y="1207903"/>
                </a:cubicBezTo>
                <a:cubicBezTo>
                  <a:pt x="4661988" y="1219388"/>
                  <a:pt x="4663461" y="1227591"/>
                  <a:pt x="4666952" y="1232513"/>
                </a:cubicBezTo>
                <a:cubicBezTo>
                  <a:pt x="4670444" y="1237435"/>
                  <a:pt x="4677722" y="1239833"/>
                  <a:pt x="4688786" y="1239707"/>
                </a:cubicBezTo>
                <a:cubicBezTo>
                  <a:pt x="4697838" y="1238685"/>
                  <a:pt x="4705087" y="1236746"/>
                  <a:pt x="4710531" y="1233892"/>
                </a:cubicBezTo>
                <a:cubicBezTo>
                  <a:pt x="4715975" y="1231038"/>
                  <a:pt x="4719821" y="1225322"/>
                  <a:pt x="4722067" y="1216747"/>
                </a:cubicBezTo>
                <a:cubicBezTo>
                  <a:pt x="4724314" y="1208171"/>
                  <a:pt x="4725168" y="1194790"/>
                  <a:pt x="4724629" y="1176604"/>
                </a:cubicBezTo>
                <a:close/>
                <a:moveTo>
                  <a:pt x="1469537" y="1176604"/>
                </a:moveTo>
                <a:cubicBezTo>
                  <a:pt x="1460492" y="1176635"/>
                  <a:pt x="1453845" y="1177077"/>
                  <a:pt x="1449596" y="1177929"/>
                </a:cubicBezTo>
                <a:cubicBezTo>
                  <a:pt x="1445347" y="1178781"/>
                  <a:pt x="1441729" y="1179854"/>
                  <a:pt x="1438743" y="1181147"/>
                </a:cubicBezTo>
                <a:cubicBezTo>
                  <a:pt x="1434388" y="1182830"/>
                  <a:pt x="1429718" y="1185775"/>
                  <a:pt x="1424733" y="1189982"/>
                </a:cubicBezTo>
                <a:cubicBezTo>
                  <a:pt x="1419749" y="1194188"/>
                  <a:pt x="1416341" y="1200162"/>
                  <a:pt x="1414511" y="1207903"/>
                </a:cubicBezTo>
                <a:cubicBezTo>
                  <a:pt x="1413964" y="1219388"/>
                  <a:pt x="1415436" y="1227591"/>
                  <a:pt x="1418928" y="1232513"/>
                </a:cubicBezTo>
                <a:cubicBezTo>
                  <a:pt x="1422420" y="1237435"/>
                  <a:pt x="1429698" y="1239833"/>
                  <a:pt x="1440762" y="1239707"/>
                </a:cubicBezTo>
                <a:cubicBezTo>
                  <a:pt x="1449814" y="1238685"/>
                  <a:pt x="1457063" y="1236746"/>
                  <a:pt x="1462506" y="1233892"/>
                </a:cubicBezTo>
                <a:cubicBezTo>
                  <a:pt x="1467951" y="1231038"/>
                  <a:pt x="1471796" y="1225322"/>
                  <a:pt x="1474042" y="1216747"/>
                </a:cubicBezTo>
                <a:cubicBezTo>
                  <a:pt x="1476289" y="1208171"/>
                  <a:pt x="1477144" y="1194790"/>
                  <a:pt x="1476605" y="1176604"/>
                </a:cubicBezTo>
                <a:close/>
                <a:moveTo>
                  <a:pt x="5816775" y="1053931"/>
                </a:moveTo>
                <a:cubicBezTo>
                  <a:pt x="5810307" y="1053847"/>
                  <a:pt x="5804564" y="1055151"/>
                  <a:pt x="5799547" y="1057844"/>
                </a:cubicBezTo>
                <a:cubicBezTo>
                  <a:pt x="5794531" y="1060536"/>
                  <a:pt x="5791186" y="1065122"/>
                  <a:pt x="5789514" y="1071600"/>
                </a:cubicBezTo>
                <a:cubicBezTo>
                  <a:pt x="5788263" y="1077490"/>
                  <a:pt x="5787358" y="1084642"/>
                  <a:pt x="5786800" y="1093055"/>
                </a:cubicBezTo>
                <a:cubicBezTo>
                  <a:pt x="5786244" y="1101469"/>
                  <a:pt x="5785970" y="1110640"/>
                  <a:pt x="5785980" y="1120568"/>
                </a:cubicBezTo>
                <a:cubicBezTo>
                  <a:pt x="5785992" y="1134470"/>
                  <a:pt x="5786473" y="1148287"/>
                  <a:pt x="5787420" y="1162020"/>
                </a:cubicBezTo>
                <a:cubicBezTo>
                  <a:pt x="5788367" y="1175753"/>
                  <a:pt x="5789707" y="1187775"/>
                  <a:pt x="5791440" y="1198087"/>
                </a:cubicBezTo>
                <a:cubicBezTo>
                  <a:pt x="5793173" y="1208398"/>
                  <a:pt x="5795223" y="1215372"/>
                  <a:pt x="5797591" y="1219009"/>
                </a:cubicBezTo>
                <a:cubicBezTo>
                  <a:pt x="5800284" y="1222564"/>
                  <a:pt x="5804365" y="1225298"/>
                  <a:pt x="5809833" y="1227212"/>
                </a:cubicBezTo>
                <a:cubicBezTo>
                  <a:pt x="5815302" y="1229127"/>
                  <a:pt x="5821150" y="1230094"/>
                  <a:pt x="5827376" y="1230115"/>
                </a:cubicBezTo>
                <a:cubicBezTo>
                  <a:pt x="5832256" y="1230115"/>
                  <a:pt x="5836884" y="1229484"/>
                  <a:pt x="5841259" y="1228222"/>
                </a:cubicBezTo>
                <a:cubicBezTo>
                  <a:pt x="5845634" y="1226960"/>
                  <a:pt x="5849252" y="1225067"/>
                  <a:pt x="5852112" y="1222543"/>
                </a:cubicBezTo>
                <a:cubicBezTo>
                  <a:pt x="5850934" y="1193484"/>
                  <a:pt x="5849504" y="1165782"/>
                  <a:pt x="5847821" y="1139436"/>
                </a:cubicBezTo>
                <a:cubicBezTo>
                  <a:pt x="5846139" y="1113090"/>
                  <a:pt x="5845213" y="1086776"/>
                  <a:pt x="5845045" y="1060494"/>
                </a:cubicBezTo>
                <a:cubicBezTo>
                  <a:pt x="5841438" y="1058675"/>
                  <a:pt x="5837168" y="1057139"/>
                  <a:pt x="5832235" y="1055888"/>
                </a:cubicBezTo>
                <a:cubicBezTo>
                  <a:pt x="5827303" y="1054636"/>
                  <a:pt x="5822149" y="1053984"/>
                  <a:pt x="5816775" y="1053931"/>
                </a:cubicBezTo>
                <a:close/>
                <a:moveTo>
                  <a:pt x="2578275" y="1053931"/>
                </a:moveTo>
                <a:cubicBezTo>
                  <a:pt x="2571806" y="1053847"/>
                  <a:pt x="2566064" y="1055151"/>
                  <a:pt x="2561047" y="1057844"/>
                </a:cubicBezTo>
                <a:cubicBezTo>
                  <a:pt x="2556031" y="1060536"/>
                  <a:pt x="2552686" y="1065122"/>
                  <a:pt x="2551014" y="1071600"/>
                </a:cubicBezTo>
                <a:cubicBezTo>
                  <a:pt x="2549762" y="1077490"/>
                  <a:pt x="2548858" y="1084642"/>
                  <a:pt x="2548300" y="1093055"/>
                </a:cubicBezTo>
                <a:cubicBezTo>
                  <a:pt x="2547743" y="1101469"/>
                  <a:pt x="2547470" y="1110640"/>
                  <a:pt x="2547480" y="1120568"/>
                </a:cubicBezTo>
                <a:cubicBezTo>
                  <a:pt x="2547493" y="1134470"/>
                  <a:pt x="2547972" y="1148287"/>
                  <a:pt x="2548920" y="1162020"/>
                </a:cubicBezTo>
                <a:cubicBezTo>
                  <a:pt x="2549867" y="1175753"/>
                  <a:pt x="2551207" y="1187775"/>
                  <a:pt x="2552940" y="1198087"/>
                </a:cubicBezTo>
                <a:cubicBezTo>
                  <a:pt x="2554672" y="1208398"/>
                  <a:pt x="2556723" y="1215372"/>
                  <a:pt x="2559091" y="1219009"/>
                </a:cubicBezTo>
                <a:cubicBezTo>
                  <a:pt x="2561784" y="1222564"/>
                  <a:pt x="2565864" y="1225298"/>
                  <a:pt x="2571333" y="1227212"/>
                </a:cubicBezTo>
                <a:cubicBezTo>
                  <a:pt x="2576802" y="1229127"/>
                  <a:pt x="2582650" y="1230094"/>
                  <a:pt x="2588876" y="1230115"/>
                </a:cubicBezTo>
                <a:cubicBezTo>
                  <a:pt x="2593756" y="1230115"/>
                  <a:pt x="2598384" y="1229484"/>
                  <a:pt x="2602759" y="1228222"/>
                </a:cubicBezTo>
                <a:cubicBezTo>
                  <a:pt x="2607134" y="1226960"/>
                  <a:pt x="2610752" y="1225067"/>
                  <a:pt x="2613612" y="1222543"/>
                </a:cubicBezTo>
                <a:cubicBezTo>
                  <a:pt x="2612435" y="1193484"/>
                  <a:pt x="2611004" y="1165782"/>
                  <a:pt x="2609321" y="1139436"/>
                </a:cubicBezTo>
                <a:cubicBezTo>
                  <a:pt x="2607639" y="1113090"/>
                  <a:pt x="2606713" y="1086776"/>
                  <a:pt x="2606545" y="1060494"/>
                </a:cubicBezTo>
                <a:cubicBezTo>
                  <a:pt x="2602937" y="1058675"/>
                  <a:pt x="2598668" y="1057139"/>
                  <a:pt x="2593735" y="1055888"/>
                </a:cubicBezTo>
                <a:cubicBezTo>
                  <a:pt x="2588802" y="1054636"/>
                  <a:pt x="2583649" y="1053984"/>
                  <a:pt x="2578275" y="1053931"/>
                </a:cubicBezTo>
                <a:close/>
                <a:moveTo>
                  <a:pt x="6046889" y="1044340"/>
                </a:moveTo>
                <a:cubicBezTo>
                  <a:pt x="6039811" y="1044350"/>
                  <a:pt x="6033648" y="1046348"/>
                  <a:pt x="6028400" y="1050334"/>
                </a:cubicBezTo>
                <a:cubicBezTo>
                  <a:pt x="6023152" y="1054320"/>
                  <a:pt x="6020397" y="1060231"/>
                  <a:pt x="6020133" y="1068066"/>
                </a:cubicBezTo>
                <a:cubicBezTo>
                  <a:pt x="6020115" y="1082610"/>
                  <a:pt x="6020121" y="1099398"/>
                  <a:pt x="6020149" y="1118431"/>
                </a:cubicBezTo>
                <a:cubicBezTo>
                  <a:pt x="6020178" y="1137463"/>
                  <a:pt x="6020341" y="1156286"/>
                  <a:pt x="6020638" y="1174900"/>
                </a:cubicBezTo>
                <a:cubicBezTo>
                  <a:pt x="6020936" y="1193514"/>
                  <a:pt x="6021477" y="1209466"/>
                  <a:pt x="6022263" y="1222756"/>
                </a:cubicBezTo>
                <a:cubicBezTo>
                  <a:pt x="6023049" y="1236046"/>
                  <a:pt x="6024191" y="1244220"/>
                  <a:pt x="6025686" y="1247279"/>
                </a:cubicBezTo>
                <a:cubicBezTo>
                  <a:pt x="6027569" y="1250329"/>
                  <a:pt x="6030619" y="1252685"/>
                  <a:pt x="6034836" y="1254347"/>
                </a:cubicBezTo>
                <a:cubicBezTo>
                  <a:pt x="6039054" y="1256009"/>
                  <a:pt x="6043745" y="1256850"/>
                  <a:pt x="6048908" y="1256871"/>
                </a:cubicBezTo>
                <a:cubicBezTo>
                  <a:pt x="6054672" y="1256913"/>
                  <a:pt x="6059931" y="1255693"/>
                  <a:pt x="6064684" y="1253211"/>
                </a:cubicBezTo>
                <a:cubicBezTo>
                  <a:pt x="6069438" y="1250729"/>
                  <a:pt x="6072425" y="1246732"/>
                  <a:pt x="6073645" y="1241221"/>
                </a:cubicBezTo>
                <a:cubicBezTo>
                  <a:pt x="6074413" y="1236972"/>
                  <a:pt x="6075022" y="1229316"/>
                  <a:pt x="6075475" y="1218252"/>
                </a:cubicBezTo>
                <a:cubicBezTo>
                  <a:pt x="6075927" y="1207188"/>
                  <a:pt x="6076158" y="1193978"/>
                  <a:pt x="6076169" y="1178623"/>
                </a:cubicBezTo>
                <a:cubicBezTo>
                  <a:pt x="6076169" y="1160870"/>
                  <a:pt x="6075917" y="1142107"/>
                  <a:pt x="6075411" y="1122335"/>
                </a:cubicBezTo>
                <a:cubicBezTo>
                  <a:pt x="6074907" y="1102563"/>
                  <a:pt x="6074150" y="1083800"/>
                  <a:pt x="6073140" y="1066047"/>
                </a:cubicBezTo>
                <a:cubicBezTo>
                  <a:pt x="6072614" y="1058738"/>
                  <a:pt x="6069754" y="1053290"/>
                  <a:pt x="6064558" y="1049703"/>
                </a:cubicBezTo>
                <a:cubicBezTo>
                  <a:pt x="6059363" y="1046117"/>
                  <a:pt x="6053473" y="1044329"/>
                  <a:pt x="6046889" y="1044340"/>
                </a:cubicBezTo>
                <a:close/>
                <a:moveTo>
                  <a:pt x="5218214" y="1044340"/>
                </a:moveTo>
                <a:cubicBezTo>
                  <a:pt x="5211136" y="1044350"/>
                  <a:pt x="5204973" y="1046348"/>
                  <a:pt x="5199725" y="1050334"/>
                </a:cubicBezTo>
                <a:cubicBezTo>
                  <a:pt x="5194477" y="1054320"/>
                  <a:pt x="5191721" y="1060231"/>
                  <a:pt x="5191458" y="1068066"/>
                </a:cubicBezTo>
                <a:cubicBezTo>
                  <a:pt x="5191440" y="1082610"/>
                  <a:pt x="5191445" y="1099398"/>
                  <a:pt x="5191474" y="1118431"/>
                </a:cubicBezTo>
                <a:cubicBezTo>
                  <a:pt x="5191503" y="1137463"/>
                  <a:pt x="5191666" y="1156286"/>
                  <a:pt x="5191964" y="1174900"/>
                </a:cubicBezTo>
                <a:cubicBezTo>
                  <a:pt x="5192260" y="1193514"/>
                  <a:pt x="5192802" y="1209466"/>
                  <a:pt x="5193588" y="1222756"/>
                </a:cubicBezTo>
                <a:cubicBezTo>
                  <a:pt x="5194374" y="1236046"/>
                  <a:pt x="5195515" y="1244220"/>
                  <a:pt x="5197011" y="1247279"/>
                </a:cubicBezTo>
                <a:cubicBezTo>
                  <a:pt x="5198894" y="1250329"/>
                  <a:pt x="5201944" y="1252685"/>
                  <a:pt x="5206161" y="1254347"/>
                </a:cubicBezTo>
                <a:cubicBezTo>
                  <a:pt x="5210379" y="1256009"/>
                  <a:pt x="5215069" y="1256850"/>
                  <a:pt x="5220233" y="1256871"/>
                </a:cubicBezTo>
                <a:cubicBezTo>
                  <a:pt x="5225996" y="1256913"/>
                  <a:pt x="5231255" y="1255693"/>
                  <a:pt x="5236009" y="1253211"/>
                </a:cubicBezTo>
                <a:cubicBezTo>
                  <a:pt x="5240763" y="1250729"/>
                  <a:pt x="5243750" y="1246732"/>
                  <a:pt x="5244970" y="1241221"/>
                </a:cubicBezTo>
                <a:cubicBezTo>
                  <a:pt x="5245738" y="1236972"/>
                  <a:pt x="5246347" y="1229316"/>
                  <a:pt x="5246800" y="1218252"/>
                </a:cubicBezTo>
                <a:cubicBezTo>
                  <a:pt x="5247252" y="1207188"/>
                  <a:pt x="5247483" y="1193978"/>
                  <a:pt x="5247494" y="1178623"/>
                </a:cubicBezTo>
                <a:cubicBezTo>
                  <a:pt x="5247494" y="1160870"/>
                  <a:pt x="5247242" y="1142107"/>
                  <a:pt x="5246737" y="1122335"/>
                </a:cubicBezTo>
                <a:cubicBezTo>
                  <a:pt x="5246232" y="1102563"/>
                  <a:pt x="5245475" y="1083800"/>
                  <a:pt x="5244465" y="1066047"/>
                </a:cubicBezTo>
                <a:cubicBezTo>
                  <a:pt x="5243939" y="1058738"/>
                  <a:pt x="5241078" y="1053290"/>
                  <a:pt x="5235883" y="1049703"/>
                </a:cubicBezTo>
                <a:cubicBezTo>
                  <a:pt x="5230687" y="1046117"/>
                  <a:pt x="5224798" y="1044329"/>
                  <a:pt x="5218214" y="1044340"/>
                </a:cubicBezTo>
                <a:close/>
                <a:moveTo>
                  <a:pt x="3979964" y="1044340"/>
                </a:moveTo>
                <a:cubicBezTo>
                  <a:pt x="3972886" y="1044350"/>
                  <a:pt x="3966723" y="1046348"/>
                  <a:pt x="3961475" y="1050334"/>
                </a:cubicBezTo>
                <a:cubicBezTo>
                  <a:pt x="3956227" y="1054320"/>
                  <a:pt x="3953471" y="1060231"/>
                  <a:pt x="3953208" y="1068066"/>
                </a:cubicBezTo>
                <a:cubicBezTo>
                  <a:pt x="3953190" y="1082610"/>
                  <a:pt x="3953195" y="1099398"/>
                  <a:pt x="3953224" y="1118431"/>
                </a:cubicBezTo>
                <a:cubicBezTo>
                  <a:pt x="3953253" y="1137463"/>
                  <a:pt x="3953416" y="1156286"/>
                  <a:pt x="3953713" y="1174900"/>
                </a:cubicBezTo>
                <a:cubicBezTo>
                  <a:pt x="3954010" y="1193514"/>
                  <a:pt x="3954552" y="1209466"/>
                  <a:pt x="3955338" y="1222756"/>
                </a:cubicBezTo>
                <a:cubicBezTo>
                  <a:pt x="3956124" y="1236046"/>
                  <a:pt x="3957266" y="1244220"/>
                  <a:pt x="3958761" y="1247279"/>
                </a:cubicBezTo>
                <a:cubicBezTo>
                  <a:pt x="3960644" y="1250329"/>
                  <a:pt x="3963694" y="1252685"/>
                  <a:pt x="3967911" y="1254347"/>
                </a:cubicBezTo>
                <a:cubicBezTo>
                  <a:pt x="3972129" y="1256009"/>
                  <a:pt x="3976820" y="1256850"/>
                  <a:pt x="3981983" y="1256871"/>
                </a:cubicBezTo>
                <a:cubicBezTo>
                  <a:pt x="3987747" y="1256913"/>
                  <a:pt x="3993005" y="1255693"/>
                  <a:pt x="3997759" y="1253211"/>
                </a:cubicBezTo>
                <a:cubicBezTo>
                  <a:pt x="4002513" y="1250729"/>
                  <a:pt x="4005500" y="1246732"/>
                  <a:pt x="4006720" y="1241221"/>
                </a:cubicBezTo>
                <a:cubicBezTo>
                  <a:pt x="4007487" y="1236972"/>
                  <a:pt x="4008097" y="1229316"/>
                  <a:pt x="4008550" y="1218252"/>
                </a:cubicBezTo>
                <a:cubicBezTo>
                  <a:pt x="4009002" y="1207188"/>
                  <a:pt x="4009233" y="1193978"/>
                  <a:pt x="4009244" y="1178623"/>
                </a:cubicBezTo>
                <a:cubicBezTo>
                  <a:pt x="4009244" y="1160870"/>
                  <a:pt x="4008991" y="1142107"/>
                  <a:pt x="4008487" y="1122335"/>
                </a:cubicBezTo>
                <a:cubicBezTo>
                  <a:pt x="4007982" y="1102563"/>
                  <a:pt x="4007225" y="1083800"/>
                  <a:pt x="4006215" y="1066047"/>
                </a:cubicBezTo>
                <a:cubicBezTo>
                  <a:pt x="4005689" y="1058738"/>
                  <a:pt x="4002828" y="1053290"/>
                  <a:pt x="3997633" y="1049703"/>
                </a:cubicBezTo>
                <a:cubicBezTo>
                  <a:pt x="3992437" y="1046117"/>
                  <a:pt x="3986548" y="1044329"/>
                  <a:pt x="3979964" y="1044340"/>
                </a:cubicBezTo>
                <a:close/>
                <a:moveTo>
                  <a:pt x="2922689" y="1044340"/>
                </a:moveTo>
                <a:cubicBezTo>
                  <a:pt x="2915611" y="1044350"/>
                  <a:pt x="2909448" y="1046348"/>
                  <a:pt x="2904200" y="1050334"/>
                </a:cubicBezTo>
                <a:cubicBezTo>
                  <a:pt x="2898952" y="1054320"/>
                  <a:pt x="2896196" y="1060231"/>
                  <a:pt x="2895933" y="1068066"/>
                </a:cubicBezTo>
                <a:cubicBezTo>
                  <a:pt x="2895915" y="1082610"/>
                  <a:pt x="2895920" y="1099398"/>
                  <a:pt x="2895949" y="1118431"/>
                </a:cubicBezTo>
                <a:cubicBezTo>
                  <a:pt x="2895978" y="1137463"/>
                  <a:pt x="2896141" y="1156286"/>
                  <a:pt x="2896438" y="1174900"/>
                </a:cubicBezTo>
                <a:cubicBezTo>
                  <a:pt x="2896735" y="1193514"/>
                  <a:pt x="2897277" y="1209466"/>
                  <a:pt x="2898063" y="1222756"/>
                </a:cubicBezTo>
                <a:cubicBezTo>
                  <a:pt x="2898849" y="1236046"/>
                  <a:pt x="2899990" y="1244220"/>
                  <a:pt x="2901486" y="1247279"/>
                </a:cubicBezTo>
                <a:cubicBezTo>
                  <a:pt x="2903369" y="1250329"/>
                  <a:pt x="2906419" y="1252685"/>
                  <a:pt x="2910637" y="1254347"/>
                </a:cubicBezTo>
                <a:cubicBezTo>
                  <a:pt x="2914854" y="1256009"/>
                  <a:pt x="2919544" y="1256850"/>
                  <a:pt x="2924708" y="1256871"/>
                </a:cubicBezTo>
                <a:cubicBezTo>
                  <a:pt x="2930472" y="1256913"/>
                  <a:pt x="2935730" y="1255693"/>
                  <a:pt x="2940484" y="1253211"/>
                </a:cubicBezTo>
                <a:cubicBezTo>
                  <a:pt x="2945238" y="1250729"/>
                  <a:pt x="2948225" y="1246732"/>
                  <a:pt x="2949445" y="1241221"/>
                </a:cubicBezTo>
                <a:cubicBezTo>
                  <a:pt x="2950212" y="1236972"/>
                  <a:pt x="2950823" y="1229316"/>
                  <a:pt x="2951275" y="1218252"/>
                </a:cubicBezTo>
                <a:cubicBezTo>
                  <a:pt x="2951727" y="1207188"/>
                  <a:pt x="2951959" y="1193978"/>
                  <a:pt x="2951969" y="1178623"/>
                </a:cubicBezTo>
                <a:cubicBezTo>
                  <a:pt x="2951969" y="1160870"/>
                  <a:pt x="2951717" y="1142107"/>
                  <a:pt x="2951212" y="1122335"/>
                </a:cubicBezTo>
                <a:cubicBezTo>
                  <a:pt x="2950707" y="1102563"/>
                  <a:pt x="2949950" y="1083800"/>
                  <a:pt x="2948940" y="1066047"/>
                </a:cubicBezTo>
                <a:cubicBezTo>
                  <a:pt x="2948414" y="1058738"/>
                  <a:pt x="2945553" y="1053290"/>
                  <a:pt x="2940358" y="1049703"/>
                </a:cubicBezTo>
                <a:cubicBezTo>
                  <a:pt x="2935162" y="1046117"/>
                  <a:pt x="2929273" y="1044329"/>
                  <a:pt x="2922689" y="1044340"/>
                </a:cubicBezTo>
                <a:close/>
                <a:moveTo>
                  <a:pt x="5071738" y="998905"/>
                </a:moveTo>
                <a:cubicBezTo>
                  <a:pt x="5077333" y="1044003"/>
                  <a:pt x="5080910" y="1091751"/>
                  <a:pt x="5082466" y="1142149"/>
                </a:cubicBezTo>
                <a:cubicBezTo>
                  <a:pt x="5084022" y="1192548"/>
                  <a:pt x="5084822" y="1243072"/>
                  <a:pt x="5084864" y="1293723"/>
                </a:cubicBezTo>
                <a:cubicBezTo>
                  <a:pt x="5080090" y="1293965"/>
                  <a:pt x="5075251" y="1294112"/>
                  <a:pt x="5070350" y="1294165"/>
                </a:cubicBezTo>
                <a:cubicBezTo>
                  <a:pt x="5065449" y="1294218"/>
                  <a:pt x="5060359" y="1294239"/>
                  <a:pt x="5055079" y="1294228"/>
                </a:cubicBezTo>
                <a:cubicBezTo>
                  <a:pt x="5049758" y="1294218"/>
                  <a:pt x="5044373" y="1294239"/>
                  <a:pt x="5038925" y="1294291"/>
                </a:cubicBezTo>
                <a:cubicBezTo>
                  <a:pt x="5033477" y="1294344"/>
                  <a:pt x="5028092" y="1294491"/>
                  <a:pt x="5022770" y="1294733"/>
                </a:cubicBezTo>
                <a:cubicBezTo>
                  <a:pt x="5020772" y="1251444"/>
                  <a:pt x="5019341" y="1207524"/>
                  <a:pt x="5018479" y="1162973"/>
                </a:cubicBezTo>
                <a:cubicBezTo>
                  <a:pt x="5017617" y="1118423"/>
                  <a:pt x="5017196" y="1075513"/>
                  <a:pt x="5017217" y="1034243"/>
                </a:cubicBezTo>
                <a:cubicBezTo>
                  <a:pt x="5017217" y="1028659"/>
                  <a:pt x="5017217" y="1023042"/>
                  <a:pt x="5017217" y="1017395"/>
                </a:cubicBezTo>
                <a:cubicBezTo>
                  <a:pt x="5017217" y="1011747"/>
                  <a:pt x="5017217" y="1006257"/>
                  <a:pt x="5017217" y="1000925"/>
                </a:cubicBezTo>
                <a:cubicBezTo>
                  <a:pt x="5026620" y="1000620"/>
                  <a:pt x="5035959" y="1000220"/>
                  <a:pt x="5045235" y="999726"/>
                </a:cubicBezTo>
                <a:cubicBezTo>
                  <a:pt x="5054511" y="999231"/>
                  <a:pt x="5063346" y="998958"/>
                  <a:pt x="5071738" y="998905"/>
                </a:cubicBezTo>
                <a:close/>
                <a:moveTo>
                  <a:pt x="3433439" y="998905"/>
                </a:moveTo>
                <a:cubicBezTo>
                  <a:pt x="3439034" y="1044003"/>
                  <a:pt x="3442610" y="1091751"/>
                  <a:pt x="3444166" y="1142149"/>
                </a:cubicBezTo>
                <a:cubicBezTo>
                  <a:pt x="3445723" y="1192548"/>
                  <a:pt x="3446522" y="1243072"/>
                  <a:pt x="3446564" y="1293723"/>
                </a:cubicBezTo>
                <a:cubicBezTo>
                  <a:pt x="3441789" y="1293965"/>
                  <a:pt x="3436951" y="1294112"/>
                  <a:pt x="3432050" y="1294165"/>
                </a:cubicBezTo>
                <a:cubicBezTo>
                  <a:pt x="3427149" y="1294218"/>
                  <a:pt x="3422059" y="1294239"/>
                  <a:pt x="3416780" y="1294228"/>
                </a:cubicBezTo>
                <a:cubicBezTo>
                  <a:pt x="3411458" y="1294218"/>
                  <a:pt x="3406073" y="1294239"/>
                  <a:pt x="3400625" y="1294291"/>
                </a:cubicBezTo>
                <a:cubicBezTo>
                  <a:pt x="3395177" y="1294344"/>
                  <a:pt x="3389792" y="1294491"/>
                  <a:pt x="3384471" y="1294733"/>
                </a:cubicBezTo>
                <a:cubicBezTo>
                  <a:pt x="3382472" y="1251444"/>
                  <a:pt x="3381042" y="1207524"/>
                  <a:pt x="3380180" y="1162973"/>
                </a:cubicBezTo>
                <a:cubicBezTo>
                  <a:pt x="3379317" y="1118423"/>
                  <a:pt x="3378896" y="1075513"/>
                  <a:pt x="3378918" y="1034243"/>
                </a:cubicBezTo>
                <a:cubicBezTo>
                  <a:pt x="3378918" y="1028659"/>
                  <a:pt x="3378918" y="1023042"/>
                  <a:pt x="3378918" y="1017395"/>
                </a:cubicBezTo>
                <a:cubicBezTo>
                  <a:pt x="3378918" y="1011747"/>
                  <a:pt x="3378918" y="1006257"/>
                  <a:pt x="3378918" y="1000925"/>
                </a:cubicBezTo>
                <a:cubicBezTo>
                  <a:pt x="3388320" y="1000620"/>
                  <a:pt x="3397659" y="1000220"/>
                  <a:pt x="3406935" y="999726"/>
                </a:cubicBezTo>
                <a:cubicBezTo>
                  <a:pt x="3416212" y="999231"/>
                  <a:pt x="3425046" y="998958"/>
                  <a:pt x="3433439" y="998905"/>
                </a:cubicBezTo>
                <a:close/>
                <a:moveTo>
                  <a:pt x="2195189" y="998905"/>
                </a:moveTo>
                <a:cubicBezTo>
                  <a:pt x="2200784" y="1044003"/>
                  <a:pt x="2204360" y="1091751"/>
                  <a:pt x="2205917" y="1142149"/>
                </a:cubicBezTo>
                <a:cubicBezTo>
                  <a:pt x="2207473" y="1192548"/>
                  <a:pt x="2208273" y="1243072"/>
                  <a:pt x="2208315" y="1293723"/>
                </a:cubicBezTo>
                <a:cubicBezTo>
                  <a:pt x="2203540" y="1293965"/>
                  <a:pt x="2198702" y="1294112"/>
                  <a:pt x="2193801" y="1294165"/>
                </a:cubicBezTo>
                <a:cubicBezTo>
                  <a:pt x="2188900" y="1294218"/>
                  <a:pt x="2183809" y="1294239"/>
                  <a:pt x="2178530" y="1294228"/>
                </a:cubicBezTo>
                <a:cubicBezTo>
                  <a:pt x="2173208" y="1294218"/>
                  <a:pt x="2167824" y="1294239"/>
                  <a:pt x="2162376" y="1294291"/>
                </a:cubicBezTo>
                <a:cubicBezTo>
                  <a:pt x="2156927" y="1294344"/>
                  <a:pt x="2151542" y="1294491"/>
                  <a:pt x="2146221" y="1294733"/>
                </a:cubicBezTo>
                <a:cubicBezTo>
                  <a:pt x="2144222" y="1251444"/>
                  <a:pt x="2142792" y="1207524"/>
                  <a:pt x="2141930" y="1162973"/>
                </a:cubicBezTo>
                <a:cubicBezTo>
                  <a:pt x="2141068" y="1118423"/>
                  <a:pt x="2140647" y="1075513"/>
                  <a:pt x="2140668" y="1034243"/>
                </a:cubicBezTo>
                <a:cubicBezTo>
                  <a:pt x="2140668" y="1028659"/>
                  <a:pt x="2140668" y="1023042"/>
                  <a:pt x="2140668" y="1017395"/>
                </a:cubicBezTo>
                <a:cubicBezTo>
                  <a:pt x="2140668" y="1011747"/>
                  <a:pt x="2140668" y="1006257"/>
                  <a:pt x="2140668" y="1000925"/>
                </a:cubicBezTo>
                <a:cubicBezTo>
                  <a:pt x="2150070" y="1000620"/>
                  <a:pt x="2159409" y="1000220"/>
                  <a:pt x="2168686" y="999726"/>
                </a:cubicBezTo>
                <a:cubicBezTo>
                  <a:pt x="2177962" y="999231"/>
                  <a:pt x="2186796" y="998958"/>
                  <a:pt x="2195189" y="998905"/>
                </a:cubicBezTo>
                <a:close/>
                <a:moveTo>
                  <a:pt x="4350296" y="997391"/>
                </a:moveTo>
                <a:lnTo>
                  <a:pt x="4352820" y="1034243"/>
                </a:lnTo>
                <a:cubicBezTo>
                  <a:pt x="4360855" y="1028259"/>
                  <a:pt x="4370910" y="1021549"/>
                  <a:pt x="4382984" y="1014113"/>
                </a:cubicBezTo>
                <a:cubicBezTo>
                  <a:pt x="4395057" y="1006678"/>
                  <a:pt x="4407888" y="1002618"/>
                  <a:pt x="4421477" y="1001934"/>
                </a:cubicBezTo>
                <a:cubicBezTo>
                  <a:pt x="4426535" y="1001892"/>
                  <a:pt x="4431562" y="1002734"/>
                  <a:pt x="4436558" y="1004458"/>
                </a:cubicBezTo>
                <a:cubicBezTo>
                  <a:pt x="4441554" y="1006183"/>
                  <a:pt x="4446455" y="1009044"/>
                  <a:pt x="4451261" y="1013040"/>
                </a:cubicBezTo>
                <a:cubicBezTo>
                  <a:pt x="4455531" y="1017815"/>
                  <a:pt x="4458854" y="1021265"/>
                  <a:pt x="4461231" y="1023389"/>
                </a:cubicBezTo>
                <a:cubicBezTo>
                  <a:pt x="4463609" y="1025514"/>
                  <a:pt x="4466679" y="1024925"/>
                  <a:pt x="4470444" y="1021623"/>
                </a:cubicBezTo>
                <a:cubicBezTo>
                  <a:pt x="4477596" y="1015281"/>
                  <a:pt x="4485631" y="1010422"/>
                  <a:pt x="4494550" y="1007046"/>
                </a:cubicBezTo>
                <a:cubicBezTo>
                  <a:pt x="4503468" y="1003670"/>
                  <a:pt x="4512766" y="1001966"/>
                  <a:pt x="4522442" y="1001934"/>
                </a:cubicBezTo>
                <a:cubicBezTo>
                  <a:pt x="4526480" y="1002018"/>
                  <a:pt x="4530519" y="1002355"/>
                  <a:pt x="4534557" y="1002944"/>
                </a:cubicBezTo>
                <a:cubicBezTo>
                  <a:pt x="4543339" y="1003333"/>
                  <a:pt x="4550386" y="1006720"/>
                  <a:pt x="4555697" y="1013104"/>
                </a:cubicBezTo>
                <a:cubicBezTo>
                  <a:pt x="4561008" y="1019487"/>
                  <a:pt x="4564899" y="1026534"/>
                  <a:pt x="4567371" y="1034243"/>
                </a:cubicBezTo>
                <a:cubicBezTo>
                  <a:pt x="4572756" y="1058590"/>
                  <a:pt x="4576248" y="1084105"/>
                  <a:pt x="4577846" y="1110787"/>
                </a:cubicBezTo>
                <a:cubicBezTo>
                  <a:pt x="4579445" y="1137469"/>
                  <a:pt x="4580160" y="1164625"/>
                  <a:pt x="4579992" y="1192253"/>
                </a:cubicBezTo>
                <a:cubicBezTo>
                  <a:pt x="4579992" y="1209417"/>
                  <a:pt x="4579992" y="1226582"/>
                  <a:pt x="4579992" y="1243745"/>
                </a:cubicBezTo>
                <a:cubicBezTo>
                  <a:pt x="4579908" y="1260910"/>
                  <a:pt x="4580076" y="1277569"/>
                  <a:pt x="4580496" y="1293723"/>
                </a:cubicBezTo>
                <a:cubicBezTo>
                  <a:pt x="4575101" y="1293681"/>
                  <a:pt x="4568980" y="1293513"/>
                  <a:pt x="4562133" y="1293218"/>
                </a:cubicBezTo>
                <a:cubicBezTo>
                  <a:pt x="4555287" y="1292924"/>
                  <a:pt x="4548282" y="1292756"/>
                  <a:pt x="4541120" y="1292714"/>
                </a:cubicBezTo>
                <a:cubicBezTo>
                  <a:pt x="4537576" y="1292692"/>
                  <a:pt x="4534063" y="1292735"/>
                  <a:pt x="4530582" y="1292840"/>
                </a:cubicBezTo>
                <a:cubicBezTo>
                  <a:pt x="4527101" y="1292945"/>
                  <a:pt x="4523714" y="1293239"/>
                  <a:pt x="4520422" y="1293723"/>
                </a:cubicBezTo>
                <a:cubicBezTo>
                  <a:pt x="4518736" y="1270015"/>
                  <a:pt x="4518294" y="1245578"/>
                  <a:pt x="4519095" y="1220411"/>
                </a:cubicBezTo>
                <a:cubicBezTo>
                  <a:pt x="4519896" y="1195245"/>
                  <a:pt x="4519939" y="1170247"/>
                  <a:pt x="4519226" y="1145417"/>
                </a:cubicBezTo>
                <a:cubicBezTo>
                  <a:pt x="4518512" y="1120587"/>
                  <a:pt x="4515040" y="1096823"/>
                  <a:pt x="4508811" y="1074124"/>
                </a:cubicBezTo>
                <a:cubicBezTo>
                  <a:pt x="4506487" y="1070633"/>
                  <a:pt x="4503815" y="1068151"/>
                  <a:pt x="4500797" y="1066678"/>
                </a:cubicBezTo>
                <a:cubicBezTo>
                  <a:pt x="4497779" y="1065206"/>
                  <a:pt x="4494729" y="1064491"/>
                  <a:pt x="4491647" y="1064533"/>
                </a:cubicBezTo>
                <a:cubicBezTo>
                  <a:pt x="4487829" y="1064596"/>
                  <a:pt x="4484106" y="1065353"/>
                  <a:pt x="4480478" y="1066804"/>
                </a:cubicBezTo>
                <a:cubicBezTo>
                  <a:pt x="4476850" y="1068256"/>
                  <a:pt x="4473505" y="1070023"/>
                  <a:pt x="4470444" y="1072105"/>
                </a:cubicBezTo>
                <a:lnTo>
                  <a:pt x="4465396" y="1081192"/>
                </a:lnTo>
                <a:cubicBezTo>
                  <a:pt x="4466469" y="1116708"/>
                  <a:pt x="4468110" y="1152446"/>
                  <a:pt x="4470318" y="1188404"/>
                </a:cubicBezTo>
                <a:cubicBezTo>
                  <a:pt x="4472527" y="1224362"/>
                  <a:pt x="4473410" y="1259469"/>
                  <a:pt x="4472969" y="1293723"/>
                </a:cubicBezTo>
                <a:cubicBezTo>
                  <a:pt x="4468341" y="1294144"/>
                  <a:pt x="4462956" y="1294312"/>
                  <a:pt x="4456814" y="1294228"/>
                </a:cubicBezTo>
                <a:cubicBezTo>
                  <a:pt x="4448811" y="1294207"/>
                  <a:pt x="4440334" y="1293997"/>
                  <a:pt x="4431384" y="1293597"/>
                </a:cubicBezTo>
                <a:cubicBezTo>
                  <a:pt x="4422434" y="1293197"/>
                  <a:pt x="4414083" y="1292735"/>
                  <a:pt x="4406332" y="1292209"/>
                </a:cubicBezTo>
                <a:cubicBezTo>
                  <a:pt x="4404218" y="1257607"/>
                  <a:pt x="4403524" y="1221807"/>
                  <a:pt x="4404249" y="1184807"/>
                </a:cubicBezTo>
                <a:cubicBezTo>
                  <a:pt x="4404975" y="1147808"/>
                  <a:pt x="4403145" y="1111250"/>
                  <a:pt x="4398759" y="1075134"/>
                </a:cubicBezTo>
                <a:cubicBezTo>
                  <a:pt x="4397192" y="1072873"/>
                  <a:pt x="4395152" y="1071211"/>
                  <a:pt x="4392638" y="1070149"/>
                </a:cubicBezTo>
                <a:cubicBezTo>
                  <a:pt x="4390125" y="1069087"/>
                  <a:pt x="4387453" y="1068561"/>
                  <a:pt x="4384624" y="1068571"/>
                </a:cubicBezTo>
                <a:cubicBezTo>
                  <a:pt x="4382342" y="1068592"/>
                  <a:pt x="4380218" y="1068929"/>
                  <a:pt x="4378251" y="1069581"/>
                </a:cubicBezTo>
                <a:cubicBezTo>
                  <a:pt x="4376284" y="1070233"/>
                  <a:pt x="4374538" y="1071074"/>
                  <a:pt x="4373013" y="1072105"/>
                </a:cubicBezTo>
                <a:cubicBezTo>
                  <a:pt x="4368501" y="1073788"/>
                  <a:pt x="4364400" y="1076354"/>
                  <a:pt x="4360708" y="1079804"/>
                </a:cubicBezTo>
                <a:cubicBezTo>
                  <a:pt x="4357017" y="1083253"/>
                  <a:pt x="4353546" y="1088091"/>
                  <a:pt x="4350296" y="1094317"/>
                </a:cubicBezTo>
                <a:lnTo>
                  <a:pt x="4350296" y="1294228"/>
                </a:lnTo>
                <a:lnTo>
                  <a:pt x="4290222" y="1293723"/>
                </a:lnTo>
                <a:cubicBezTo>
                  <a:pt x="4289191" y="1259311"/>
                  <a:pt x="4288350" y="1223132"/>
                  <a:pt x="4287698" y="1185186"/>
                </a:cubicBezTo>
                <a:cubicBezTo>
                  <a:pt x="4287046" y="1147240"/>
                  <a:pt x="4286709" y="1109546"/>
                  <a:pt x="4286688" y="1072105"/>
                </a:cubicBezTo>
                <a:cubicBezTo>
                  <a:pt x="4286677" y="1059463"/>
                  <a:pt x="4286699" y="1047011"/>
                  <a:pt x="4286751" y="1034748"/>
                </a:cubicBezTo>
                <a:cubicBezTo>
                  <a:pt x="4286804" y="1022485"/>
                  <a:pt x="4286951" y="1010537"/>
                  <a:pt x="4287193" y="998905"/>
                </a:cubicBezTo>
                <a:cubicBezTo>
                  <a:pt x="4291516" y="998663"/>
                  <a:pt x="4296248" y="998516"/>
                  <a:pt x="4301391" y="998464"/>
                </a:cubicBezTo>
                <a:cubicBezTo>
                  <a:pt x="4306534" y="998411"/>
                  <a:pt x="4311898" y="998390"/>
                  <a:pt x="4317483" y="998401"/>
                </a:cubicBezTo>
                <a:cubicBezTo>
                  <a:pt x="4323046" y="998422"/>
                  <a:pt x="4328578" y="998380"/>
                  <a:pt x="4334079" y="998274"/>
                </a:cubicBezTo>
                <a:cubicBezTo>
                  <a:pt x="4339579" y="998169"/>
                  <a:pt x="4344985" y="997875"/>
                  <a:pt x="4350296" y="997391"/>
                </a:cubicBezTo>
                <a:close/>
                <a:moveTo>
                  <a:pt x="6045879" y="996886"/>
                </a:moveTo>
                <a:cubicBezTo>
                  <a:pt x="6056412" y="996802"/>
                  <a:pt x="6067207" y="997475"/>
                  <a:pt x="6078263" y="998905"/>
                </a:cubicBezTo>
                <a:cubicBezTo>
                  <a:pt x="6089319" y="1000336"/>
                  <a:pt x="6099030" y="1003028"/>
                  <a:pt x="6107394" y="1006983"/>
                </a:cubicBezTo>
                <a:cubicBezTo>
                  <a:pt x="6115757" y="1010937"/>
                  <a:pt x="6121167" y="1016658"/>
                  <a:pt x="6123622" y="1024147"/>
                </a:cubicBezTo>
                <a:cubicBezTo>
                  <a:pt x="6127198" y="1037251"/>
                  <a:pt x="6129260" y="1049030"/>
                  <a:pt x="6129806" y="1059484"/>
                </a:cubicBezTo>
                <a:cubicBezTo>
                  <a:pt x="6130354" y="1069938"/>
                  <a:pt x="6130648" y="1082223"/>
                  <a:pt x="6130690" y="1096337"/>
                </a:cubicBezTo>
                <a:cubicBezTo>
                  <a:pt x="6130855" y="1104482"/>
                  <a:pt x="6130974" y="1113432"/>
                  <a:pt x="6131045" y="1123186"/>
                </a:cubicBezTo>
                <a:cubicBezTo>
                  <a:pt x="6131117" y="1132940"/>
                  <a:pt x="6131161" y="1145105"/>
                  <a:pt x="6131176" y="1159683"/>
                </a:cubicBezTo>
                <a:cubicBezTo>
                  <a:pt x="6131192" y="1174260"/>
                  <a:pt x="6131198" y="1192858"/>
                  <a:pt x="6131195" y="1215475"/>
                </a:cubicBezTo>
                <a:cubicBezTo>
                  <a:pt x="6131258" y="1228432"/>
                  <a:pt x="6131006" y="1239497"/>
                  <a:pt x="6130438" y="1248668"/>
                </a:cubicBezTo>
                <a:cubicBezTo>
                  <a:pt x="6129870" y="1257838"/>
                  <a:pt x="6128608" y="1264612"/>
                  <a:pt x="6126651" y="1268987"/>
                </a:cubicBezTo>
                <a:cubicBezTo>
                  <a:pt x="6120720" y="1280987"/>
                  <a:pt x="6110875" y="1288791"/>
                  <a:pt x="6097119" y="1292398"/>
                </a:cubicBezTo>
                <a:cubicBezTo>
                  <a:pt x="6083363" y="1296005"/>
                  <a:pt x="6066451" y="1297625"/>
                  <a:pt x="6046384" y="1297257"/>
                </a:cubicBezTo>
                <a:cubicBezTo>
                  <a:pt x="6037033" y="1297431"/>
                  <a:pt x="6026400" y="1296746"/>
                  <a:pt x="6014487" y="1295200"/>
                </a:cubicBezTo>
                <a:cubicBezTo>
                  <a:pt x="6002574" y="1293655"/>
                  <a:pt x="5991979" y="1290202"/>
                  <a:pt x="5982702" y="1284842"/>
                </a:cubicBezTo>
                <a:cubicBezTo>
                  <a:pt x="5973425" y="1279482"/>
                  <a:pt x="5968065" y="1271168"/>
                  <a:pt x="5966622" y="1259900"/>
                </a:cubicBezTo>
                <a:cubicBezTo>
                  <a:pt x="5964929" y="1241158"/>
                  <a:pt x="5963898" y="1222227"/>
                  <a:pt x="5963530" y="1203107"/>
                </a:cubicBezTo>
                <a:cubicBezTo>
                  <a:pt x="5963162" y="1183987"/>
                  <a:pt x="5963015" y="1165056"/>
                  <a:pt x="5963088" y="1146314"/>
                </a:cubicBezTo>
                <a:cubicBezTo>
                  <a:pt x="5962804" y="1129645"/>
                  <a:pt x="5962489" y="1114016"/>
                  <a:pt x="5962142" y="1099429"/>
                </a:cubicBezTo>
                <a:cubicBezTo>
                  <a:pt x="5961794" y="1084841"/>
                  <a:pt x="5961605" y="1069844"/>
                  <a:pt x="5961574" y="1054436"/>
                </a:cubicBezTo>
                <a:cubicBezTo>
                  <a:pt x="5961574" y="1049472"/>
                  <a:pt x="5961574" y="1044256"/>
                  <a:pt x="5961574" y="1038787"/>
                </a:cubicBezTo>
                <a:cubicBezTo>
                  <a:pt x="5962289" y="1023547"/>
                  <a:pt x="5968179" y="1013135"/>
                  <a:pt x="5979242" y="1007550"/>
                </a:cubicBezTo>
                <a:cubicBezTo>
                  <a:pt x="5990307" y="1001966"/>
                  <a:pt x="6003769" y="998748"/>
                  <a:pt x="6019629" y="997896"/>
                </a:cubicBezTo>
                <a:cubicBezTo>
                  <a:pt x="6022963" y="997633"/>
                  <a:pt x="6026896" y="997401"/>
                  <a:pt x="6031429" y="997202"/>
                </a:cubicBezTo>
                <a:cubicBezTo>
                  <a:pt x="6035962" y="997002"/>
                  <a:pt x="6040779" y="996897"/>
                  <a:pt x="6045879" y="996886"/>
                </a:cubicBezTo>
                <a:close/>
                <a:moveTo>
                  <a:pt x="5217204" y="996886"/>
                </a:moveTo>
                <a:cubicBezTo>
                  <a:pt x="5227737" y="996802"/>
                  <a:pt x="5238532" y="997475"/>
                  <a:pt x="5249588" y="998905"/>
                </a:cubicBezTo>
                <a:cubicBezTo>
                  <a:pt x="5260644" y="1000336"/>
                  <a:pt x="5270354" y="1003028"/>
                  <a:pt x="5278718" y="1006983"/>
                </a:cubicBezTo>
                <a:cubicBezTo>
                  <a:pt x="5287082" y="1010937"/>
                  <a:pt x="5292492" y="1016658"/>
                  <a:pt x="5294947" y="1024147"/>
                </a:cubicBezTo>
                <a:cubicBezTo>
                  <a:pt x="5298523" y="1037251"/>
                  <a:pt x="5300584" y="1049030"/>
                  <a:pt x="5301132" y="1059484"/>
                </a:cubicBezTo>
                <a:cubicBezTo>
                  <a:pt x="5301678" y="1069938"/>
                  <a:pt x="5301973" y="1082223"/>
                  <a:pt x="5302015" y="1096337"/>
                </a:cubicBezTo>
                <a:cubicBezTo>
                  <a:pt x="5302180" y="1104482"/>
                  <a:pt x="5302299" y="1113432"/>
                  <a:pt x="5302370" y="1123186"/>
                </a:cubicBezTo>
                <a:cubicBezTo>
                  <a:pt x="5302442" y="1132940"/>
                  <a:pt x="5302485" y="1145105"/>
                  <a:pt x="5302501" y="1159683"/>
                </a:cubicBezTo>
                <a:cubicBezTo>
                  <a:pt x="5302517" y="1174260"/>
                  <a:pt x="5302523" y="1192858"/>
                  <a:pt x="5302520" y="1215475"/>
                </a:cubicBezTo>
                <a:cubicBezTo>
                  <a:pt x="5302583" y="1228432"/>
                  <a:pt x="5302331" y="1239497"/>
                  <a:pt x="5301763" y="1248668"/>
                </a:cubicBezTo>
                <a:cubicBezTo>
                  <a:pt x="5301195" y="1257838"/>
                  <a:pt x="5299933" y="1264612"/>
                  <a:pt x="5297977" y="1268987"/>
                </a:cubicBezTo>
                <a:cubicBezTo>
                  <a:pt x="5292045" y="1280987"/>
                  <a:pt x="5282201" y="1288791"/>
                  <a:pt x="5268444" y="1292398"/>
                </a:cubicBezTo>
                <a:cubicBezTo>
                  <a:pt x="5254688" y="1296005"/>
                  <a:pt x="5237776" y="1297625"/>
                  <a:pt x="5217710" y="1297257"/>
                </a:cubicBezTo>
                <a:cubicBezTo>
                  <a:pt x="5208357" y="1297431"/>
                  <a:pt x="5197725" y="1296746"/>
                  <a:pt x="5185812" y="1295200"/>
                </a:cubicBezTo>
                <a:cubicBezTo>
                  <a:pt x="5173898" y="1293655"/>
                  <a:pt x="5163304" y="1290202"/>
                  <a:pt x="5154026" y="1284842"/>
                </a:cubicBezTo>
                <a:cubicBezTo>
                  <a:pt x="5144750" y="1279482"/>
                  <a:pt x="5139389" y="1271168"/>
                  <a:pt x="5137947" y="1259900"/>
                </a:cubicBezTo>
                <a:cubicBezTo>
                  <a:pt x="5136254" y="1241158"/>
                  <a:pt x="5135223" y="1222227"/>
                  <a:pt x="5134855" y="1203107"/>
                </a:cubicBezTo>
                <a:cubicBezTo>
                  <a:pt x="5134487" y="1183987"/>
                  <a:pt x="5134339" y="1165056"/>
                  <a:pt x="5134413" y="1146314"/>
                </a:cubicBezTo>
                <a:cubicBezTo>
                  <a:pt x="5134129" y="1129645"/>
                  <a:pt x="5133814" y="1114016"/>
                  <a:pt x="5133467" y="1099429"/>
                </a:cubicBezTo>
                <a:cubicBezTo>
                  <a:pt x="5133119" y="1084841"/>
                  <a:pt x="5132930" y="1069844"/>
                  <a:pt x="5132899" y="1054436"/>
                </a:cubicBezTo>
                <a:cubicBezTo>
                  <a:pt x="5132899" y="1049472"/>
                  <a:pt x="5132899" y="1044256"/>
                  <a:pt x="5132899" y="1038787"/>
                </a:cubicBezTo>
                <a:cubicBezTo>
                  <a:pt x="5133614" y="1023547"/>
                  <a:pt x="5139503" y="1013135"/>
                  <a:pt x="5150568" y="1007550"/>
                </a:cubicBezTo>
                <a:cubicBezTo>
                  <a:pt x="5161632" y="1001966"/>
                  <a:pt x="5175094" y="998748"/>
                  <a:pt x="5190954" y="997896"/>
                </a:cubicBezTo>
                <a:cubicBezTo>
                  <a:pt x="5194287" y="997633"/>
                  <a:pt x="5198221" y="997401"/>
                  <a:pt x="5202754" y="997202"/>
                </a:cubicBezTo>
                <a:cubicBezTo>
                  <a:pt x="5207286" y="997002"/>
                  <a:pt x="5212104" y="996897"/>
                  <a:pt x="5217204" y="996886"/>
                </a:cubicBezTo>
                <a:close/>
                <a:moveTo>
                  <a:pt x="3978954" y="996886"/>
                </a:moveTo>
                <a:cubicBezTo>
                  <a:pt x="3989487" y="996802"/>
                  <a:pt x="4000282" y="997475"/>
                  <a:pt x="4011338" y="998905"/>
                </a:cubicBezTo>
                <a:cubicBezTo>
                  <a:pt x="4022394" y="1000336"/>
                  <a:pt x="4032105" y="1003028"/>
                  <a:pt x="4040468" y="1006983"/>
                </a:cubicBezTo>
                <a:cubicBezTo>
                  <a:pt x="4048832" y="1010937"/>
                  <a:pt x="4054242" y="1016658"/>
                  <a:pt x="4056698" y="1024147"/>
                </a:cubicBezTo>
                <a:cubicBezTo>
                  <a:pt x="4060273" y="1037251"/>
                  <a:pt x="4062335" y="1049030"/>
                  <a:pt x="4062881" y="1059484"/>
                </a:cubicBezTo>
                <a:cubicBezTo>
                  <a:pt x="4063429" y="1069938"/>
                  <a:pt x="4063723" y="1082223"/>
                  <a:pt x="4063765" y="1096337"/>
                </a:cubicBezTo>
                <a:cubicBezTo>
                  <a:pt x="4063930" y="1104482"/>
                  <a:pt x="4064049" y="1113432"/>
                  <a:pt x="4064120" y="1123186"/>
                </a:cubicBezTo>
                <a:cubicBezTo>
                  <a:pt x="4064192" y="1132940"/>
                  <a:pt x="4064236" y="1145105"/>
                  <a:pt x="4064251" y="1159683"/>
                </a:cubicBezTo>
                <a:cubicBezTo>
                  <a:pt x="4064267" y="1174260"/>
                  <a:pt x="4064273" y="1192858"/>
                  <a:pt x="4064270" y="1215475"/>
                </a:cubicBezTo>
                <a:cubicBezTo>
                  <a:pt x="4064333" y="1228432"/>
                  <a:pt x="4064081" y="1239497"/>
                  <a:pt x="4063513" y="1248668"/>
                </a:cubicBezTo>
                <a:cubicBezTo>
                  <a:pt x="4062945" y="1257838"/>
                  <a:pt x="4061683" y="1264612"/>
                  <a:pt x="4059726" y="1268987"/>
                </a:cubicBezTo>
                <a:cubicBezTo>
                  <a:pt x="4053795" y="1280987"/>
                  <a:pt x="4043951" y="1288791"/>
                  <a:pt x="4030194" y="1292398"/>
                </a:cubicBezTo>
                <a:cubicBezTo>
                  <a:pt x="4016437" y="1296005"/>
                  <a:pt x="3999526" y="1297625"/>
                  <a:pt x="3979459" y="1297257"/>
                </a:cubicBezTo>
                <a:cubicBezTo>
                  <a:pt x="3970107" y="1297431"/>
                  <a:pt x="3959475" y="1296746"/>
                  <a:pt x="3947562" y="1295200"/>
                </a:cubicBezTo>
                <a:cubicBezTo>
                  <a:pt x="3935649" y="1293655"/>
                  <a:pt x="3925054" y="1290202"/>
                  <a:pt x="3915776" y="1284842"/>
                </a:cubicBezTo>
                <a:cubicBezTo>
                  <a:pt x="3906500" y="1279482"/>
                  <a:pt x="3901140" y="1271168"/>
                  <a:pt x="3899697" y="1259900"/>
                </a:cubicBezTo>
                <a:cubicBezTo>
                  <a:pt x="3898004" y="1241158"/>
                  <a:pt x="3896973" y="1222227"/>
                  <a:pt x="3896605" y="1203107"/>
                </a:cubicBezTo>
                <a:cubicBezTo>
                  <a:pt x="3896237" y="1183987"/>
                  <a:pt x="3896089" y="1165056"/>
                  <a:pt x="3896163" y="1146314"/>
                </a:cubicBezTo>
                <a:cubicBezTo>
                  <a:pt x="3895879" y="1129645"/>
                  <a:pt x="3895563" y="1114016"/>
                  <a:pt x="3895216" y="1099429"/>
                </a:cubicBezTo>
                <a:cubicBezTo>
                  <a:pt x="3894869" y="1084841"/>
                  <a:pt x="3894680" y="1069844"/>
                  <a:pt x="3894649" y="1054436"/>
                </a:cubicBezTo>
                <a:cubicBezTo>
                  <a:pt x="3894649" y="1049472"/>
                  <a:pt x="3894649" y="1044256"/>
                  <a:pt x="3894649" y="1038787"/>
                </a:cubicBezTo>
                <a:cubicBezTo>
                  <a:pt x="3895364" y="1023547"/>
                  <a:pt x="3901254" y="1013135"/>
                  <a:pt x="3912317" y="1007550"/>
                </a:cubicBezTo>
                <a:cubicBezTo>
                  <a:pt x="3923382" y="1001966"/>
                  <a:pt x="3936843" y="998748"/>
                  <a:pt x="3952704" y="997896"/>
                </a:cubicBezTo>
                <a:cubicBezTo>
                  <a:pt x="3956037" y="997633"/>
                  <a:pt x="3959971" y="997401"/>
                  <a:pt x="3964504" y="997202"/>
                </a:cubicBezTo>
                <a:cubicBezTo>
                  <a:pt x="3969037" y="997002"/>
                  <a:pt x="3973854" y="996897"/>
                  <a:pt x="3978954" y="996886"/>
                </a:cubicBezTo>
                <a:close/>
                <a:moveTo>
                  <a:pt x="2921680" y="996886"/>
                </a:moveTo>
                <a:cubicBezTo>
                  <a:pt x="2932212" y="996802"/>
                  <a:pt x="2943006" y="997475"/>
                  <a:pt x="2954063" y="998905"/>
                </a:cubicBezTo>
                <a:cubicBezTo>
                  <a:pt x="2965119" y="1000336"/>
                  <a:pt x="2974829" y="1003028"/>
                  <a:pt x="2983193" y="1006983"/>
                </a:cubicBezTo>
                <a:cubicBezTo>
                  <a:pt x="2991557" y="1010937"/>
                  <a:pt x="2996967" y="1016658"/>
                  <a:pt x="2999423" y="1024147"/>
                </a:cubicBezTo>
                <a:cubicBezTo>
                  <a:pt x="3002998" y="1037251"/>
                  <a:pt x="3005060" y="1049030"/>
                  <a:pt x="3005606" y="1059484"/>
                </a:cubicBezTo>
                <a:cubicBezTo>
                  <a:pt x="3006153" y="1069938"/>
                  <a:pt x="3006448" y="1082223"/>
                  <a:pt x="3006490" y="1096337"/>
                </a:cubicBezTo>
                <a:cubicBezTo>
                  <a:pt x="3006655" y="1104482"/>
                  <a:pt x="3006774" y="1113432"/>
                  <a:pt x="3006845" y="1123186"/>
                </a:cubicBezTo>
                <a:cubicBezTo>
                  <a:pt x="3006917" y="1132940"/>
                  <a:pt x="3006961" y="1145105"/>
                  <a:pt x="3006976" y="1159683"/>
                </a:cubicBezTo>
                <a:cubicBezTo>
                  <a:pt x="3006992" y="1174260"/>
                  <a:pt x="3006998" y="1192858"/>
                  <a:pt x="3006995" y="1215475"/>
                </a:cubicBezTo>
                <a:cubicBezTo>
                  <a:pt x="3007058" y="1228432"/>
                  <a:pt x="3006806" y="1239497"/>
                  <a:pt x="3006238" y="1248668"/>
                </a:cubicBezTo>
                <a:cubicBezTo>
                  <a:pt x="3005670" y="1257838"/>
                  <a:pt x="3004408" y="1264612"/>
                  <a:pt x="3002452" y="1268987"/>
                </a:cubicBezTo>
                <a:cubicBezTo>
                  <a:pt x="2996520" y="1280987"/>
                  <a:pt x="2986676" y="1288791"/>
                  <a:pt x="2972919" y="1292398"/>
                </a:cubicBezTo>
                <a:cubicBezTo>
                  <a:pt x="2959163" y="1296005"/>
                  <a:pt x="2942251" y="1297625"/>
                  <a:pt x="2922184" y="1297257"/>
                </a:cubicBezTo>
                <a:cubicBezTo>
                  <a:pt x="2912832" y="1297431"/>
                  <a:pt x="2902200" y="1296746"/>
                  <a:pt x="2890287" y="1295200"/>
                </a:cubicBezTo>
                <a:cubicBezTo>
                  <a:pt x="2878374" y="1293655"/>
                  <a:pt x="2867779" y="1290202"/>
                  <a:pt x="2858501" y="1284842"/>
                </a:cubicBezTo>
                <a:cubicBezTo>
                  <a:pt x="2849224" y="1279482"/>
                  <a:pt x="2843865" y="1271168"/>
                  <a:pt x="2842422" y="1259900"/>
                </a:cubicBezTo>
                <a:cubicBezTo>
                  <a:pt x="2840729" y="1241158"/>
                  <a:pt x="2839698" y="1222227"/>
                  <a:pt x="2839330" y="1203107"/>
                </a:cubicBezTo>
                <a:cubicBezTo>
                  <a:pt x="2838962" y="1183987"/>
                  <a:pt x="2838814" y="1165056"/>
                  <a:pt x="2838888" y="1146314"/>
                </a:cubicBezTo>
                <a:cubicBezTo>
                  <a:pt x="2838604" y="1129645"/>
                  <a:pt x="2838289" y="1114016"/>
                  <a:pt x="2837942" y="1099429"/>
                </a:cubicBezTo>
                <a:cubicBezTo>
                  <a:pt x="2837595" y="1084841"/>
                  <a:pt x="2837405" y="1069844"/>
                  <a:pt x="2837374" y="1054436"/>
                </a:cubicBezTo>
                <a:cubicBezTo>
                  <a:pt x="2837374" y="1049472"/>
                  <a:pt x="2837374" y="1044256"/>
                  <a:pt x="2837374" y="1038787"/>
                </a:cubicBezTo>
                <a:cubicBezTo>
                  <a:pt x="2838089" y="1023547"/>
                  <a:pt x="2843978" y="1013135"/>
                  <a:pt x="2855042" y="1007550"/>
                </a:cubicBezTo>
                <a:cubicBezTo>
                  <a:pt x="2866107" y="1001966"/>
                  <a:pt x="2879568" y="998748"/>
                  <a:pt x="2895429" y="997896"/>
                </a:cubicBezTo>
                <a:cubicBezTo>
                  <a:pt x="2898763" y="997633"/>
                  <a:pt x="2902696" y="997401"/>
                  <a:pt x="2907229" y="997202"/>
                </a:cubicBezTo>
                <a:cubicBezTo>
                  <a:pt x="2911762" y="997002"/>
                  <a:pt x="2916578" y="996897"/>
                  <a:pt x="2921680" y="996886"/>
                </a:cubicBezTo>
                <a:close/>
                <a:moveTo>
                  <a:pt x="4670108" y="990828"/>
                </a:moveTo>
                <a:cubicBezTo>
                  <a:pt x="4688470" y="990786"/>
                  <a:pt x="4706013" y="992132"/>
                  <a:pt x="4722735" y="994867"/>
                </a:cubicBezTo>
                <a:cubicBezTo>
                  <a:pt x="4739458" y="997601"/>
                  <a:pt x="4751195" y="1001976"/>
                  <a:pt x="4757947" y="1007992"/>
                </a:cubicBezTo>
                <a:cubicBezTo>
                  <a:pt x="4761470" y="1011631"/>
                  <a:pt x="4764394" y="1015459"/>
                  <a:pt x="4766718" y="1019477"/>
                </a:cubicBezTo>
                <a:cubicBezTo>
                  <a:pt x="4769043" y="1023495"/>
                  <a:pt x="4770831" y="1027070"/>
                  <a:pt x="4772082" y="1030205"/>
                </a:cubicBezTo>
                <a:cubicBezTo>
                  <a:pt x="4774154" y="1035907"/>
                  <a:pt x="4775595" y="1048449"/>
                  <a:pt x="4776405" y="1067830"/>
                </a:cubicBezTo>
                <a:cubicBezTo>
                  <a:pt x="4777214" y="1087210"/>
                  <a:pt x="4777835" y="1110259"/>
                  <a:pt x="4778266" y="1136975"/>
                </a:cubicBezTo>
                <a:cubicBezTo>
                  <a:pt x="4778697" y="1163691"/>
                  <a:pt x="4779381" y="1190904"/>
                  <a:pt x="4780317" y="1218615"/>
                </a:cubicBezTo>
                <a:cubicBezTo>
                  <a:pt x="4781253" y="1246325"/>
                  <a:pt x="4782883" y="1271361"/>
                  <a:pt x="4785208" y="1293723"/>
                </a:cubicBezTo>
                <a:cubicBezTo>
                  <a:pt x="4778003" y="1293744"/>
                  <a:pt x="4769568" y="1293828"/>
                  <a:pt x="4759903" y="1293976"/>
                </a:cubicBezTo>
                <a:cubicBezTo>
                  <a:pt x="4750238" y="1294123"/>
                  <a:pt x="4741677" y="1294207"/>
                  <a:pt x="4734220" y="1294228"/>
                </a:cubicBezTo>
                <a:cubicBezTo>
                  <a:pt x="4730645" y="1294239"/>
                  <a:pt x="4727826" y="1294218"/>
                  <a:pt x="4725764" y="1294165"/>
                </a:cubicBezTo>
                <a:cubicBezTo>
                  <a:pt x="4723703" y="1294112"/>
                  <a:pt x="4722651" y="1293965"/>
                  <a:pt x="4722609" y="1293723"/>
                </a:cubicBezTo>
                <a:lnTo>
                  <a:pt x="4723619" y="1262424"/>
                </a:lnTo>
                <a:cubicBezTo>
                  <a:pt x="4715920" y="1266736"/>
                  <a:pt x="4706834" y="1270859"/>
                  <a:pt x="4696358" y="1274792"/>
                </a:cubicBezTo>
                <a:cubicBezTo>
                  <a:pt x="4685883" y="1278726"/>
                  <a:pt x="4674777" y="1280829"/>
                  <a:pt x="4663040" y="1281103"/>
                </a:cubicBezTo>
                <a:cubicBezTo>
                  <a:pt x="4654037" y="1281018"/>
                  <a:pt x="4645287" y="1279167"/>
                  <a:pt x="4636789" y="1275549"/>
                </a:cubicBezTo>
                <a:cubicBezTo>
                  <a:pt x="4629522" y="1269996"/>
                  <a:pt x="4624242" y="1262172"/>
                  <a:pt x="4620950" y="1252075"/>
                </a:cubicBezTo>
                <a:cubicBezTo>
                  <a:pt x="4617658" y="1241979"/>
                  <a:pt x="4616039" y="1231125"/>
                  <a:pt x="4616091" y="1219514"/>
                </a:cubicBezTo>
                <a:cubicBezTo>
                  <a:pt x="4616133" y="1209281"/>
                  <a:pt x="4617185" y="1199584"/>
                  <a:pt x="4619246" y="1190423"/>
                </a:cubicBezTo>
                <a:cubicBezTo>
                  <a:pt x="4621308" y="1181263"/>
                  <a:pt x="4624126" y="1173459"/>
                  <a:pt x="4627702" y="1167012"/>
                </a:cubicBezTo>
                <a:cubicBezTo>
                  <a:pt x="4632588" y="1159190"/>
                  <a:pt x="4640541" y="1153126"/>
                  <a:pt x="4651560" y="1148820"/>
                </a:cubicBezTo>
                <a:cubicBezTo>
                  <a:pt x="4662579" y="1144513"/>
                  <a:pt x="4674607" y="1141441"/>
                  <a:pt x="4687645" y="1139602"/>
                </a:cubicBezTo>
                <a:cubicBezTo>
                  <a:pt x="4700684" y="1137763"/>
                  <a:pt x="4712675" y="1136635"/>
                  <a:pt x="4723619" y="1136218"/>
                </a:cubicBezTo>
                <a:cubicBezTo>
                  <a:pt x="4723392" y="1128533"/>
                  <a:pt x="4723229" y="1118942"/>
                  <a:pt x="4723133" y="1107443"/>
                </a:cubicBezTo>
                <a:cubicBezTo>
                  <a:pt x="4723036" y="1095944"/>
                  <a:pt x="4722351" y="1085230"/>
                  <a:pt x="4721076" y="1075302"/>
                </a:cubicBezTo>
                <a:cubicBezTo>
                  <a:pt x="4719802" y="1065374"/>
                  <a:pt x="4717284" y="1058923"/>
                  <a:pt x="4713522" y="1055951"/>
                </a:cubicBezTo>
                <a:cubicBezTo>
                  <a:pt x="4708481" y="1052990"/>
                  <a:pt x="4701288" y="1050946"/>
                  <a:pt x="4691946" y="1049818"/>
                </a:cubicBezTo>
                <a:cubicBezTo>
                  <a:pt x="4682604" y="1048690"/>
                  <a:pt x="4673093" y="1048067"/>
                  <a:pt x="4663414" y="1047948"/>
                </a:cubicBezTo>
                <a:cubicBezTo>
                  <a:pt x="4653735" y="1047830"/>
                  <a:pt x="4645870" y="1047805"/>
                  <a:pt x="4639818" y="1047873"/>
                </a:cubicBezTo>
                <a:cubicBezTo>
                  <a:pt x="4639398" y="1037693"/>
                  <a:pt x="4639229" y="1027260"/>
                  <a:pt x="4639313" y="1016574"/>
                </a:cubicBezTo>
                <a:cubicBezTo>
                  <a:pt x="4639229" y="1009002"/>
                  <a:pt x="4639398" y="1000925"/>
                  <a:pt x="4639818" y="992343"/>
                </a:cubicBezTo>
                <a:cubicBezTo>
                  <a:pt x="4648905" y="991333"/>
                  <a:pt x="4659001" y="990828"/>
                  <a:pt x="4670108" y="990828"/>
                </a:cubicBezTo>
                <a:close/>
                <a:moveTo>
                  <a:pt x="1422082" y="990828"/>
                </a:moveTo>
                <a:cubicBezTo>
                  <a:pt x="1440446" y="990786"/>
                  <a:pt x="1457989" y="992132"/>
                  <a:pt x="1474710" y="994867"/>
                </a:cubicBezTo>
                <a:cubicBezTo>
                  <a:pt x="1491433" y="997601"/>
                  <a:pt x="1503171" y="1001976"/>
                  <a:pt x="1509922" y="1007992"/>
                </a:cubicBezTo>
                <a:cubicBezTo>
                  <a:pt x="1513446" y="1011631"/>
                  <a:pt x="1516370" y="1015459"/>
                  <a:pt x="1518694" y="1019477"/>
                </a:cubicBezTo>
                <a:cubicBezTo>
                  <a:pt x="1521018" y="1023495"/>
                  <a:pt x="1522806" y="1027070"/>
                  <a:pt x="1524057" y="1030205"/>
                </a:cubicBezTo>
                <a:cubicBezTo>
                  <a:pt x="1526129" y="1035907"/>
                  <a:pt x="1527570" y="1048449"/>
                  <a:pt x="1528381" y="1067830"/>
                </a:cubicBezTo>
                <a:cubicBezTo>
                  <a:pt x="1529190" y="1087210"/>
                  <a:pt x="1529811" y="1110259"/>
                  <a:pt x="1530242" y="1136975"/>
                </a:cubicBezTo>
                <a:cubicBezTo>
                  <a:pt x="1530674" y="1163691"/>
                  <a:pt x="1531356" y="1190904"/>
                  <a:pt x="1532293" y="1218615"/>
                </a:cubicBezTo>
                <a:cubicBezTo>
                  <a:pt x="1533228" y="1246325"/>
                  <a:pt x="1534859" y="1271361"/>
                  <a:pt x="1537183" y="1293723"/>
                </a:cubicBezTo>
                <a:cubicBezTo>
                  <a:pt x="1529979" y="1293744"/>
                  <a:pt x="1521544" y="1293828"/>
                  <a:pt x="1511879" y="1293976"/>
                </a:cubicBezTo>
                <a:cubicBezTo>
                  <a:pt x="1502213" y="1294123"/>
                  <a:pt x="1493653" y="1294207"/>
                  <a:pt x="1486196" y="1294228"/>
                </a:cubicBezTo>
                <a:cubicBezTo>
                  <a:pt x="1482619" y="1294239"/>
                  <a:pt x="1479801" y="1294218"/>
                  <a:pt x="1477740" y="1294165"/>
                </a:cubicBezTo>
                <a:cubicBezTo>
                  <a:pt x="1475679" y="1294112"/>
                  <a:pt x="1474627" y="1293965"/>
                  <a:pt x="1474585" y="1293723"/>
                </a:cubicBezTo>
                <a:lnTo>
                  <a:pt x="1475595" y="1262424"/>
                </a:lnTo>
                <a:cubicBezTo>
                  <a:pt x="1467896" y="1266736"/>
                  <a:pt x="1458810" y="1270859"/>
                  <a:pt x="1448334" y="1274792"/>
                </a:cubicBezTo>
                <a:cubicBezTo>
                  <a:pt x="1437859" y="1278726"/>
                  <a:pt x="1426752" y="1280829"/>
                  <a:pt x="1415015" y="1281103"/>
                </a:cubicBezTo>
                <a:cubicBezTo>
                  <a:pt x="1406013" y="1281018"/>
                  <a:pt x="1397263" y="1279167"/>
                  <a:pt x="1388765" y="1275549"/>
                </a:cubicBezTo>
                <a:cubicBezTo>
                  <a:pt x="1381498" y="1269996"/>
                  <a:pt x="1376218" y="1262172"/>
                  <a:pt x="1372925" y="1252075"/>
                </a:cubicBezTo>
                <a:cubicBezTo>
                  <a:pt x="1369634" y="1241979"/>
                  <a:pt x="1368014" y="1231125"/>
                  <a:pt x="1368066" y="1219514"/>
                </a:cubicBezTo>
                <a:cubicBezTo>
                  <a:pt x="1368108" y="1209281"/>
                  <a:pt x="1369161" y="1199584"/>
                  <a:pt x="1371222" y="1190423"/>
                </a:cubicBezTo>
                <a:cubicBezTo>
                  <a:pt x="1373283" y="1181263"/>
                  <a:pt x="1376102" y="1173459"/>
                  <a:pt x="1379678" y="1167012"/>
                </a:cubicBezTo>
                <a:cubicBezTo>
                  <a:pt x="1384564" y="1159190"/>
                  <a:pt x="1392517" y="1153126"/>
                  <a:pt x="1403536" y="1148820"/>
                </a:cubicBezTo>
                <a:cubicBezTo>
                  <a:pt x="1414554" y="1144513"/>
                  <a:pt x="1426583" y="1141441"/>
                  <a:pt x="1439621" y="1139602"/>
                </a:cubicBezTo>
                <a:cubicBezTo>
                  <a:pt x="1452659" y="1137763"/>
                  <a:pt x="1464650" y="1136635"/>
                  <a:pt x="1475595" y="1136218"/>
                </a:cubicBezTo>
                <a:cubicBezTo>
                  <a:pt x="1475367" y="1128533"/>
                  <a:pt x="1475205" y="1118942"/>
                  <a:pt x="1475108" y="1107443"/>
                </a:cubicBezTo>
                <a:cubicBezTo>
                  <a:pt x="1475012" y="1095944"/>
                  <a:pt x="1474326" y="1085230"/>
                  <a:pt x="1473051" y="1075302"/>
                </a:cubicBezTo>
                <a:cubicBezTo>
                  <a:pt x="1471777" y="1065374"/>
                  <a:pt x="1469259" y="1058923"/>
                  <a:pt x="1465498" y="1055951"/>
                </a:cubicBezTo>
                <a:cubicBezTo>
                  <a:pt x="1460456" y="1052990"/>
                  <a:pt x="1453264" y="1050946"/>
                  <a:pt x="1443921" y="1049818"/>
                </a:cubicBezTo>
                <a:cubicBezTo>
                  <a:pt x="1434579" y="1048690"/>
                  <a:pt x="1425068" y="1048067"/>
                  <a:pt x="1415390" y="1047948"/>
                </a:cubicBezTo>
                <a:cubicBezTo>
                  <a:pt x="1405711" y="1047830"/>
                  <a:pt x="1397845" y="1047805"/>
                  <a:pt x="1391794" y="1047873"/>
                </a:cubicBezTo>
                <a:cubicBezTo>
                  <a:pt x="1391373" y="1037693"/>
                  <a:pt x="1391205" y="1027260"/>
                  <a:pt x="1391289" y="1016574"/>
                </a:cubicBezTo>
                <a:cubicBezTo>
                  <a:pt x="1391205" y="1009002"/>
                  <a:pt x="1391373" y="1000925"/>
                  <a:pt x="1391794" y="992343"/>
                </a:cubicBezTo>
                <a:cubicBezTo>
                  <a:pt x="1400880" y="991333"/>
                  <a:pt x="1410976" y="990828"/>
                  <a:pt x="1422082" y="990828"/>
                </a:cubicBezTo>
                <a:close/>
                <a:moveTo>
                  <a:pt x="5425611" y="989314"/>
                </a:moveTo>
                <a:cubicBezTo>
                  <a:pt x="5425401" y="995645"/>
                  <a:pt x="5425443" y="1001661"/>
                  <a:pt x="5425738" y="1007361"/>
                </a:cubicBezTo>
                <a:cubicBezTo>
                  <a:pt x="5426032" y="1013062"/>
                  <a:pt x="5426327" y="1018320"/>
                  <a:pt x="5426621" y="1023137"/>
                </a:cubicBezTo>
                <a:cubicBezTo>
                  <a:pt x="5436770" y="1017710"/>
                  <a:pt x="5447519" y="1012409"/>
                  <a:pt x="5458867" y="1007235"/>
                </a:cubicBezTo>
                <a:cubicBezTo>
                  <a:pt x="5470215" y="1002061"/>
                  <a:pt x="5481847" y="999284"/>
                  <a:pt x="5493763" y="998905"/>
                </a:cubicBezTo>
                <a:cubicBezTo>
                  <a:pt x="5498327" y="998884"/>
                  <a:pt x="5502954" y="999431"/>
                  <a:pt x="5507645" y="1000546"/>
                </a:cubicBezTo>
                <a:cubicBezTo>
                  <a:pt x="5512336" y="1001661"/>
                  <a:pt x="5516963" y="1003470"/>
                  <a:pt x="5521528" y="1005973"/>
                </a:cubicBezTo>
                <a:cubicBezTo>
                  <a:pt x="5533044" y="1017605"/>
                  <a:pt x="5540554" y="1031446"/>
                  <a:pt x="5544056" y="1047495"/>
                </a:cubicBezTo>
                <a:cubicBezTo>
                  <a:pt x="5547558" y="1063544"/>
                  <a:pt x="5549136" y="1080161"/>
                  <a:pt x="5548789" y="1097346"/>
                </a:cubicBezTo>
                <a:cubicBezTo>
                  <a:pt x="5548767" y="1103930"/>
                  <a:pt x="5548683" y="1110451"/>
                  <a:pt x="5548537" y="1116908"/>
                </a:cubicBezTo>
                <a:cubicBezTo>
                  <a:pt x="5548389" y="1123366"/>
                  <a:pt x="5548305" y="1129634"/>
                  <a:pt x="5548284" y="1135713"/>
                </a:cubicBezTo>
                <a:cubicBezTo>
                  <a:pt x="5548347" y="1152393"/>
                  <a:pt x="5548599" y="1169894"/>
                  <a:pt x="5549041" y="1188215"/>
                </a:cubicBezTo>
                <a:cubicBezTo>
                  <a:pt x="5549483" y="1206536"/>
                  <a:pt x="5549735" y="1225551"/>
                  <a:pt x="5549799" y="1245260"/>
                </a:cubicBezTo>
                <a:cubicBezTo>
                  <a:pt x="5549714" y="1260910"/>
                  <a:pt x="5549377" y="1277064"/>
                  <a:pt x="5548789" y="1293723"/>
                </a:cubicBezTo>
                <a:lnTo>
                  <a:pt x="5490734" y="1294228"/>
                </a:lnTo>
                <a:cubicBezTo>
                  <a:pt x="5491480" y="1253653"/>
                  <a:pt x="5491502" y="1215160"/>
                  <a:pt x="5490797" y="1178749"/>
                </a:cubicBezTo>
                <a:cubicBezTo>
                  <a:pt x="5490092" y="1142339"/>
                  <a:pt x="5488725" y="1106118"/>
                  <a:pt x="5486696" y="1070086"/>
                </a:cubicBezTo>
                <a:cubicBezTo>
                  <a:pt x="5484150" y="1065605"/>
                  <a:pt x="5481163" y="1062450"/>
                  <a:pt x="5477734" y="1060620"/>
                </a:cubicBezTo>
                <a:cubicBezTo>
                  <a:pt x="5474306" y="1058790"/>
                  <a:pt x="5470562" y="1057907"/>
                  <a:pt x="5466503" y="1057970"/>
                </a:cubicBezTo>
                <a:cubicBezTo>
                  <a:pt x="5459266" y="1058264"/>
                  <a:pt x="5451904" y="1060200"/>
                  <a:pt x="5444416" y="1063775"/>
                </a:cubicBezTo>
                <a:cubicBezTo>
                  <a:pt x="5436928" y="1067351"/>
                  <a:pt x="5430323" y="1070801"/>
                  <a:pt x="5424602" y="1074124"/>
                </a:cubicBezTo>
                <a:cubicBezTo>
                  <a:pt x="5423971" y="1108652"/>
                  <a:pt x="5423971" y="1144600"/>
                  <a:pt x="5424602" y="1181968"/>
                </a:cubicBezTo>
                <a:cubicBezTo>
                  <a:pt x="5425233" y="1219335"/>
                  <a:pt x="5425738" y="1256924"/>
                  <a:pt x="5426116" y="1294733"/>
                </a:cubicBezTo>
                <a:cubicBezTo>
                  <a:pt x="5418544" y="1295322"/>
                  <a:pt x="5411476" y="1295658"/>
                  <a:pt x="5404914" y="1295742"/>
                </a:cubicBezTo>
                <a:cubicBezTo>
                  <a:pt x="5398466" y="1295700"/>
                  <a:pt x="5392177" y="1295532"/>
                  <a:pt x="5386046" y="1295238"/>
                </a:cubicBezTo>
                <a:cubicBezTo>
                  <a:pt x="5379914" y="1294943"/>
                  <a:pt x="5373246" y="1294775"/>
                  <a:pt x="5366042" y="1294733"/>
                </a:cubicBezTo>
                <a:lnTo>
                  <a:pt x="5368061" y="991333"/>
                </a:lnTo>
                <a:cubicBezTo>
                  <a:pt x="5378884" y="991280"/>
                  <a:pt x="5388664" y="991007"/>
                  <a:pt x="5397404" y="990513"/>
                </a:cubicBezTo>
                <a:cubicBezTo>
                  <a:pt x="5406144" y="990018"/>
                  <a:pt x="5415546" y="989619"/>
                  <a:pt x="5425611" y="989314"/>
                </a:cubicBezTo>
                <a:close/>
                <a:moveTo>
                  <a:pt x="3558711" y="989314"/>
                </a:moveTo>
                <a:cubicBezTo>
                  <a:pt x="3558501" y="995645"/>
                  <a:pt x="3558543" y="1001661"/>
                  <a:pt x="3558838" y="1007361"/>
                </a:cubicBezTo>
                <a:cubicBezTo>
                  <a:pt x="3559132" y="1013062"/>
                  <a:pt x="3559426" y="1018320"/>
                  <a:pt x="3559721" y="1023137"/>
                </a:cubicBezTo>
                <a:cubicBezTo>
                  <a:pt x="3569870" y="1017710"/>
                  <a:pt x="3580619" y="1012409"/>
                  <a:pt x="3591967" y="1007235"/>
                </a:cubicBezTo>
                <a:cubicBezTo>
                  <a:pt x="3603315" y="1002061"/>
                  <a:pt x="3614947" y="999284"/>
                  <a:pt x="3626863" y="998905"/>
                </a:cubicBezTo>
                <a:cubicBezTo>
                  <a:pt x="3631427" y="998884"/>
                  <a:pt x="3636055" y="999431"/>
                  <a:pt x="3640746" y="1000546"/>
                </a:cubicBezTo>
                <a:cubicBezTo>
                  <a:pt x="3645436" y="1001661"/>
                  <a:pt x="3650064" y="1003470"/>
                  <a:pt x="3654628" y="1005973"/>
                </a:cubicBezTo>
                <a:cubicBezTo>
                  <a:pt x="3666145" y="1017605"/>
                  <a:pt x="3673654" y="1031446"/>
                  <a:pt x="3677156" y="1047495"/>
                </a:cubicBezTo>
                <a:cubicBezTo>
                  <a:pt x="3680658" y="1063544"/>
                  <a:pt x="3682236" y="1080161"/>
                  <a:pt x="3681889" y="1097346"/>
                </a:cubicBezTo>
                <a:cubicBezTo>
                  <a:pt x="3681867" y="1103930"/>
                  <a:pt x="3681783" y="1110451"/>
                  <a:pt x="3681636" y="1116908"/>
                </a:cubicBezTo>
                <a:cubicBezTo>
                  <a:pt x="3681489" y="1123366"/>
                  <a:pt x="3681405" y="1129634"/>
                  <a:pt x="3681384" y="1135713"/>
                </a:cubicBezTo>
                <a:cubicBezTo>
                  <a:pt x="3681447" y="1152393"/>
                  <a:pt x="3681699" y="1169894"/>
                  <a:pt x="3682141" y="1188215"/>
                </a:cubicBezTo>
                <a:cubicBezTo>
                  <a:pt x="3682583" y="1206536"/>
                  <a:pt x="3682835" y="1225551"/>
                  <a:pt x="3682899" y="1245260"/>
                </a:cubicBezTo>
                <a:cubicBezTo>
                  <a:pt x="3682814" y="1260910"/>
                  <a:pt x="3682478" y="1277064"/>
                  <a:pt x="3681889" y="1293723"/>
                </a:cubicBezTo>
                <a:lnTo>
                  <a:pt x="3623834" y="1294228"/>
                </a:lnTo>
                <a:cubicBezTo>
                  <a:pt x="3624581" y="1253653"/>
                  <a:pt x="3624602" y="1215160"/>
                  <a:pt x="3623897" y="1178749"/>
                </a:cubicBezTo>
                <a:cubicBezTo>
                  <a:pt x="3623192" y="1142339"/>
                  <a:pt x="3621825" y="1106118"/>
                  <a:pt x="3619795" y="1070086"/>
                </a:cubicBezTo>
                <a:cubicBezTo>
                  <a:pt x="3617250" y="1065605"/>
                  <a:pt x="3614263" y="1062450"/>
                  <a:pt x="3610835" y="1060620"/>
                </a:cubicBezTo>
                <a:cubicBezTo>
                  <a:pt x="3607406" y="1058790"/>
                  <a:pt x="3603662" y="1057907"/>
                  <a:pt x="3599602" y="1057970"/>
                </a:cubicBezTo>
                <a:cubicBezTo>
                  <a:pt x="3592366" y="1058264"/>
                  <a:pt x="3585004" y="1060200"/>
                  <a:pt x="3577516" y="1063775"/>
                </a:cubicBezTo>
                <a:cubicBezTo>
                  <a:pt x="3570028" y="1067351"/>
                  <a:pt x="3563423" y="1070801"/>
                  <a:pt x="3557702" y="1074124"/>
                </a:cubicBezTo>
                <a:cubicBezTo>
                  <a:pt x="3557071" y="1108652"/>
                  <a:pt x="3557071" y="1144600"/>
                  <a:pt x="3557702" y="1181968"/>
                </a:cubicBezTo>
                <a:cubicBezTo>
                  <a:pt x="3558333" y="1219335"/>
                  <a:pt x="3558838" y="1256924"/>
                  <a:pt x="3559216" y="1294733"/>
                </a:cubicBezTo>
                <a:cubicBezTo>
                  <a:pt x="3551644" y="1295322"/>
                  <a:pt x="3544576" y="1295658"/>
                  <a:pt x="3538014" y="1295742"/>
                </a:cubicBezTo>
                <a:cubicBezTo>
                  <a:pt x="3531566" y="1295700"/>
                  <a:pt x="3525277" y="1295532"/>
                  <a:pt x="3519146" y="1295238"/>
                </a:cubicBezTo>
                <a:cubicBezTo>
                  <a:pt x="3513014" y="1294943"/>
                  <a:pt x="3506346" y="1294775"/>
                  <a:pt x="3499142" y="1294733"/>
                </a:cubicBezTo>
                <a:lnTo>
                  <a:pt x="3501161" y="991333"/>
                </a:lnTo>
                <a:cubicBezTo>
                  <a:pt x="3511984" y="991280"/>
                  <a:pt x="3521764" y="991007"/>
                  <a:pt x="3530504" y="990513"/>
                </a:cubicBezTo>
                <a:cubicBezTo>
                  <a:pt x="3539244" y="990018"/>
                  <a:pt x="3548647" y="989619"/>
                  <a:pt x="3558711" y="989314"/>
                </a:cubicBezTo>
                <a:close/>
                <a:moveTo>
                  <a:pt x="2320462" y="989314"/>
                </a:moveTo>
                <a:cubicBezTo>
                  <a:pt x="2320252" y="995645"/>
                  <a:pt x="2320294" y="1001661"/>
                  <a:pt x="2320588" y="1007361"/>
                </a:cubicBezTo>
                <a:cubicBezTo>
                  <a:pt x="2320882" y="1013062"/>
                  <a:pt x="2321177" y="1018320"/>
                  <a:pt x="2321471" y="1023137"/>
                </a:cubicBezTo>
                <a:cubicBezTo>
                  <a:pt x="2331620" y="1017710"/>
                  <a:pt x="2342369" y="1012409"/>
                  <a:pt x="2353717" y="1007235"/>
                </a:cubicBezTo>
                <a:cubicBezTo>
                  <a:pt x="2365065" y="1002061"/>
                  <a:pt x="2376697" y="999284"/>
                  <a:pt x="2388613" y="998905"/>
                </a:cubicBezTo>
                <a:cubicBezTo>
                  <a:pt x="2393177" y="998884"/>
                  <a:pt x="2397805" y="999431"/>
                  <a:pt x="2402495" y="1000546"/>
                </a:cubicBezTo>
                <a:cubicBezTo>
                  <a:pt x="2407186" y="1001661"/>
                  <a:pt x="2411814" y="1003470"/>
                  <a:pt x="2416378" y="1005973"/>
                </a:cubicBezTo>
                <a:cubicBezTo>
                  <a:pt x="2427895" y="1017605"/>
                  <a:pt x="2435404" y="1031446"/>
                  <a:pt x="2438906" y="1047495"/>
                </a:cubicBezTo>
                <a:cubicBezTo>
                  <a:pt x="2442408" y="1063544"/>
                  <a:pt x="2443986" y="1080161"/>
                  <a:pt x="2443639" y="1097346"/>
                </a:cubicBezTo>
                <a:cubicBezTo>
                  <a:pt x="2443618" y="1103930"/>
                  <a:pt x="2443533" y="1110451"/>
                  <a:pt x="2443386" y="1116908"/>
                </a:cubicBezTo>
                <a:cubicBezTo>
                  <a:pt x="2443239" y="1123366"/>
                  <a:pt x="2443155" y="1129634"/>
                  <a:pt x="2443134" y="1135713"/>
                </a:cubicBezTo>
                <a:cubicBezTo>
                  <a:pt x="2443197" y="1152393"/>
                  <a:pt x="2443449" y="1169894"/>
                  <a:pt x="2443891" y="1188215"/>
                </a:cubicBezTo>
                <a:cubicBezTo>
                  <a:pt x="2444333" y="1206536"/>
                  <a:pt x="2444585" y="1225551"/>
                  <a:pt x="2444648" y="1245260"/>
                </a:cubicBezTo>
                <a:cubicBezTo>
                  <a:pt x="2444564" y="1260910"/>
                  <a:pt x="2444228" y="1277064"/>
                  <a:pt x="2443639" y="1293723"/>
                </a:cubicBezTo>
                <a:lnTo>
                  <a:pt x="2385584" y="1294228"/>
                </a:lnTo>
                <a:cubicBezTo>
                  <a:pt x="2386331" y="1253653"/>
                  <a:pt x="2386352" y="1215160"/>
                  <a:pt x="2385647" y="1178749"/>
                </a:cubicBezTo>
                <a:cubicBezTo>
                  <a:pt x="2384942" y="1142339"/>
                  <a:pt x="2383575" y="1106118"/>
                  <a:pt x="2381545" y="1070086"/>
                </a:cubicBezTo>
                <a:cubicBezTo>
                  <a:pt x="2379000" y="1065605"/>
                  <a:pt x="2376013" y="1062450"/>
                  <a:pt x="2372585" y="1060620"/>
                </a:cubicBezTo>
                <a:cubicBezTo>
                  <a:pt x="2369157" y="1058790"/>
                  <a:pt x="2365413" y="1057907"/>
                  <a:pt x="2361353" y="1057970"/>
                </a:cubicBezTo>
                <a:cubicBezTo>
                  <a:pt x="2354118" y="1058264"/>
                  <a:pt x="2346755" y="1060200"/>
                  <a:pt x="2339267" y="1063775"/>
                </a:cubicBezTo>
                <a:cubicBezTo>
                  <a:pt x="2331779" y="1067351"/>
                  <a:pt x="2325174" y="1070801"/>
                  <a:pt x="2319453" y="1074124"/>
                </a:cubicBezTo>
                <a:cubicBezTo>
                  <a:pt x="2318821" y="1108652"/>
                  <a:pt x="2318821" y="1144600"/>
                  <a:pt x="2319453" y="1181968"/>
                </a:cubicBezTo>
                <a:cubicBezTo>
                  <a:pt x="2320083" y="1219335"/>
                  <a:pt x="2320588" y="1256924"/>
                  <a:pt x="2320967" y="1294733"/>
                </a:cubicBezTo>
                <a:cubicBezTo>
                  <a:pt x="2313394" y="1295322"/>
                  <a:pt x="2306327" y="1295658"/>
                  <a:pt x="2299764" y="1295742"/>
                </a:cubicBezTo>
                <a:cubicBezTo>
                  <a:pt x="2293317" y="1295700"/>
                  <a:pt x="2287028" y="1295532"/>
                  <a:pt x="2280896" y="1295238"/>
                </a:cubicBezTo>
                <a:cubicBezTo>
                  <a:pt x="2274765" y="1294943"/>
                  <a:pt x="2268097" y="1294775"/>
                  <a:pt x="2260893" y="1294733"/>
                </a:cubicBezTo>
                <a:lnTo>
                  <a:pt x="2262912" y="991333"/>
                </a:lnTo>
                <a:cubicBezTo>
                  <a:pt x="2273734" y="991280"/>
                  <a:pt x="2283515" y="991007"/>
                  <a:pt x="2292255" y="990513"/>
                </a:cubicBezTo>
                <a:cubicBezTo>
                  <a:pt x="2300995" y="990018"/>
                  <a:pt x="2310397" y="989619"/>
                  <a:pt x="2320462" y="989314"/>
                </a:cubicBezTo>
                <a:close/>
                <a:moveTo>
                  <a:pt x="4129373" y="969626"/>
                </a:moveTo>
                <a:lnTo>
                  <a:pt x="4185409" y="970130"/>
                </a:lnTo>
                <a:lnTo>
                  <a:pt x="4185409" y="1014050"/>
                </a:lnTo>
                <a:cubicBezTo>
                  <a:pt x="4198271" y="1011095"/>
                  <a:pt x="4210787" y="1008297"/>
                  <a:pt x="4222955" y="1005657"/>
                </a:cubicBezTo>
                <a:cubicBezTo>
                  <a:pt x="4235124" y="1003018"/>
                  <a:pt x="4248523" y="1000094"/>
                  <a:pt x="4263152" y="996886"/>
                </a:cubicBezTo>
                <a:cubicBezTo>
                  <a:pt x="4265381" y="1004501"/>
                  <a:pt x="4267233" y="1011736"/>
                  <a:pt x="4268705" y="1018594"/>
                </a:cubicBezTo>
                <a:cubicBezTo>
                  <a:pt x="4270177" y="1025451"/>
                  <a:pt x="4271524" y="1031677"/>
                  <a:pt x="4272744" y="1037272"/>
                </a:cubicBezTo>
                <a:lnTo>
                  <a:pt x="4185914" y="1075639"/>
                </a:lnTo>
                <a:cubicBezTo>
                  <a:pt x="4185672" y="1116656"/>
                  <a:pt x="4185525" y="1154770"/>
                  <a:pt x="4185472" y="1189982"/>
                </a:cubicBezTo>
                <a:cubicBezTo>
                  <a:pt x="4185419" y="1225193"/>
                  <a:pt x="4185398" y="1259774"/>
                  <a:pt x="4185409" y="1293723"/>
                </a:cubicBezTo>
                <a:cubicBezTo>
                  <a:pt x="4179814" y="1293986"/>
                  <a:pt x="4174093" y="1294218"/>
                  <a:pt x="4168245" y="1294417"/>
                </a:cubicBezTo>
                <a:cubicBezTo>
                  <a:pt x="4162397" y="1294617"/>
                  <a:pt x="4156676" y="1294722"/>
                  <a:pt x="4151081" y="1294733"/>
                </a:cubicBezTo>
                <a:cubicBezTo>
                  <a:pt x="4145507" y="1294722"/>
                  <a:pt x="4140248" y="1294617"/>
                  <a:pt x="4135305" y="1294417"/>
                </a:cubicBezTo>
                <a:cubicBezTo>
                  <a:pt x="4130362" y="1294218"/>
                  <a:pt x="4125861" y="1293986"/>
                  <a:pt x="4121801" y="1293723"/>
                </a:cubicBezTo>
                <a:cubicBezTo>
                  <a:pt x="4122117" y="1237814"/>
                  <a:pt x="4123000" y="1182662"/>
                  <a:pt x="4124451" y="1128267"/>
                </a:cubicBezTo>
                <a:cubicBezTo>
                  <a:pt x="4125903" y="1073872"/>
                  <a:pt x="4127543" y="1020991"/>
                  <a:pt x="4129373" y="969626"/>
                </a:cubicBezTo>
                <a:close/>
                <a:moveTo>
                  <a:pt x="4845767" y="908542"/>
                </a:moveTo>
                <a:lnTo>
                  <a:pt x="4905337" y="909551"/>
                </a:lnTo>
                <a:lnTo>
                  <a:pt x="4905337" y="990828"/>
                </a:lnTo>
                <a:cubicBezTo>
                  <a:pt x="4905654" y="991162"/>
                  <a:pt x="4908945" y="991392"/>
                  <a:pt x="4915209" y="991520"/>
                </a:cubicBezTo>
                <a:cubicBezTo>
                  <a:pt x="4921472" y="991648"/>
                  <a:pt x="4928802" y="991691"/>
                  <a:pt x="4937197" y="991651"/>
                </a:cubicBezTo>
                <a:cubicBezTo>
                  <a:pt x="4945592" y="991610"/>
                  <a:pt x="4953146" y="991504"/>
                  <a:pt x="4959858" y="991333"/>
                </a:cubicBezTo>
                <a:cubicBezTo>
                  <a:pt x="4960742" y="999147"/>
                  <a:pt x="4961246" y="1008634"/>
                  <a:pt x="4961372" y="1019793"/>
                </a:cubicBezTo>
                <a:cubicBezTo>
                  <a:pt x="4961499" y="1030951"/>
                  <a:pt x="4962004" y="1040816"/>
                  <a:pt x="4962887" y="1049388"/>
                </a:cubicBezTo>
                <a:cubicBezTo>
                  <a:pt x="4954568" y="1048915"/>
                  <a:pt x="4945334" y="1048725"/>
                  <a:pt x="4935185" y="1048820"/>
                </a:cubicBezTo>
                <a:cubicBezTo>
                  <a:pt x="4925036" y="1048915"/>
                  <a:pt x="4915423" y="1049104"/>
                  <a:pt x="4906347" y="1049388"/>
                </a:cubicBezTo>
                <a:lnTo>
                  <a:pt x="4906347" y="1064533"/>
                </a:lnTo>
                <a:lnTo>
                  <a:pt x="4909376" y="1213456"/>
                </a:lnTo>
                <a:cubicBezTo>
                  <a:pt x="4911965" y="1227039"/>
                  <a:pt x="4916154" y="1236108"/>
                  <a:pt x="4921940" y="1240660"/>
                </a:cubicBezTo>
                <a:cubicBezTo>
                  <a:pt x="4927727" y="1245213"/>
                  <a:pt x="4934719" y="1247550"/>
                  <a:pt x="4942918" y="1247672"/>
                </a:cubicBezTo>
                <a:cubicBezTo>
                  <a:pt x="4951117" y="1247793"/>
                  <a:pt x="4960129" y="1247999"/>
                  <a:pt x="4969954" y="1248289"/>
                </a:cubicBezTo>
                <a:lnTo>
                  <a:pt x="4968440" y="1300791"/>
                </a:lnTo>
                <a:cubicBezTo>
                  <a:pt x="4962614" y="1302063"/>
                  <a:pt x="4956724" y="1303052"/>
                  <a:pt x="4950771" y="1303757"/>
                </a:cubicBezTo>
                <a:cubicBezTo>
                  <a:pt x="4944818" y="1304461"/>
                  <a:pt x="4938928" y="1304819"/>
                  <a:pt x="4933103" y="1304829"/>
                </a:cubicBezTo>
                <a:cubicBezTo>
                  <a:pt x="4921943" y="1304861"/>
                  <a:pt x="4910942" y="1303536"/>
                  <a:pt x="4900099" y="1300854"/>
                </a:cubicBezTo>
                <a:cubicBezTo>
                  <a:pt x="4889256" y="1298172"/>
                  <a:pt x="4878886" y="1293944"/>
                  <a:pt x="4868990" y="1288170"/>
                </a:cubicBezTo>
                <a:cubicBezTo>
                  <a:pt x="4864204" y="1284079"/>
                  <a:pt x="4860776" y="1279767"/>
                  <a:pt x="4858704" y="1275234"/>
                </a:cubicBezTo>
                <a:cubicBezTo>
                  <a:pt x="4856632" y="1270701"/>
                  <a:pt x="4854339" y="1266263"/>
                  <a:pt x="4851826" y="1261919"/>
                </a:cubicBezTo>
                <a:cubicBezTo>
                  <a:pt x="4847903" y="1228022"/>
                  <a:pt x="4845778" y="1193210"/>
                  <a:pt x="4845452" y="1157484"/>
                </a:cubicBezTo>
                <a:cubicBezTo>
                  <a:pt x="4845126" y="1121757"/>
                  <a:pt x="4844390" y="1087071"/>
                  <a:pt x="4843244" y="1053426"/>
                </a:cubicBezTo>
                <a:cubicBezTo>
                  <a:pt x="4837532" y="1053448"/>
                  <a:pt x="4832169" y="1053405"/>
                  <a:pt x="4827152" y="1053300"/>
                </a:cubicBezTo>
                <a:cubicBezTo>
                  <a:pt x="4822136" y="1053195"/>
                  <a:pt x="4816898" y="1052901"/>
                  <a:pt x="4811439" y="1052417"/>
                </a:cubicBezTo>
                <a:cubicBezTo>
                  <a:pt x="4811429" y="1042131"/>
                  <a:pt x="4811324" y="1032287"/>
                  <a:pt x="4811124" y="1022885"/>
                </a:cubicBezTo>
                <a:cubicBezTo>
                  <a:pt x="4810924" y="1013482"/>
                  <a:pt x="4810693" y="1004143"/>
                  <a:pt x="4810430" y="994867"/>
                </a:cubicBezTo>
                <a:lnTo>
                  <a:pt x="4846777" y="994362"/>
                </a:lnTo>
                <a:close/>
                <a:moveTo>
                  <a:pt x="1597743" y="908542"/>
                </a:moveTo>
                <a:lnTo>
                  <a:pt x="1657313" y="909551"/>
                </a:lnTo>
                <a:lnTo>
                  <a:pt x="1657313" y="990828"/>
                </a:lnTo>
                <a:cubicBezTo>
                  <a:pt x="1657630" y="991162"/>
                  <a:pt x="1660921" y="991392"/>
                  <a:pt x="1667185" y="991520"/>
                </a:cubicBezTo>
                <a:cubicBezTo>
                  <a:pt x="1673448" y="991648"/>
                  <a:pt x="1680777" y="991691"/>
                  <a:pt x="1689173" y="991651"/>
                </a:cubicBezTo>
                <a:cubicBezTo>
                  <a:pt x="1697568" y="991610"/>
                  <a:pt x="1705122" y="991504"/>
                  <a:pt x="1711834" y="991333"/>
                </a:cubicBezTo>
                <a:cubicBezTo>
                  <a:pt x="1712717" y="999147"/>
                  <a:pt x="1713222" y="1008634"/>
                  <a:pt x="1713348" y="1019793"/>
                </a:cubicBezTo>
                <a:cubicBezTo>
                  <a:pt x="1713474" y="1030951"/>
                  <a:pt x="1713979" y="1040816"/>
                  <a:pt x="1714862" y="1049388"/>
                </a:cubicBezTo>
                <a:cubicBezTo>
                  <a:pt x="1706544" y="1048915"/>
                  <a:pt x="1697309" y="1048725"/>
                  <a:pt x="1687160" y="1048820"/>
                </a:cubicBezTo>
                <a:cubicBezTo>
                  <a:pt x="1677011" y="1048915"/>
                  <a:pt x="1667398" y="1049104"/>
                  <a:pt x="1658322" y="1049388"/>
                </a:cubicBezTo>
                <a:lnTo>
                  <a:pt x="1658322" y="1064533"/>
                </a:lnTo>
                <a:lnTo>
                  <a:pt x="1661351" y="1213456"/>
                </a:lnTo>
                <a:cubicBezTo>
                  <a:pt x="1663940" y="1227039"/>
                  <a:pt x="1668129" y="1236108"/>
                  <a:pt x="1673916" y="1240660"/>
                </a:cubicBezTo>
                <a:cubicBezTo>
                  <a:pt x="1679703" y="1245213"/>
                  <a:pt x="1686696" y="1247550"/>
                  <a:pt x="1694894" y="1247672"/>
                </a:cubicBezTo>
                <a:cubicBezTo>
                  <a:pt x="1703092" y="1247793"/>
                  <a:pt x="1712104" y="1247999"/>
                  <a:pt x="1721930" y="1248289"/>
                </a:cubicBezTo>
                <a:lnTo>
                  <a:pt x="1720415" y="1300791"/>
                </a:lnTo>
                <a:cubicBezTo>
                  <a:pt x="1714590" y="1302063"/>
                  <a:pt x="1708700" y="1303052"/>
                  <a:pt x="1702746" y="1303757"/>
                </a:cubicBezTo>
                <a:cubicBezTo>
                  <a:pt x="1696794" y="1304461"/>
                  <a:pt x="1690904" y="1304819"/>
                  <a:pt x="1685078" y="1304829"/>
                </a:cubicBezTo>
                <a:cubicBezTo>
                  <a:pt x="1673919" y="1304861"/>
                  <a:pt x="1662918" y="1303536"/>
                  <a:pt x="1652075" y="1300854"/>
                </a:cubicBezTo>
                <a:cubicBezTo>
                  <a:pt x="1641232" y="1298172"/>
                  <a:pt x="1630862" y="1293944"/>
                  <a:pt x="1620965" y="1288170"/>
                </a:cubicBezTo>
                <a:cubicBezTo>
                  <a:pt x="1616179" y="1284079"/>
                  <a:pt x="1612751" y="1279767"/>
                  <a:pt x="1610679" y="1275234"/>
                </a:cubicBezTo>
                <a:cubicBezTo>
                  <a:pt x="1608608" y="1270701"/>
                  <a:pt x="1606315" y="1266263"/>
                  <a:pt x="1603801" y="1261919"/>
                </a:cubicBezTo>
                <a:cubicBezTo>
                  <a:pt x="1599878" y="1228022"/>
                  <a:pt x="1597753" y="1193210"/>
                  <a:pt x="1597428" y="1157484"/>
                </a:cubicBezTo>
                <a:cubicBezTo>
                  <a:pt x="1597102" y="1121757"/>
                  <a:pt x="1596365" y="1087071"/>
                  <a:pt x="1595219" y="1053426"/>
                </a:cubicBezTo>
                <a:cubicBezTo>
                  <a:pt x="1589508" y="1053448"/>
                  <a:pt x="1584144" y="1053405"/>
                  <a:pt x="1579127" y="1053300"/>
                </a:cubicBezTo>
                <a:cubicBezTo>
                  <a:pt x="1574110" y="1053195"/>
                  <a:pt x="1568873" y="1052901"/>
                  <a:pt x="1563416" y="1052417"/>
                </a:cubicBezTo>
                <a:cubicBezTo>
                  <a:pt x="1563404" y="1042131"/>
                  <a:pt x="1563299" y="1032287"/>
                  <a:pt x="1563100" y="1022885"/>
                </a:cubicBezTo>
                <a:cubicBezTo>
                  <a:pt x="1562900" y="1013482"/>
                  <a:pt x="1562668" y="1004143"/>
                  <a:pt x="1562406" y="994867"/>
                </a:cubicBezTo>
                <a:lnTo>
                  <a:pt x="1598752" y="994362"/>
                </a:lnTo>
                <a:close/>
                <a:moveTo>
                  <a:pt x="3861521" y="891378"/>
                </a:moveTo>
                <a:cubicBezTo>
                  <a:pt x="3861941" y="893986"/>
                  <a:pt x="3862110" y="896847"/>
                  <a:pt x="3862025" y="899960"/>
                </a:cubicBezTo>
                <a:cubicBezTo>
                  <a:pt x="3861962" y="905250"/>
                  <a:pt x="3861710" y="910319"/>
                  <a:pt x="3861268" y="915168"/>
                </a:cubicBezTo>
                <a:cubicBezTo>
                  <a:pt x="3860827" y="920016"/>
                  <a:pt x="3860574" y="927736"/>
                  <a:pt x="3860511" y="938326"/>
                </a:cubicBezTo>
                <a:cubicBezTo>
                  <a:pt x="3853353" y="939152"/>
                  <a:pt x="3845737" y="940305"/>
                  <a:pt x="3837663" y="941785"/>
                </a:cubicBezTo>
                <a:cubicBezTo>
                  <a:pt x="3829589" y="943266"/>
                  <a:pt x="3822609" y="946176"/>
                  <a:pt x="3816722" y="950517"/>
                </a:cubicBezTo>
                <a:cubicBezTo>
                  <a:pt x="3810835" y="954858"/>
                  <a:pt x="3807595" y="961732"/>
                  <a:pt x="3807000" y="971140"/>
                </a:cubicBezTo>
                <a:cubicBezTo>
                  <a:pt x="3806453" y="980605"/>
                  <a:pt x="3806032" y="987168"/>
                  <a:pt x="3805738" y="990828"/>
                </a:cubicBezTo>
                <a:cubicBezTo>
                  <a:pt x="3805443" y="994488"/>
                  <a:pt x="3805527" y="997517"/>
                  <a:pt x="3805990" y="999915"/>
                </a:cubicBezTo>
                <a:lnTo>
                  <a:pt x="3857482" y="1000925"/>
                </a:lnTo>
                <a:cubicBezTo>
                  <a:pt x="3857808" y="1008939"/>
                  <a:pt x="3858292" y="1017016"/>
                  <a:pt x="3858933" y="1025156"/>
                </a:cubicBezTo>
                <a:cubicBezTo>
                  <a:pt x="3859575" y="1033297"/>
                  <a:pt x="3859932" y="1041879"/>
                  <a:pt x="3860006" y="1050902"/>
                </a:cubicBezTo>
                <a:cubicBezTo>
                  <a:pt x="3854095" y="1051865"/>
                  <a:pt x="3846959" y="1052464"/>
                  <a:pt x="3838598" y="1052697"/>
                </a:cubicBezTo>
                <a:cubicBezTo>
                  <a:pt x="3830237" y="1052931"/>
                  <a:pt x="3822802" y="1053081"/>
                  <a:pt x="3816292" y="1053146"/>
                </a:cubicBezTo>
                <a:cubicBezTo>
                  <a:pt x="3809782" y="1053211"/>
                  <a:pt x="3806348" y="1053473"/>
                  <a:pt x="3805990" y="1053931"/>
                </a:cubicBezTo>
                <a:lnTo>
                  <a:pt x="3810029" y="1293723"/>
                </a:lnTo>
                <a:lnTo>
                  <a:pt x="3753488" y="1293723"/>
                </a:lnTo>
                <a:lnTo>
                  <a:pt x="3750459" y="1052922"/>
                </a:lnTo>
                <a:cubicBezTo>
                  <a:pt x="3743749" y="1052953"/>
                  <a:pt x="3738995" y="1053016"/>
                  <a:pt x="3736198" y="1053111"/>
                </a:cubicBezTo>
                <a:cubicBezTo>
                  <a:pt x="3733400" y="1053206"/>
                  <a:pt x="3730413" y="1053143"/>
                  <a:pt x="3727237" y="1052922"/>
                </a:cubicBezTo>
                <a:cubicBezTo>
                  <a:pt x="3726491" y="1053342"/>
                  <a:pt x="3725965" y="1051618"/>
                  <a:pt x="3725660" y="1047747"/>
                </a:cubicBezTo>
                <a:cubicBezTo>
                  <a:pt x="3725355" y="1043877"/>
                  <a:pt x="3725207" y="1038366"/>
                  <a:pt x="3725218" y="1031214"/>
                </a:cubicBezTo>
                <a:cubicBezTo>
                  <a:pt x="3725134" y="1022127"/>
                  <a:pt x="3725302" y="1011526"/>
                  <a:pt x="3725723" y="999410"/>
                </a:cubicBezTo>
                <a:cubicBezTo>
                  <a:pt x="3725744" y="999421"/>
                  <a:pt x="3728226" y="999400"/>
                  <a:pt x="3733169" y="999347"/>
                </a:cubicBezTo>
                <a:cubicBezTo>
                  <a:pt x="3738112" y="999295"/>
                  <a:pt x="3743876" y="999147"/>
                  <a:pt x="3750459" y="998905"/>
                </a:cubicBezTo>
                <a:cubicBezTo>
                  <a:pt x="3751188" y="990030"/>
                  <a:pt x="3751749" y="978949"/>
                  <a:pt x="3752142" y="965662"/>
                </a:cubicBezTo>
                <a:cubicBezTo>
                  <a:pt x="3752534" y="952374"/>
                  <a:pt x="3755451" y="939648"/>
                  <a:pt x="3760892" y="927482"/>
                </a:cubicBezTo>
                <a:cubicBezTo>
                  <a:pt x="3766333" y="915316"/>
                  <a:pt x="3776990" y="906479"/>
                  <a:pt x="3792864" y="900969"/>
                </a:cubicBezTo>
                <a:cubicBezTo>
                  <a:pt x="3802982" y="897919"/>
                  <a:pt x="3814172" y="895563"/>
                  <a:pt x="3826435" y="893902"/>
                </a:cubicBezTo>
                <a:cubicBezTo>
                  <a:pt x="3838698" y="892240"/>
                  <a:pt x="3850394" y="891399"/>
                  <a:pt x="3861521" y="891378"/>
                </a:cubicBezTo>
                <a:close/>
                <a:moveTo>
                  <a:pt x="3194770" y="891378"/>
                </a:moveTo>
                <a:cubicBezTo>
                  <a:pt x="3195191" y="893986"/>
                  <a:pt x="3195360" y="896847"/>
                  <a:pt x="3195275" y="899960"/>
                </a:cubicBezTo>
                <a:cubicBezTo>
                  <a:pt x="3195212" y="905250"/>
                  <a:pt x="3194960" y="910319"/>
                  <a:pt x="3194518" y="915168"/>
                </a:cubicBezTo>
                <a:cubicBezTo>
                  <a:pt x="3194076" y="920016"/>
                  <a:pt x="3193824" y="927736"/>
                  <a:pt x="3193761" y="938326"/>
                </a:cubicBezTo>
                <a:cubicBezTo>
                  <a:pt x="3186603" y="939152"/>
                  <a:pt x="3178987" y="940305"/>
                  <a:pt x="3170913" y="941785"/>
                </a:cubicBezTo>
                <a:cubicBezTo>
                  <a:pt x="3162839" y="943266"/>
                  <a:pt x="3155859" y="946176"/>
                  <a:pt x="3149972" y="950517"/>
                </a:cubicBezTo>
                <a:cubicBezTo>
                  <a:pt x="3144086" y="954858"/>
                  <a:pt x="3140845" y="961732"/>
                  <a:pt x="3140249" y="971140"/>
                </a:cubicBezTo>
                <a:cubicBezTo>
                  <a:pt x="3139703" y="980605"/>
                  <a:pt x="3139282" y="987168"/>
                  <a:pt x="3138988" y="990828"/>
                </a:cubicBezTo>
                <a:cubicBezTo>
                  <a:pt x="3138693" y="994488"/>
                  <a:pt x="3138777" y="997517"/>
                  <a:pt x="3139240" y="999915"/>
                </a:cubicBezTo>
                <a:lnTo>
                  <a:pt x="3190732" y="1000925"/>
                </a:lnTo>
                <a:cubicBezTo>
                  <a:pt x="3191058" y="1008939"/>
                  <a:pt x="3191542" y="1017016"/>
                  <a:pt x="3192183" y="1025156"/>
                </a:cubicBezTo>
                <a:cubicBezTo>
                  <a:pt x="3192825" y="1033297"/>
                  <a:pt x="3193183" y="1041879"/>
                  <a:pt x="3193256" y="1050902"/>
                </a:cubicBezTo>
                <a:cubicBezTo>
                  <a:pt x="3187345" y="1051865"/>
                  <a:pt x="3180209" y="1052464"/>
                  <a:pt x="3171848" y="1052697"/>
                </a:cubicBezTo>
                <a:cubicBezTo>
                  <a:pt x="3163487" y="1052931"/>
                  <a:pt x="3156052" y="1053081"/>
                  <a:pt x="3149542" y="1053146"/>
                </a:cubicBezTo>
                <a:cubicBezTo>
                  <a:pt x="3143032" y="1053211"/>
                  <a:pt x="3139598" y="1053473"/>
                  <a:pt x="3139240" y="1053931"/>
                </a:cubicBezTo>
                <a:lnTo>
                  <a:pt x="3143279" y="1293723"/>
                </a:lnTo>
                <a:lnTo>
                  <a:pt x="3086738" y="1293723"/>
                </a:lnTo>
                <a:lnTo>
                  <a:pt x="3083709" y="1052922"/>
                </a:lnTo>
                <a:cubicBezTo>
                  <a:pt x="3076999" y="1052953"/>
                  <a:pt x="3072246" y="1053016"/>
                  <a:pt x="3069448" y="1053111"/>
                </a:cubicBezTo>
                <a:cubicBezTo>
                  <a:pt x="3066650" y="1053206"/>
                  <a:pt x="3063663" y="1053143"/>
                  <a:pt x="3060487" y="1052922"/>
                </a:cubicBezTo>
                <a:cubicBezTo>
                  <a:pt x="3059741" y="1053342"/>
                  <a:pt x="3059215" y="1051618"/>
                  <a:pt x="3058910" y="1047747"/>
                </a:cubicBezTo>
                <a:cubicBezTo>
                  <a:pt x="3058605" y="1043877"/>
                  <a:pt x="3058458" y="1038366"/>
                  <a:pt x="3058468" y="1031214"/>
                </a:cubicBezTo>
                <a:cubicBezTo>
                  <a:pt x="3058384" y="1022127"/>
                  <a:pt x="3058552" y="1011526"/>
                  <a:pt x="3058973" y="999410"/>
                </a:cubicBezTo>
                <a:cubicBezTo>
                  <a:pt x="3058994" y="999421"/>
                  <a:pt x="3061476" y="999400"/>
                  <a:pt x="3066419" y="999347"/>
                </a:cubicBezTo>
                <a:cubicBezTo>
                  <a:pt x="3071362" y="999295"/>
                  <a:pt x="3077126" y="999147"/>
                  <a:pt x="3083709" y="998905"/>
                </a:cubicBezTo>
                <a:cubicBezTo>
                  <a:pt x="3084438" y="990030"/>
                  <a:pt x="3084999" y="978949"/>
                  <a:pt x="3085392" y="965662"/>
                </a:cubicBezTo>
                <a:cubicBezTo>
                  <a:pt x="3085784" y="952374"/>
                  <a:pt x="3088701" y="939648"/>
                  <a:pt x="3094142" y="927482"/>
                </a:cubicBezTo>
                <a:cubicBezTo>
                  <a:pt x="3099583" y="915316"/>
                  <a:pt x="3110240" y="906479"/>
                  <a:pt x="3126114" y="900969"/>
                </a:cubicBezTo>
                <a:cubicBezTo>
                  <a:pt x="3136232" y="897919"/>
                  <a:pt x="3147422" y="895563"/>
                  <a:pt x="3159685" y="893902"/>
                </a:cubicBezTo>
                <a:cubicBezTo>
                  <a:pt x="3171948" y="892240"/>
                  <a:pt x="3183644" y="891399"/>
                  <a:pt x="3194770" y="891378"/>
                </a:cubicBezTo>
                <a:close/>
                <a:moveTo>
                  <a:pt x="1210580" y="891378"/>
                </a:moveTo>
                <a:cubicBezTo>
                  <a:pt x="1211506" y="903315"/>
                  <a:pt x="1211927" y="920331"/>
                  <a:pt x="1211842" y="942428"/>
                </a:cubicBezTo>
                <a:cubicBezTo>
                  <a:pt x="1211758" y="964525"/>
                  <a:pt x="1211674" y="989745"/>
                  <a:pt x="1211590" y="1018089"/>
                </a:cubicBezTo>
                <a:cubicBezTo>
                  <a:pt x="1221876" y="1011568"/>
                  <a:pt x="1231720" y="1006814"/>
                  <a:pt x="1241122" y="1003827"/>
                </a:cubicBezTo>
                <a:cubicBezTo>
                  <a:pt x="1250525" y="1000841"/>
                  <a:pt x="1259864" y="999368"/>
                  <a:pt x="1269140" y="999410"/>
                </a:cubicBezTo>
                <a:cubicBezTo>
                  <a:pt x="1274914" y="999421"/>
                  <a:pt x="1280782" y="999905"/>
                  <a:pt x="1286746" y="1000862"/>
                </a:cubicBezTo>
                <a:cubicBezTo>
                  <a:pt x="1292709" y="1001819"/>
                  <a:pt x="1298957" y="1003186"/>
                  <a:pt x="1305487" y="1004963"/>
                </a:cubicBezTo>
                <a:cubicBezTo>
                  <a:pt x="1317772" y="1016006"/>
                  <a:pt x="1325891" y="1031403"/>
                  <a:pt x="1329845" y="1051155"/>
                </a:cubicBezTo>
                <a:cubicBezTo>
                  <a:pt x="1333800" y="1070906"/>
                  <a:pt x="1335609" y="1092361"/>
                  <a:pt x="1335272" y="1115520"/>
                </a:cubicBezTo>
                <a:cubicBezTo>
                  <a:pt x="1335261" y="1125175"/>
                  <a:pt x="1335157" y="1134893"/>
                  <a:pt x="1334957" y="1144674"/>
                </a:cubicBezTo>
                <a:cubicBezTo>
                  <a:pt x="1334757" y="1154455"/>
                  <a:pt x="1334526" y="1163920"/>
                  <a:pt x="1334262" y="1173070"/>
                </a:cubicBezTo>
                <a:lnTo>
                  <a:pt x="1332748" y="1294733"/>
                </a:lnTo>
                <a:cubicBezTo>
                  <a:pt x="1323945" y="1294691"/>
                  <a:pt x="1315047" y="1294522"/>
                  <a:pt x="1306056" y="1294228"/>
                </a:cubicBezTo>
                <a:cubicBezTo>
                  <a:pt x="1297064" y="1293934"/>
                  <a:pt x="1287787" y="1293765"/>
                  <a:pt x="1278226" y="1293723"/>
                </a:cubicBezTo>
                <a:lnTo>
                  <a:pt x="1280246" y="1092298"/>
                </a:lnTo>
                <a:cubicBezTo>
                  <a:pt x="1280068" y="1081076"/>
                  <a:pt x="1276639" y="1073104"/>
                  <a:pt x="1269960" y="1068382"/>
                </a:cubicBezTo>
                <a:cubicBezTo>
                  <a:pt x="1263282" y="1063660"/>
                  <a:pt x="1255941" y="1061367"/>
                  <a:pt x="1247938" y="1061504"/>
                </a:cubicBezTo>
                <a:cubicBezTo>
                  <a:pt x="1245644" y="1061493"/>
                  <a:pt x="1243415" y="1061640"/>
                  <a:pt x="1241249" y="1061945"/>
                </a:cubicBezTo>
                <a:cubicBezTo>
                  <a:pt x="1239082" y="1062250"/>
                  <a:pt x="1237104" y="1062776"/>
                  <a:pt x="1235316" y="1063523"/>
                </a:cubicBezTo>
                <a:cubicBezTo>
                  <a:pt x="1225908" y="1067814"/>
                  <a:pt x="1219259" y="1075106"/>
                  <a:pt x="1215366" y="1085399"/>
                </a:cubicBezTo>
                <a:cubicBezTo>
                  <a:pt x="1211475" y="1095692"/>
                  <a:pt x="1209237" y="1107471"/>
                  <a:pt x="1208655" y="1120737"/>
                </a:cubicBezTo>
                <a:cubicBezTo>
                  <a:pt x="1208072" y="1134002"/>
                  <a:pt x="1208040" y="1147240"/>
                  <a:pt x="1208561" y="1160449"/>
                </a:cubicBezTo>
                <a:cubicBezTo>
                  <a:pt x="1209098" y="1184103"/>
                  <a:pt x="1209412" y="1206967"/>
                  <a:pt x="1209508" y="1229042"/>
                </a:cubicBezTo>
                <a:cubicBezTo>
                  <a:pt x="1209602" y="1251118"/>
                  <a:pt x="1209287" y="1272847"/>
                  <a:pt x="1208561" y="1294228"/>
                </a:cubicBezTo>
                <a:lnTo>
                  <a:pt x="1150002" y="1294228"/>
                </a:lnTo>
                <a:cubicBezTo>
                  <a:pt x="1149496" y="1261888"/>
                  <a:pt x="1149117" y="1230021"/>
                  <a:pt x="1148865" y="1198627"/>
                </a:cubicBezTo>
                <a:cubicBezTo>
                  <a:pt x="1148613" y="1167233"/>
                  <a:pt x="1148487" y="1136502"/>
                  <a:pt x="1148487" y="1106433"/>
                </a:cubicBezTo>
                <a:cubicBezTo>
                  <a:pt x="1148497" y="1069560"/>
                  <a:pt x="1148728" y="1033886"/>
                  <a:pt x="1149181" y="999410"/>
                </a:cubicBezTo>
                <a:cubicBezTo>
                  <a:pt x="1149633" y="964935"/>
                  <a:pt x="1150243" y="931785"/>
                  <a:pt x="1151012" y="899960"/>
                </a:cubicBezTo>
                <a:cubicBezTo>
                  <a:pt x="1160877" y="898498"/>
                  <a:pt x="1171182" y="896752"/>
                  <a:pt x="1181932" y="894722"/>
                </a:cubicBezTo>
                <a:cubicBezTo>
                  <a:pt x="1192680" y="892692"/>
                  <a:pt x="1202230" y="891577"/>
                  <a:pt x="1210580" y="891378"/>
                </a:cubicBezTo>
                <a:close/>
                <a:moveTo>
                  <a:pt x="779298" y="890873"/>
                </a:moveTo>
                <a:lnTo>
                  <a:pt x="791414" y="921162"/>
                </a:lnTo>
                <a:cubicBezTo>
                  <a:pt x="800033" y="943312"/>
                  <a:pt x="807867" y="968734"/>
                  <a:pt x="814916" y="997428"/>
                </a:cubicBezTo>
                <a:cubicBezTo>
                  <a:pt x="821965" y="1026122"/>
                  <a:pt x="828004" y="1053414"/>
                  <a:pt x="833033" y="1079303"/>
                </a:cubicBezTo>
                <a:cubicBezTo>
                  <a:pt x="838063" y="1105193"/>
                  <a:pt x="841858" y="1125006"/>
                  <a:pt x="844421" y="1138742"/>
                </a:cubicBezTo>
                <a:cubicBezTo>
                  <a:pt x="847870" y="1119222"/>
                  <a:pt x="853591" y="1090110"/>
                  <a:pt x="861584" y="1051407"/>
                </a:cubicBezTo>
                <a:cubicBezTo>
                  <a:pt x="869577" y="1012704"/>
                  <a:pt x="881862" y="960370"/>
                  <a:pt x="898437" y="894407"/>
                </a:cubicBezTo>
                <a:lnTo>
                  <a:pt x="945386" y="892892"/>
                </a:lnTo>
                <a:cubicBezTo>
                  <a:pt x="954925" y="961696"/>
                  <a:pt x="965000" y="1017689"/>
                  <a:pt x="975611" y="1060873"/>
                </a:cubicBezTo>
                <a:cubicBezTo>
                  <a:pt x="986224" y="1104056"/>
                  <a:pt x="993144" y="1136575"/>
                  <a:pt x="996373" y="1158430"/>
                </a:cubicBezTo>
                <a:cubicBezTo>
                  <a:pt x="998963" y="1144508"/>
                  <a:pt x="1002491" y="1126318"/>
                  <a:pt x="1006958" y="1103862"/>
                </a:cubicBezTo>
                <a:cubicBezTo>
                  <a:pt x="1011425" y="1081405"/>
                  <a:pt x="1016436" y="1057189"/>
                  <a:pt x="1021992" y="1031214"/>
                </a:cubicBezTo>
                <a:cubicBezTo>
                  <a:pt x="1027548" y="1005239"/>
                  <a:pt x="1033254" y="980014"/>
                  <a:pt x="1039109" y="955538"/>
                </a:cubicBezTo>
                <a:cubicBezTo>
                  <a:pt x="1044964" y="931062"/>
                  <a:pt x="1050575" y="909843"/>
                  <a:pt x="1055942" y="891882"/>
                </a:cubicBezTo>
                <a:lnTo>
                  <a:pt x="1115511" y="908542"/>
                </a:lnTo>
                <a:cubicBezTo>
                  <a:pt x="1109929" y="931557"/>
                  <a:pt x="1103014" y="959735"/>
                  <a:pt x="1094766" y="993076"/>
                </a:cubicBezTo>
                <a:cubicBezTo>
                  <a:pt x="1086518" y="1026417"/>
                  <a:pt x="1077868" y="1061615"/>
                  <a:pt x="1068815" y="1098671"/>
                </a:cubicBezTo>
                <a:cubicBezTo>
                  <a:pt x="1059762" y="1135727"/>
                  <a:pt x="1051238" y="1171336"/>
                  <a:pt x="1043243" y="1205497"/>
                </a:cubicBezTo>
                <a:cubicBezTo>
                  <a:pt x="1035247" y="1239658"/>
                  <a:pt x="1028710" y="1269067"/>
                  <a:pt x="1023633" y="1293723"/>
                </a:cubicBezTo>
                <a:cubicBezTo>
                  <a:pt x="1019869" y="1293965"/>
                  <a:pt x="1016544" y="1294112"/>
                  <a:pt x="1013662" y="1294165"/>
                </a:cubicBezTo>
                <a:cubicBezTo>
                  <a:pt x="1010781" y="1294218"/>
                  <a:pt x="1008214" y="1294239"/>
                  <a:pt x="1005964" y="1294228"/>
                </a:cubicBezTo>
                <a:cubicBezTo>
                  <a:pt x="1001663" y="1294207"/>
                  <a:pt x="997393" y="1294123"/>
                  <a:pt x="993155" y="1293976"/>
                </a:cubicBezTo>
                <a:cubicBezTo>
                  <a:pt x="988916" y="1293828"/>
                  <a:pt x="983258" y="1293744"/>
                  <a:pt x="976180" y="1293723"/>
                </a:cubicBezTo>
                <a:cubicBezTo>
                  <a:pt x="973524" y="1284789"/>
                  <a:pt x="969811" y="1270633"/>
                  <a:pt x="965042" y="1251255"/>
                </a:cubicBezTo>
                <a:cubicBezTo>
                  <a:pt x="960273" y="1231877"/>
                  <a:pt x="955235" y="1210906"/>
                  <a:pt x="949928" y="1188341"/>
                </a:cubicBezTo>
                <a:cubicBezTo>
                  <a:pt x="944622" y="1165776"/>
                  <a:pt x="939838" y="1145247"/>
                  <a:pt x="935572" y="1126752"/>
                </a:cubicBezTo>
                <a:cubicBezTo>
                  <a:pt x="931309" y="1108258"/>
                  <a:pt x="928353" y="1095427"/>
                  <a:pt x="926706" y="1088259"/>
                </a:cubicBezTo>
                <a:cubicBezTo>
                  <a:pt x="925971" y="1082159"/>
                  <a:pt x="925045" y="1074419"/>
                  <a:pt x="923931" y="1065037"/>
                </a:cubicBezTo>
                <a:cubicBezTo>
                  <a:pt x="922815" y="1055656"/>
                  <a:pt x="921385" y="1041858"/>
                  <a:pt x="919639" y="1023642"/>
                </a:cubicBezTo>
                <a:cubicBezTo>
                  <a:pt x="919660" y="1030320"/>
                  <a:pt x="919113" y="1038418"/>
                  <a:pt x="917998" y="1047937"/>
                </a:cubicBezTo>
                <a:cubicBezTo>
                  <a:pt x="916884" y="1057455"/>
                  <a:pt x="915075" y="1069213"/>
                  <a:pt x="912572" y="1083211"/>
                </a:cubicBezTo>
                <a:cubicBezTo>
                  <a:pt x="911425" y="1088935"/>
                  <a:pt x="908733" y="1100551"/>
                  <a:pt x="904495" y="1118060"/>
                </a:cubicBezTo>
                <a:cubicBezTo>
                  <a:pt x="900256" y="1135568"/>
                  <a:pt x="895291" y="1155672"/>
                  <a:pt x="889602" y="1178371"/>
                </a:cubicBezTo>
                <a:cubicBezTo>
                  <a:pt x="883912" y="1201069"/>
                  <a:pt x="878317" y="1223066"/>
                  <a:pt x="872816" y="1244361"/>
                </a:cubicBezTo>
                <a:cubicBezTo>
                  <a:pt x="867316" y="1265655"/>
                  <a:pt x="862730" y="1282951"/>
                  <a:pt x="859060" y="1296247"/>
                </a:cubicBezTo>
                <a:cubicBezTo>
                  <a:pt x="853339" y="1295543"/>
                  <a:pt x="846229" y="1295059"/>
                  <a:pt x="837732" y="1294796"/>
                </a:cubicBezTo>
                <a:cubicBezTo>
                  <a:pt x="829234" y="1294533"/>
                  <a:pt x="821871" y="1294175"/>
                  <a:pt x="815645" y="1293723"/>
                </a:cubicBezTo>
                <a:cubicBezTo>
                  <a:pt x="803451" y="1252069"/>
                  <a:pt x="792053" y="1209115"/>
                  <a:pt x="781448" y="1164862"/>
                </a:cubicBezTo>
                <a:cubicBezTo>
                  <a:pt x="770844" y="1120609"/>
                  <a:pt x="760491" y="1076608"/>
                  <a:pt x="750392" y="1032860"/>
                </a:cubicBezTo>
                <a:cubicBezTo>
                  <a:pt x="740293" y="989111"/>
                  <a:pt x="729903" y="947167"/>
                  <a:pt x="719224" y="907027"/>
                </a:cubicBezTo>
                <a:close/>
                <a:moveTo>
                  <a:pt x="5848073" y="889863"/>
                </a:moveTo>
                <a:lnTo>
                  <a:pt x="5901585" y="890873"/>
                </a:lnTo>
                <a:cubicBezTo>
                  <a:pt x="5900575" y="920658"/>
                  <a:pt x="5900071" y="951452"/>
                  <a:pt x="5900071" y="983256"/>
                </a:cubicBezTo>
                <a:cubicBezTo>
                  <a:pt x="5900239" y="1032329"/>
                  <a:pt x="5901038" y="1082854"/>
                  <a:pt x="5902468" y="1134830"/>
                </a:cubicBezTo>
                <a:cubicBezTo>
                  <a:pt x="5903899" y="1186805"/>
                  <a:pt x="5904951" y="1239602"/>
                  <a:pt x="5905624" y="1293218"/>
                </a:cubicBezTo>
                <a:lnTo>
                  <a:pt x="5856656" y="1296247"/>
                </a:lnTo>
                <a:lnTo>
                  <a:pt x="5854132" y="1265958"/>
                </a:lnTo>
                <a:cubicBezTo>
                  <a:pt x="5848294" y="1269797"/>
                  <a:pt x="5843057" y="1273099"/>
                  <a:pt x="5838419" y="1275865"/>
                </a:cubicBezTo>
                <a:cubicBezTo>
                  <a:pt x="5833781" y="1278631"/>
                  <a:pt x="5828417" y="1280545"/>
                  <a:pt x="5822327" y="1281607"/>
                </a:cubicBezTo>
                <a:cubicBezTo>
                  <a:pt x="5816480" y="1282680"/>
                  <a:pt x="5810507" y="1283690"/>
                  <a:pt x="5804406" y="1284636"/>
                </a:cubicBezTo>
                <a:cubicBezTo>
                  <a:pt x="5798307" y="1285583"/>
                  <a:pt x="5792333" y="1286088"/>
                  <a:pt x="5786485" y="1286151"/>
                </a:cubicBezTo>
                <a:cubicBezTo>
                  <a:pt x="5780858" y="1286224"/>
                  <a:pt x="5775579" y="1285446"/>
                  <a:pt x="5770646" y="1283816"/>
                </a:cubicBezTo>
                <a:cubicBezTo>
                  <a:pt x="5765714" y="1282186"/>
                  <a:pt x="5761570" y="1279262"/>
                  <a:pt x="5758215" y="1275045"/>
                </a:cubicBezTo>
                <a:cubicBezTo>
                  <a:pt x="5747866" y="1255967"/>
                  <a:pt x="5740925" y="1234301"/>
                  <a:pt x="5737391" y="1210048"/>
                </a:cubicBezTo>
                <a:cubicBezTo>
                  <a:pt x="5733857" y="1185796"/>
                  <a:pt x="5732217" y="1161354"/>
                  <a:pt x="5732469" y="1136723"/>
                </a:cubicBezTo>
                <a:cubicBezTo>
                  <a:pt x="5732490" y="1131958"/>
                  <a:pt x="5732574" y="1127352"/>
                  <a:pt x="5732721" y="1122903"/>
                </a:cubicBezTo>
                <a:cubicBezTo>
                  <a:pt x="5732869" y="1118454"/>
                  <a:pt x="5732953" y="1113974"/>
                  <a:pt x="5732974" y="1109462"/>
                </a:cubicBezTo>
                <a:cubicBezTo>
                  <a:pt x="5732953" y="1107948"/>
                  <a:pt x="5732869" y="1106307"/>
                  <a:pt x="5732721" y="1104540"/>
                </a:cubicBezTo>
                <a:cubicBezTo>
                  <a:pt x="5732574" y="1102773"/>
                  <a:pt x="5732490" y="1100880"/>
                  <a:pt x="5732469" y="1098861"/>
                </a:cubicBezTo>
                <a:cubicBezTo>
                  <a:pt x="5732101" y="1084915"/>
                  <a:pt x="5734351" y="1069392"/>
                  <a:pt x="5739221" y="1052291"/>
                </a:cubicBezTo>
                <a:cubicBezTo>
                  <a:pt x="5744091" y="1035190"/>
                  <a:pt x="5753787" y="1021433"/>
                  <a:pt x="5768311" y="1011021"/>
                </a:cubicBezTo>
                <a:cubicBezTo>
                  <a:pt x="5775106" y="1006741"/>
                  <a:pt x="5781963" y="1003565"/>
                  <a:pt x="5788883" y="1001493"/>
                </a:cubicBezTo>
                <a:cubicBezTo>
                  <a:pt x="5795803" y="999421"/>
                  <a:pt x="5802913" y="998390"/>
                  <a:pt x="5810212" y="998401"/>
                </a:cubicBezTo>
                <a:cubicBezTo>
                  <a:pt x="5816291" y="998401"/>
                  <a:pt x="5822433" y="999032"/>
                  <a:pt x="5828638" y="1000294"/>
                </a:cubicBezTo>
                <a:cubicBezTo>
                  <a:pt x="5834843" y="1001556"/>
                  <a:pt x="5840986" y="1003449"/>
                  <a:pt x="5847064" y="1005973"/>
                </a:cubicBezTo>
                <a:cubicBezTo>
                  <a:pt x="5847012" y="978860"/>
                  <a:pt x="5847369" y="955091"/>
                  <a:pt x="5848137" y="934666"/>
                </a:cubicBezTo>
                <a:cubicBezTo>
                  <a:pt x="5848905" y="914242"/>
                  <a:pt x="5848884" y="899308"/>
                  <a:pt x="5848073" y="889863"/>
                </a:cubicBezTo>
                <a:close/>
                <a:moveTo>
                  <a:pt x="5038420" y="889863"/>
                </a:moveTo>
                <a:cubicBezTo>
                  <a:pt x="5044867" y="889874"/>
                  <a:pt x="5050904" y="891241"/>
                  <a:pt x="5056531" y="893965"/>
                </a:cubicBezTo>
                <a:cubicBezTo>
                  <a:pt x="5062157" y="896689"/>
                  <a:pt x="5066554" y="900706"/>
                  <a:pt x="5069719" y="906018"/>
                </a:cubicBezTo>
                <a:cubicBezTo>
                  <a:pt x="5072748" y="911655"/>
                  <a:pt x="5074263" y="917040"/>
                  <a:pt x="5074263" y="922172"/>
                </a:cubicBezTo>
                <a:cubicBezTo>
                  <a:pt x="5074168" y="927210"/>
                  <a:pt x="5073095" y="932027"/>
                  <a:pt x="5071044" y="936623"/>
                </a:cubicBezTo>
                <a:cubicBezTo>
                  <a:pt x="5068994" y="941219"/>
                  <a:pt x="5066532" y="945657"/>
                  <a:pt x="5063661" y="949937"/>
                </a:cubicBezTo>
                <a:cubicBezTo>
                  <a:pt x="5061084" y="952483"/>
                  <a:pt x="5058035" y="954460"/>
                  <a:pt x="5054511" y="955869"/>
                </a:cubicBezTo>
                <a:cubicBezTo>
                  <a:pt x="5050988" y="957278"/>
                  <a:pt x="5047307" y="957994"/>
                  <a:pt x="5043469" y="958015"/>
                </a:cubicBezTo>
                <a:cubicBezTo>
                  <a:pt x="5040660" y="958015"/>
                  <a:pt x="5037821" y="957636"/>
                  <a:pt x="5034949" y="956879"/>
                </a:cubicBezTo>
                <a:cubicBezTo>
                  <a:pt x="5032078" y="956122"/>
                  <a:pt x="5029365" y="954986"/>
                  <a:pt x="5026809" y="953471"/>
                </a:cubicBezTo>
                <a:cubicBezTo>
                  <a:pt x="5020446" y="949632"/>
                  <a:pt x="5015503" y="944942"/>
                  <a:pt x="5011980" y="939399"/>
                </a:cubicBezTo>
                <a:cubicBezTo>
                  <a:pt x="5008457" y="933857"/>
                  <a:pt x="5006669" y="927778"/>
                  <a:pt x="5006616" y="921162"/>
                </a:cubicBezTo>
                <a:cubicBezTo>
                  <a:pt x="5006616" y="917629"/>
                  <a:pt x="5007121" y="914095"/>
                  <a:pt x="5008131" y="910561"/>
                </a:cubicBezTo>
                <a:cubicBezTo>
                  <a:pt x="5010560" y="903294"/>
                  <a:pt x="5014535" y="898014"/>
                  <a:pt x="5020057" y="894722"/>
                </a:cubicBezTo>
                <a:cubicBezTo>
                  <a:pt x="5025578" y="891430"/>
                  <a:pt x="5031699" y="889811"/>
                  <a:pt x="5038420" y="889863"/>
                </a:cubicBezTo>
                <a:close/>
                <a:moveTo>
                  <a:pt x="3400120" y="889863"/>
                </a:moveTo>
                <a:cubicBezTo>
                  <a:pt x="3406567" y="889874"/>
                  <a:pt x="3412604" y="891241"/>
                  <a:pt x="3418231" y="893965"/>
                </a:cubicBezTo>
                <a:cubicBezTo>
                  <a:pt x="3423857" y="896689"/>
                  <a:pt x="3428254" y="900706"/>
                  <a:pt x="3431419" y="906018"/>
                </a:cubicBezTo>
                <a:cubicBezTo>
                  <a:pt x="3434448" y="911655"/>
                  <a:pt x="3435963" y="917040"/>
                  <a:pt x="3435963" y="922172"/>
                </a:cubicBezTo>
                <a:cubicBezTo>
                  <a:pt x="3435868" y="927210"/>
                  <a:pt x="3434795" y="932027"/>
                  <a:pt x="3432745" y="936623"/>
                </a:cubicBezTo>
                <a:cubicBezTo>
                  <a:pt x="3430694" y="941219"/>
                  <a:pt x="3428233" y="945657"/>
                  <a:pt x="3425361" y="949937"/>
                </a:cubicBezTo>
                <a:cubicBezTo>
                  <a:pt x="3422785" y="952483"/>
                  <a:pt x="3419735" y="954460"/>
                  <a:pt x="3416212" y="955869"/>
                </a:cubicBezTo>
                <a:cubicBezTo>
                  <a:pt x="3412688" y="957278"/>
                  <a:pt x="3409007" y="957994"/>
                  <a:pt x="3405168" y="958015"/>
                </a:cubicBezTo>
                <a:cubicBezTo>
                  <a:pt x="3402360" y="958015"/>
                  <a:pt x="3399521" y="957636"/>
                  <a:pt x="3396649" y="956879"/>
                </a:cubicBezTo>
                <a:cubicBezTo>
                  <a:pt x="3393778" y="956122"/>
                  <a:pt x="3391065" y="954986"/>
                  <a:pt x="3388509" y="953471"/>
                </a:cubicBezTo>
                <a:cubicBezTo>
                  <a:pt x="3382146" y="949632"/>
                  <a:pt x="3377203" y="944942"/>
                  <a:pt x="3373680" y="939399"/>
                </a:cubicBezTo>
                <a:cubicBezTo>
                  <a:pt x="3370157" y="933857"/>
                  <a:pt x="3368369" y="927778"/>
                  <a:pt x="3368316" y="921162"/>
                </a:cubicBezTo>
                <a:cubicBezTo>
                  <a:pt x="3368316" y="917629"/>
                  <a:pt x="3368821" y="914095"/>
                  <a:pt x="3369831" y="910561"/>
                </a:cubicBezTo>
                <a:cubicBezTo>
                  <a:pt x="3372260" y="903294"/>
                  <a:pt x="3376236" y="898014"/>
                  <a:pt x="3381757" y="894722"/>
                </a:cubicBezTo>
                <a:cubicBezTo>
                  <a:pt x="3387279" y="891430"/>
                  <a:pt x="3393400" y="889811"/>
                  <a:pt x="3400120" y="889863"/>
                </a:cubicBezTo>
                <a:close/>
                <a:moveTo>
                  <a:pt x="2609574" y="889863"/>
                </a:moveTo>
                <a:lnTo>
                  <a:pt x="2663085" y="890873"/>
                </a:lnTo>
                <a:cubicBezTo>
                  <a:pt x="2662076" y="920658"/>
                  <a:pt x="2661571" y="951452"/>
                  <a:pt x="2661571" y="983256"/>
                </a:cubicBezTo>
                <a:cubicBezTo>
                  <a:pt x="2661739" y="1032329"/>
                  <a:pt x="2662538" y="1082854"/>
                  <a:pt x="2663969" y="1134830"/>
                </a:cubicBezTo>
                <a:cubicBezTo>
                  <a:pt x="2665399" y="1186805"/>
                  <a:pt x="2666451" y="1239602"/>
                  <a:pt x="2667124" y="1293218"/>
                </a:cubicBezTo>
                <a:lnTo>
                  <a:pt x="2618156" y="1296247"/>
                </a:lnTo>
                <a:lnTo>
                  <a:pt x="2615631" y="1265958"/>
                </a:lnTo>
                <a:cubicBezTo>
                  <a:pt x="2609795" y="1269797"/>
                  <a:pt x="2604557" y="1273099"/>
                  <a:pt x="2599919" y="1275865"/>
                </a:cubicBezTo>
                <a:cubicBezTo>
                  <a:pt x="2595281" y="1278631"/>
                  <a:pt x="2589917" y="1280545"/>
                  <a:pt x="2583828" y="1281607"/>
                </a:cubicBezTo>
                <a:cubicBezTo>
                  <a:pt x="2577980" y="1282680"/>
                  <a:pt x="2572006" y="1283690"/>
                  <a:pt x="2565906" y="1284636"/>
                </a:cubicBezTo>
                <a:cubicBezTo>
                  <a:pt x="2559806" y="1285583"/>
                  <a:pt x="2553833" y="1286088"/>
                  <a:pt x="2547985" y="1286151"/>
                </a:cubicBezTo>
                <a:cubicBezTo>
                  <a:pt x="2542359" y="1286224"/>
                  <a:pt x="2537079" y="1285446"/>
                  <a:pt x="2532146" y="1283816"/>
                </a:cubicBezTo>
                <a:cubicBezTo>
                  <a:pt x="2527214" y="1282186"/>
                  <a:pt x="2523070" y="1279262"/>
                  <a:pt x="2519715" y="1275045"/>
                </a:cubicBezTo>
                <a:cubicBezTo>
                  <a:pt x="2509366" y="1255967"/>
                  <a:pt x="2502424" y="1234301"/>
                  <a:pt x="2498891" y="1210048"/>
                </a:cubicBezTo>
                <a:cubicBezTo>
                  <a:pt x="2495357" y="1185796"/>
                  <a:pt x="2493716" y="1161354"/>
                  <a:pt x="2493969" y="1136723"/>
                </a:cubicBezTo>
                <a:cubicBezTo>
                  <a:pt x="2493990" y="1131958"/>
                  <a:pt x="2494074" y="1127352"/>
                  <a:pt x="2494221" y="1122903"/>
                </a:cubicBezTo>
                <a:cubicBezTo>
                  <a:pt x="2494368" y="1118454"/>
                  <a:pt x="2494452" y="1113974"/>
                  <a:pt x="2494474" y="1109462"/>
                </a:cubicBezTo>
                <a:cubicBezTo>
                  <a:pt x="2494452" y="1107948"/>
                  <a:pt x="2494368" y="1106307"/>
                  <a:pt x="2494221" y="1104540"/>
                </a:cubicBezTo>
                <a:cubicBezTo>
                  <a:pt x="2494074" y="1102773"/>
                  <a:pt x="2493990" y="1100880"/>
                  <a:pt x="2493969" y="1098861"/>
                </a:cubicBezTo>
                <a:cubicBezTo>
                  <a:pt x="2493601" y="1084915"/>
                  <a:pt x="2495852" y="1069392"/>
                  <a:pt x="2500721" y="1052291"/>
                </a:cubicBezTo>
                <a:cubicBezTo>
                  <a:pt x="2505590" y="1035190"/>
                  <a:pt x="2515287" y="1021433"/>
                  <a:pt x="2529811" y="1011021"/>
                </a:cubicBezTo>
                <a:cubicBezTo>
                  <a:pt x="2536605" y="1006741"/>
                  <a:pt x="2543463" y="1003565"/>
                  <a:pt x="2550383" y="1001493"/>
                </a:cubicBezTo>
                <a:cubicBezTo>
                  <a:pt x="2557303" y="999421"/>
                  <a:pt x="2564413" y="998390"/>
                  <a:pt x="2571712" y="998401"/>
                </a:cubicBezTo>
                <a:cubicBezTo>
                  <a:pt x="2577791" y="998401"/>
                  <a:pt x="2583933" y="999032"/>
                  <a:pt x="2590138" y="1000294"/>
                </a:cubicBezTo>
                <a:cubicBezTo>
                  <a:pt x="2596343" y="1001556"/>
                  <a:pt x="2602485" y="1003449"/>
                  <a:pt x="2608564" y="1005973"/>
                </a:cubicBezTo>
                <a:cubicBezTo>
                  <a:pt x="2608511" y="978860"/>
                  <a:pt x="2608869" y="955091"/>
                  <a:pt x="2609637" y="934666"/>
                </a:cubicBezTo>
                <a:cubicBezTo>
                  <a:pt x="2610405" y="914242"/>
                  <a:pt x="2610383" y="899308"/>
                  <a:pt x="2609574" y="889863"/>
                </a:cubicBezTo>
                <a:close/>
                <a:moveTo>
                  <a:pt x="2161871" y="889863"/>
                </a:moveTo>
                <a:cubicBezTo>
                  <a:pt x="2168318" y="889874"/>
                  <a:pt x="2174354" y="891241"/>
                  <a:pt x="2179981" y="893965"/>
                </a:cubicBezTo>
                <a:cubicBezTo>
                  <a:pt x="2185608" y="896689"/>
                  <a:pt x="2190004" y="900706"/>
                  <a:pt x="2193170" y="906018"/>
                </a:cubicBezTo>
                <a:cubicBezTo>
                  <a:pt x="2196199" y="911655"/>
                  <a:pt x="2197713" y="917040"/>
                  <a:pt x="2197713" y="922172"/>
                </a:cubicBezTo>
                <a:cubicBezTo>
                  <a:pt x="2197618" y="927210"/>
                  <a:pt x="2196546" y="932027"/>
                  <a:pt x="2194495" y="936623"/>
                </a:cubicBezTo>
                <a:cubicBezTo>
                  <a:pt x="2192444" y="941219"/>
                  <a:pt x="2189983" y="945657"/>
                  <a:pt x="2187112" y="949937"/>
                </a:cubicBezTo>
                <a:cubicBezTo>
                  <a:pt x="2184535" y="952483"/>
                  <a:pt x="2181485" y="954460"/>
                  <a:pt x="2177962" y="955869"/>
                </a:cubicBezTo>
                <a:cubicBezTo>
                  <a:pt x="2174439" y="957278"/>
                  <a:pt x="2170758" y="957994"/>
                  <a:pt x="2166919" y="958015"/>
                </a:cubicBezTo>
                <a:cubicBezTo>
                  <a:pt x="2164111" y="958015"/>
                  <a:pt x="2161271" y="957636"/>
                  <a:pt x="2158400" y="956879"/>
                </a:cubicBezTo>
                <a:cubicBezTo>
                  <a:pt x="2155528" y="956122"/>
                  <a:pt x="2152816" y="954986"/>
                  <a:pt x="2150259" y="953471"/>
                </a:cubicBezTo>
                <a:cubicBezTo>
                  <a:pt x="2143897" y="949632"/>
                  <a:pt x="2138954" y="944942"/>
                  <a:pt x="2135431" y="939399"/>
                </a:cubicBezTo>
                <a:cubicBezTo>
                  <a:pt x="2131907" y="933857"/>
                  <a:pt x="2130119" y="927778"/>
                  <a:pt x="2130066" y="921162"/>
                </a:cubicBezTo>
                <a:cubicBezTo>
                  <a:pt x="2130066" y="917629"/>
                  <a:pt x="2130572" y="914095"/>
                  <a:pt x="2131581" y="910561"/>
                </a:cubicBezTo>
                <a:cubicBezTo>
                  <a:pt x="2134011" y="903294"/>
                  <a:pt x="2137986" y="898014"/>
                  <a:pt x="2143508" y="894722"/>
                </a:cubicBezTo>
                <a:cubicBezTo>
                  <a:pt x="2149029" y="891430"/>
                  <a:pt x="2155150" y="889811"/>
                  <a:pt x="2161871" y="889863"/>
                </a:cubicBezTo>
                <a:close/>
                <a:moveTo>
                  <a:pt x="1960465" y="885320"/>
                </a:moveTo>
                <a:cubicBezTo>
                  <a:pt x="1962747" y="913990"/>
                  <a:pt x="1965376" y="948276"/>
                  <a:pt x="1968353" y="988178"/>
                </a:cubicBezTo>
                <a:cubicBezTo>
                  <a:pt x="1971329" y="1028080"/>
                  <a:pt x="1973075" y="1069686"/>
                  <a:pt x="1973590" y="1112996"/>
                </a:cubicBezTo>
                <a:cubicBezTo>
                  <a:pt x="1982919" y="1094181"/>
                  <a:pt x="1993036" y="1074892"/>
                  <a:pt x="2003942" y="1055130"/>
                </a:cubicBezTo>
                <a:cubicBezTo>
                  <a:pt x="2014849" y="1035368"/>
                  <a:pt x="2026607" y="1015954"/>
                  <a:pt x="2039217" y="996886"/>
                </a:cubicBezTo>
                <a:cubicBezTo>
                  <a:pt x="2046232" y="1000430"/>
                  <a:pt x="2053153" y="1004700"/>
                  <a:pt x="2059978" y="1009696"/>
                </a:cubicBezTo>
                <a:cubicBezTo>
                  <a:pt x="2066804" y="1014692"/>
                  <a:pt x="2073850" y="1020350"/>
                  <a:pt x="2081118" y="1026671"/>
                </a:cubicBezTo>
                <a:cubicBezTo>
                  <a:pt x="2073682" y="1040270"/>
                  <a:pt x="2066342" y="1055099"/>
                  <a:pt x="2059095" y="1071158"/>
                </a:cubicBezTo>
                <a:cubicBezTo>
                  <a:pt x="2051848" y="1087218"/>
                  <a:pt x="2043877" y="1103183"/>
                  <a:pt x="2035179" y="1119054"/>
                </a:cubicBezTo>
                <a:cubicBezTo>
                  <a:pt x="2044865" y="1143138"/>
                  <a:pt x="2056413" y="1168043"/>
                  <a:pt x="2069822" y="1193768"/>
                </a:cubicBezTo>
                <a:cubicBezTo>
                  <a:pt x="2083232" y="1219493"/>
                  <a:pt x="2096420" y="1246922"/>
                  <a:pt x="2109387" y="1276054"/>
                </a:cubicBezTo>
                <a:cubicBezTo>
                  <a:pt x="2102562" y="1279925"/>
                  <a:pt x="2095137" y="1284300"/>
                  <a:pt x="2087112" y="1289180"/>
                </a:cubicBezTo>
                <a:cubicBezTo>
                  <a:pt x="2079088" y="1294060"/>
                  <a:pt x="2070527" y="1298940"/>
                  <a:pt x="2061430" y="1303820"/>
                </a:cubicBezTo>
                <a:cubicBezTo>
                  <a:pt x="2048525" y="1281870"/>
                  <a:pt x="2036851" y="1259132"/>
                  <a:pt x="2026407" y="1235605"/>
                </a:cubicBezTo>
                <a:cubicBezTo>
                  <a:pt x="2015964" y="1212078"/>
                  <a:pt x="2006940" y="1189214"/>
                  <a:pt x="1999336" y="1167012"/>
                </a:cubicBezTo>
                <a:cubicBezTo>
                  <a:pt x="1993899" y="1173712"/>
                  <a:pt x="1989502" y="1179875"/>
                  <a:pt x="1986148" y="1185501"/>
                </a:cubicBezTo>
                <a:cubicBezTo>
                  <a:pt x="1982793" y="1191128"/>
                  <a:pt x="1978270" y="1196912"/>
                  <a:pt x="1972580" y="1202855"/>
                </a:cubicBezTo>
                <a:cubicBezTo>
                  <a:pt x="1972075" y="1216559"/>
                  <a:pt x="1971950" y="1231556"/>
                  <a:pt x="1972202" y="1247847"/>
                </a:cubicBezTo>
                <a:cubicBezTo>
                  <a:pt x="1972454" y="1264138"/>
                  <a:pt x="1973085" y="1279767"/>
                  <a:pt x="1974095" y="1294733"/>
                </a:cubicBezTo>
                <a:lnTo>
                  <a:pt x="1916545" y="1294733"/>
                </a:lnTo>
                <a:lnTo>
                  <a:pt x="1906953" y="897436"/>
                </a:lnTo>
                <a:cubicBezTo>
                  <a:pt x="1916062" y="895858"/>
                  <a:pt x="1925106" y="893965"/>
                  <a:pt x="1934087" y="891756"/>
                </a:cubicBezTo>
                <a:cubicBezTo>
                  <a:pt x="1943069" y="889548"/>
                  <a:pt x="1951862" y="887402"/>
                  <a:pt x="1960465" y="885320"/>
                </a:cubicBezTo>
                <a:close/>
                <a:moveTo>
                  <a:pt x="2053933" y="335708"/>
                </a:moveTo>
                <a:cubicBezTo>
                  <a:pt x="2054418" y="335708"/>
                  <a:pt x="2054838" y="335708"/>
                  <a:pt x="2055195" y="335708"/>
                </a:cubicBezTo>
                <a:cubicBezTo>
                  <a:pt x="2055553" y="335708"/>
                  <a:pt x="2055974" y="335708"/>
                  <a:pt x="2056457" y="335708"/>
                </a:cubicBezTo>
                <a:cubicBezTo>
                  <a:pt x="2061612" y="335845"/>
                  <a:pt x="2068355" y="336973"/>
                  <a:pt x="2076688" y="339092"/>
                </a:cubicBezTo>
                <a:cubicBezTo>
                  <a:pt x="2085020" y="341211"/>
                  <a:pt x="2093297" y="343499"/>
                  <a:pt x="2101518" y="345954"/>
                </a:cubicBezTo>
                <a:cubicBezTo>
                  <a:pt x="2109738" y="348410"/>
                  <a:pt x="2116257" y="350211"/>
                  <a:pt x="2121075" y="351358"/>
                </a:cubicBezTo>
                <a:cubicBezTo>
                  <a:pt x="2113282" y="378303"/>
                  <a:pt x="2103753" y="405690"/>
                  <a:pt x="2092489" y="433518"/>
                </a:cubicBezTo>
                <a:cubicBezTo>
                  <a:pt x="2081225" y="461346"/>
                  <a:pt x="2069551" y="485452"/>
                  <a:pt x="2057468" y="505834"/>
                </a:cubicBezTo>
                <a:lnTo>
                  <a:pt x="2012537" y="485641"/>
                </a:lnTo>
                <a:cubicBezTo>
                  <a:pt x="2018378" y="470646"/>
                  <a:pt x="2024199" y="453912"/>
                  <a:pt x="2030001" y="435439"/>
                </a:cubicBezTo>
                <a:cubicBezTo>
                  <a:pt x="2035803" y="416966"/>
                  <a:pt x="2040877" y="398886"/>
                  <a:pt x="2045220" y="381199"/>
                </a:cubicBezTo>
                <a:cubicBezTo>
                  <a:pt x="2049565" y="363511"/>
                  <a:pt x="2052469" y="348347"/>
                  <a:pt x="2053933" y="335708"/>
                </a:cubicBezTo>
                <a:close/>
                <a:moveTo>
                  <a:pt x="6776075" y="330660"/>
                </a:moveTo>
                <a:cubicBezTo>
                  <a:pt x="6779125" y="330660"/>
                  <a:pt x="6782112" y="331039"/>
                  <a:pt x="6785037" y="331796"/>
                </a:cubicBezTo>
                <a:cubicBezTo>
                  <a:pt x="6787959" y="332553"/>
                  <a:pt x="6790694" y="333689"/>
                  <a:pt x="6793239" y="335203"/>
                </a:cubicBezTo>
                <a:cubicBezTo>
                  <a:pt x="6800812" y="339768"/>
                  <a:pt x="6806491" y="345153"/>
                  <a:pt x="6810277" y="351358"/>
                </a:cubicBezTo>
                <a:cubicBezTo>
                  <a:pt x="6814063" y="357563"/>
                  <a:pt x="6815957" y="364462"/>
                  <a:pt x="6815957" y="372056"/>
                </a:cubicBezTo>
                <a:cubicBezTo>
                  <a:pt x="6815977" y="374611"/>
                  <a:pt x="6815809" y="377325"/>
                  <a:pt x="6815452" y="380196"/>
                </a:cubicBezTo>
                <a:cubicBezTo>
                  <a:pt x="6815094" y="383067"/>
                  <a:pt x="6814421" y="385907"/>
                  <a:pt x="6813433" y="388715"/>
                </a:cubicBezTo>
                <a:cubicBezTo>
                  <a:pt x="6810215" y="397760"/>
                  <a:pt x="6805166" y="404406"/>
                  <a:pt x="6798288" y="408655"/>
                </a:cubicBezTo>
                <a:cubicBezTo>
                  <a:pt x="6791410" y="412904"/>
                  <a:pt x="6783837" y="415008"/>
                  <a:pt x="6775571" y="414966"/>
                </a:cubicBezTo>
                <a:cubicBezTo>
                  <a:pt x="6767577" y="414913"/>
                  <a:pt x="6760089" y="413125"/>
                  <a:pt x="6753106" y="409602"/>
                </a:cubicBezTo>
                <a:cubicBezTo>
                  <a:pt x="6746123" y="406079"/>
                  <a:pt x="6740653" y="401136"/>
                  <a:pt x="6736699" y="394773"/>
                </a:cubicBezTo>
                <a:cubicBezTo>
                  <a:pt x="6734679" y="391260"/>
                  <a:pt x="6733165" y="387937"/>
                  <a:pt x="6732156" y="384802"/>
                </a:cubicBezTo>
                <a:cubicBezTo>
                  <a:pt x="6731146" y="381668"/>
                  <a:pt x="6730641" y="378597"/>
                  <a:pt x="6730641" y="375589"/>
                </a:cubicBezTo>
                <a:cubicBezTo>
                  <a:pt x="6730989" y="369142"/>
                  <a:pt x="6732818" y="362601"/>
                  <a:pt x="6736131" y="355964"/>
                </a:cubicBezTo>
                <a:cubicBezTo>
                  <a:pt x="6739445" y="349328"/>
                  <a:pt x="6742157" y="344932"/>
                  <a:pt x="6744271" y="342776"/>
                </a:cubicBezTo>
                <a:cubicBezTo>
                  <a:pt x="6748153" y="338958"/>
                  <a:pt x="6752885" y="335992"/>
                  <a:pt x="6758470" y="333878"/>
                </a:cubicBezTo>
                <a:cubicBezTo>
                  <a:pt x="6764055" y="331764"/>
                  <a:pt x="6769923" y="330691"/>
                  <a:pt x="6776075" y="330660"/>
                </a:cubicBezTo>
                <a:close/>
                <a:moveTo>
                  <a:pt x="6384436" y="290779"/>
                </a:moveTo>
                <a:cubicBezTo>
                  <a:pt x="6375391" y="290810"/>
                  <a:pt x="6368745" y="291252"/>
                  <a:pt x="6364495" y="292104"/>
                </a:cubicBezTo>
                <a:cubicBezTo>
                  <a:pt x="6360246" y="292956"/>
                  <a:pt x="6356629" y="294029"/>
                  <a:pt x="6353641" y="295322"/>
                </a:cubicBezTo>
                <a:cubicBezTo>
                  <a:pt x="6349288" y="297005"/>
                  <a:pt x="6344618" y="299950"/>
                  <a:pt x="6339633" y="304157"/>
                </a:cubicBezTo>
                <a:cubicBezTo>
                  <a:pt x="6334648" y="308363"/>
                  <a:pt x="6331240" y="314337"/>
                  <a:pt x="6329410" y="322078"/>
                </a:cubicBezTo>
                <a:cubicBezTo>
                  <a:pt x="6328863" y="333563"/>
                  <a:pt x="6330335" y="341766"/>
                  <a:pt x="6333828" y="346688"/>
                </a:cubicBezTo>
                <a:cubicBezTo>
                  <a:pt x="6337319" y="351610"/>
                  <a:pt x="6344597" y="354008"/>
                  <a:pt x="6355661" y="353882"/>
                </a:cubicBezTo>
                <a:cubicBezTo>
                  <a:pt x="6364714" y="352860"/>
                  <a:pt x="6371962" y="350921"/>
                  <a:pt x="6377406" y="348067"/>
                </a:cubicBezTo>
                <a:cubicBezTo>
                  <a:pt x="6382850" y="345213"/>
                  <a:pt x="6386695" y="339497"/>
                  <a:pt x="6388942" y="330922"/>
                </a:cubicBezTo>
                <a:cubicBezTo>
                  <a:pt x="6391189" y="322346"/>
                  <a:pt x="6392043" y="308965"/>
                  <a:pt x="6391504" y="290779"/>
                </a:cubicBezTo>
                <a:close/>
                <a:moveTo>
                  <a:pt x="4841386" y="290779"/>
                </a:moveTo>
                <a:cubicBezTo>
                  <a:pt x="4832341" y="290810"/>
                  <a:pt x="4825695" y="291252"/>
                  <a:pt x="4821445" y="292104"/>
                </a:cubicBezTo>
                <a:cubicBezTo>
                  <a:pt x="4817196" y="292956"/>
                  <a:pt x="4813578" y="294029"/>
                  <a:pt x="4810591" y="295322"/>
                </a:cubicBezTo>
                <a:cubicBezTo>
                  <a:pt x="4806238" y="297005"/>
                  <a:pt x="4801568" y="299950"/>
                  <a:pt x="4796583" y="304157"/>
                </a:cubicBezTo>
                <a:cubicBezTo>
                  <a:pt x="4791598" y="308363"/>
                  <a:pt x="4788190" y="314337"/>
                  <a:pt x="4786360" y="322078"/>
                </a:cubicBezTo>
                <a:cubicBezTo>
                  <a:pt x="4785813" y="333563"/>
                  <a:pt x="4787285" y="341766"/>
                  <a:pt x="4790778" y="346688"/>
                </a:cubicBezTo>
                <a:cubicBezTo>
                  <a:pt x="4794269" y="351610"/>
                  <a:pt x="4801547" y="354008"/>
                  <a:pt x="4812611" y="353882"/>
                </a:cubicBezTo>
                <a:cubicBezTo>
                  <a:pt x="4821663" y="352860"/>
                  <a:pt x="4828912" y="350921"/>
                  <a:pt x="4834356" y="348067"/>
                </a:cubicBezTo>
                <a:cubicBezTo>
                  <a:pt x="4839800" y="345213"/>
                  <a:pt x="4843645" y="339497"/>
                  <a:pt x="4845892" y="330922"/>
                </a:cubicBezTo>
                <a:cubicBezTo>
                  <a:pt x="4848139" y="322346"/>
                  <a:pt x="4848993" y="308965"/>
                  <a:pt x="4848454" y="290779"/>
                </a:cubicBezTo>
                <a:close/>
                <a:moveTo>
                  <a:pt x="6150150" y="168106"/>
                </a:moveTo>
                <a:cubicBezTo>
                  <a:pt x="6143682" y="168022"/>
                  <a:pt x="6137939" y="169326"/>
                  <a:pt x="6132923" y="172019"/>
                </a:cubicBezTo>
                <a:cubicBezTo>
                  <a:pt x="6127906" y="174711"/>
                  <a:pt x="6124562" y="179297"/>
                  <a:pt x="6122889" y="185775"/>
                </a:cubicBezTo>
                <a:cubicBezTo>
                  <a:pt x="6121638" y="191665"/>
                  <a:pt x="6120733" y="198816"/>
                  <a:pt x="6120176" y="207230"/>
                </a:cubicBezTo>
                <a:cubicBezTo>
                  <a:pt x="6119619" y="215644"/>
                  <a:pt x="6119345" y="224815"/>
                  <a:pt x="6119356" y="234743"/>
                </a:cubicBezTo>
                <a:cubicBezTo>
                  <a:pt x="6119368" y="248645"/>
                  <a:pt x="6119848" y="262462"/>
                  <a:pt x="6120795" y="276195"/>
                </a:cubicBezTo>
                <a:cubicBezTo>
                  <a:pt x="6121742" y="289928"/>
                  <a:pt x="6123082" y="301950"/>
                  <a:pt x="6124815" y="312262"/>
                </a:cubicBezTo>
                <a:cubicBezTo>
                  <a:pt x="6126547" y="322573"/>
                  <a:pt x="6128598" y="329547"/>
                  <a:pt x="6130967" y="333184"/>
                </a:cubicBezTo>
                <a:cubicBezTo>
                  <a:pt x="6133659" y="336739"/>
                  <a:pt x="6137740" y="339473"/>
                  <a:pt x="6143208" y="341387"/>
                </a:cubicBezTo>
                <a:cubicBezTo>
                  <a:pt x="6148677" y="343302"/>
                  <a:pt x="6154525" y="344269"/>
                  <a:pt x="6160751" y="344290"/>
                </a:cubicBezTo>
                <a:cubicBezTo>
                  <a:pt x="6165631" y="344290"/>
                  <a:pt x="6170258" y="343659"/>
                  <a:pt x="6174634" y="342397"/>
                </a:cubicBezTo>
                <a:cubicBezTo>
                  <a:pt x="6179009" y="341135"/>
                  <a:pt x="6182627" y="339242"/>
                  <a:pt x="6185488" y="336718"/>
                </a:cubicBezTo>
                <a:cubicBezTo>
                  <a:pt x="6184309" y="307659"/>
                  <a:pt x="6182879" y="279957"/>
                  <a:pt x="6181197" y="253611"/>
                </a:cubicBezTo>
                <a:cubicBezTo>
                  <a:pt x="6179514" y="227265"/>
                  <a:pt x="6178588" y="200951"/>
                  <a:pt x="6178420" y="174669"/>
                </a:cubicBezTo>
                <a:cubicBezTo>
                  <a:pt x="6174812" y="172850"/>
                  <a:pt x="6170543" y="171314"/>
                  <a:pt x="6165610" y="170062"/>
                </a:cubicBezTo>
                <a:cubicBezTo>
                  <a:pt x="6160677" y="168811"/>
                  <a:pt x="6155524" y="168159"/>
                  <a:pt x="6150150" y="168106"/>
                </a:cubicBezTo>
                <a:close/>
                <a:moveTo>
                  <a:pt x="5923064" y="158515"/>
                </a:moveTo>
                <a:cubicBezTo>
                  <a:pt x="5915986" y="158525"/>
                  <a:pt x="5909823" y="160523"/>
                  <a:pt x="5904575" y="164509"/>
                </a:cubicBezTo>
                <a:cubicBezTo>
                  <a:pt x="5899327" y="168495"/>
                  <a:pt x="5896572" y="174406"/>
                  <a:pt x="5896308" y="182241"/>
                </a:cubicBezTo>
                <a:cubicBezTo>
                  <a:pt x="5896290" y="196785"/>
                  <a:pt x="5896296" y="213573"/>
                  <a:pt x="5896324" y="232606"/>
                </a:cubicBezTo>
                <a:cubicBezTo>
                  <a:pt x="5896353" y="251638"/>
                  <a:pt x="5896516" y="270461"/>
                  <a:pt x="5896813" y="289075"/>
                </a:cubicBezTo>
                <a:cubicBezTo>
                  <a:pt x="5897111" y="307689"/>
                  <a:pt x="5897652" y="323641"/>
                  <a:pt x="5898438" y="336931"/>
                </a:cubicBezTo>
                <a:cubicBezTo>
                  <a:pt x="5899224" y="350221"/>
                  <a:pt x="5900366" y="358395"/>
                  <a:pt x="5901861" y="361454"/>
                </a:cubicBezTo>
                <a:cubicBezTo>
                  <a:pt x="5903744" y="364504"/>
                  <a:pt x="5906794" y="366860"/>
                  <a:pt x="5911011" y="368522"/>
                </a:cubicBezTo>
                <a:cubicBezTo>
                  <a:pt x="5915229" y="370184"/>
                  <a:pt x="5919920" y="371025"/>
                  <a:pt x="5925083" y="371046"/>
                </a:cubicBezTo>
                <a:cubicBezTo>
                  <a:pt x="5930847" y="371088"/>
                  <a:pt x="5936106" y="369868"/>
                  <a:pt x="5940859" y="367386"/>
                </a:cubicBezTo>
                <a:cubicBezTo>
                  <a:pt x="5945613" y="364904"/>
                  <a:pt x="5948600" y="360907"/>
                  <a:pt x="5949820" y="355396"/>
                </a:cubicBezTo>
                <a:cubicBezTo>
                  <a:pt x="5950588" y="351147"/>
                  <a:pt x="5951197" y="343491"/>
                  <a:pt x="5951650" y="332427"/>
                </a:cubicBezTo>
                <a:cubicBezTo>
                  <a:pt x="5952102" y="321363"/>
                  <a:pt x="5952333" y="308153"/>
                  <a:pt x="5952344" y="292798"/>
                </a:cubicBezTo>
                <a:cubicBezTo>
                  <a:pt x="5952344" y="275045"/>
                  <a:pt x="5952092" y="256282"/>
                  <a:pt x="5951586" y="236510"/>
                </a:cubicBezTo>
                <a:cubicBezTo>
                  <a:pt x="5951082" y="216738"/>
                  <a:pt x="5950325" y="197975"/>
                  <a:pt x="5949315" y="180222"/>
                </a:cubicBezTo>
                <a:cubicBezTo>
                  <a:pt x="5948789" y="172913"/>
                  <a:pt x="5945929" y="167465"/>
                  <a:pt x="5940733" y="163878"/>
                </a:cubicBezTo>
                <a:cubicBezTo>
                  <a:pt x="5935538" y="160292"/>
                  <a:pt x="5929648" y="158504"/>
                  <a:pt x="5923064" y="158515"/>
                </a:cubicBezTo>
                <a:close/>
                <a:moveTo>
                  <a:pt x="2608364" y="158515"/>
                </a:moveTo>
                <a:cubicBezTo>
                  <a:pt x="2601286" y="158525"/>
                  <a:pt x="2595123" y="160523"/>
                  <a:pt x="2589875" y="164509"/>
                </a:cubicBezTo>
                <a:cubicBezTo>
                  <a:pt x="2584627" y="168495"/>
                  <a:pt x="2581871" y="174406"/>
                  <a:pt x="2581608" y="182241"/>
                </a:cubicBezTo>
                <a:cubicBezTo>
                  <a:pt x="2581590" y="196785"/>
                  <a:pt x="2581595" y="213573"/>
                  <a:pt x="2581624" y="232606"/>
                </a:cubicBezTo>
                <a:cubicBezTo>
                  <a:pt x="2581653" y="251638"/>
                  <a:pt x="2581816" y="270461"/>
                  <a:pt x="2582113" y="289075"/>
                </a:cubicBezTo>
                <a:cubicBezTo>
                  <a:pt x="2582410" y="307689"/>
                  <a:pt x="2582952" y="323641"/>
                  <a:pt x="2583738" y="336931"/>
                </a:cubicBezTo>
                <a:cubicBezTo>
                  <a:pt x="2584524" y="350221"/>
                  <a:pt x="2585665" y="358395"/>
                  <a:pt x="2587162" y="361454"/>
                </a:cubicBezTo>
                <a:cubicBezTo>
                  <a:pt x="2589044" y="364504"/>
                  <a:pt x="2592094" y="366860"/>
                  <a:pt x="2596312" y="368522"/>
                </a:cubicBezTo>
                <a:cubicBezTo>
                  <a:pt x="2600529" y="370184"/>
                  <a:pt x="2605219" y="371025"/>
                  <a:pt x="2610383" y="371046"/>
                </a:cubicBezTo>
                <a:cubicBezTo>
                  <a:pt x="2616147" y="371088"/>
                  <a:pt x="2621405" y="369868"/>
                  <a:pt x="2626159" y="367386"/>
                </a:cubicBezTo>
                <a:cubicBezTo>
                  <a:pt x="2630913" y="364904"/>
                  <a:pt x="2633900" y="360907"/>
                  <a:pt x="2635120" y="355396"/>
                </a:cubicBezTo>
                <a:cubicBezTo>
                  <a:pt x="2635887" y="351147"/>
                  <a:pt x="2636498" y="343491"/>
                  <a:pt x="2636950" y="332427"/>
                </a:cubicBezTo>
                <a:cubicBezTo>
                  <a:pt x="2637402" y="321363"/>
                  <a:pt x="2637634" y="308153"/>
                  <a:pt x="2637644" y="292798"/>
                </a:cubicBezTo>
                <a:cubicBezTo>
                  <a:pt x="2637644" y="275045"/>
                  <a:pt x="2637392" y="256282"/>
                  <a:pt x="2636887" y="236510"/>
                </a:cubicBezTo>
                <a:cubicBezTo>
                  <a:pt x="2636382" y="216738"/>
                  <a:pt x="2635625" y="197975"/>
                  <a:pt x="2634615" y="180222"/>
                </a:cubicBezTo>
                <a:cubicBezTo>
                  <a:pt x="2634089" y="172913"/>
                  <a:pt x="2631228" y="167465"/>
                  <a:pt x="2626033" y="163878"/>
                </a:cubicBezTo>
                <a:cubicBezTo>
                  <a:pt x="2620837" y="160292"/>
                  <a:pt x="2614948" y="158504"/>
                  <a:pt x="2608364" y="158515"/>
                </a:cubicBezTo>
                <a:close/>
                <a:moveTo>
                  <a:pt x="1341540" y="158515"/>
                </a:moveTo>
                <a:cubicBezTo>
                  <a:pt x="1334462" y="158525"/>
                  <a:pt x="1328298" y="160523"/>
                  <a:pt x="1323051" y="164509"/>
                </a:cubicBezTo>
                <a:cubicBezTo>
                  <a:pt x="1317803" y="168495"/>
                  <a:pt x="1315047" y="174406"/>
                  <a:pt x="1314784" y="182241"/>
                </a:cubicBezTo>
                <a:cubicBezTo>
                  <a:pt x="1314765" y="196785"/>
                  <a:pt x="1314770" y="213573"/>
                  <a:pt x="1314799" y="232606"/>
                </a:cubicBezTo>
                <a:cubicBezTo>
                  <a:pt x="1314829" y="251638"/>
                  <a:pt x="1314992" y="270461"/>
                  <a:pt x="1315288" y="289075"/>
                </a:cubicBezTo>
                <a:cubicBezTo>
                  <a:pt x="1315586" y="307689"/>
                  <a:pt x="1316128" y="323641"/>
                  <a:pt x="1316914" y="336931"/>
                </a:cubicBezTo>
                <a:cubicBezTo>
                  <a:pt x="1317699" y="350221"/>
                  <a:pt x="1318840" y="358395"/>
                  <a:pt x="1320337" y="361454"/>
                </a:cubicBezTo>
                <a:cubicBezTo>
                  <a:pt x="1322219" y="364504"/>
                  <a:pt x="1325270" y="366860"/>
                  <a:pt x="1329486" y="368522"/>
                </a:cubicBezTo>
                <a:cubicBezTo>
                  <a:pt x="1333704" y="370184"/>
                  <a:pt x="1338395" y="371025"/>
                  <a:pt x="1343559" y="371046"/>
                </a:cubicBezTo>
                <a:cubicBezTo>
                  <a:pt x="1349322" y="371088"/>
                  <a:pt x="1354581" y="369868"/>
                  <a:pt x="1359335" y="367386"/>
                </a:cubicBezTo>
                <a:cubicBezTo>
                  <a:pt x="1364088" y="364904"/>
                  <a:pt x="1367075" y="360907"/>
                  <a:pt x="1368295" y="355396"/>
                </a:cubicBezTo>
                <a:cubicBezTo>
                  <a:pt x="1369063" y="351147"/>
                  <a:pt x="1369673" y="343491"/>
                  <a:pt x="1370125" y="332427"/>
                </a:cubicBezTo>
                <a:cubicBezTo>
                  <a:pt x="1370577" y="321363"/>
                  <a:pt x="1370809" y="308153"/>
                  <a:pt x="1370820" y="292798"/>
                </a:cubicBezTo>
                <a:cubicBezTo>
                  <a:pt x="1370820" y="275045"/>
                  <a:pt x="1370568" y="256282"/>
                  <a:pt x="1370062" y="236510"/>
                </a:cubicBezTo>
                <a:cubicBezTo>
                  <a:pt x="1369558" y="216738"/>
                  <a:pt x="1368800" y="197975"/>
                  <a:pt x="1367791" y="180222"/>
                </a:cubicBezTo>
                <a:cubicBezTo>
                  <a:pt x="1367264" y="172913"/>
                  <a:pt x="1364404" y="167465"/>
                  <a:pt x="1359208" y="163878"/>
                </a:cubicBezTo>
                <a:cubicBezTo>
                  <a:pt x="1354014" y="160292"/>
                  <a:pt x="1348123" y="158504"/>
                  <a:pt x="1341540" y="158515"/>
                </a:cubicBezTo>
                <a:close/>
                <a:moveTo>
                  <a:pt x="1112939" y="158515"/>
                </a:moveTo>
                <a:cubicBezTo>
                  <a:pt x="1105862" y="158525"/>
                  <a:pt x="1099698" y="160523"/>
                  <a:pt x="1094451" y="164509"/>
                </a:cubicBezTo>
                <a:cubicBezTo>
                  <a:pt x="1089203" y="168495"/>
                  <a:pt x="1086447" y="174406"/>
                  <a:pt x="1086184" y="182241"/>
                </a:cubicBezTo>
                <a:cubicBezTo>
                  <a:pt x="1086165" y="196785"/>
                  <a:pt x="1086170" y="213573"/>
                  <a:pt x="1086199" y="232606"/>
                </a:cubicBezTo>
                <a:cubicBezTo>
                  <a:pt x="1086228" y="251638"/>
                  <a:pt x="1086392" y="270461"/>
                  <a:pt x="1086688" y="289075"/>
                </a:cubicBezTo>
                <a:cubicBezTo>
                  <a:pt x="1086986" y="307689"/>
                  <a:pt x="1087527" y="323641"/>
                  <a:pt x="1088314" y="336931"/>
                </a:cubicBezTo>
                <a:cubicBezTo>
                  <a:pt x="1089099" y="350221"/>
                  <a:pt x="1090241" y="358395"/>
                  <a:pt x="1091736" y="361454"/>
                </a:cubicBezTo>
                <a:cubicBezTo>
                  <a:pt x="1093620" y="364504"/>
                  <a:pt x="1096670" y="366860"/>
                  <a:pt x="1100886" y="368522"/>
                </a:cubicBezTo>
                <a:cubicBezTo>
                  <a:pt x="1105104" y="370184"/>
                  <a:pt x="1109794" y="371025"/>
                  <a:pt x="1114959" y="371046"/>
                </a:cubicBezTo>
                <a:cubicBezTo>
                  <a:pt x="1120722" y="371088"/>
                  <a:pt x="1125980" y="369868"/>
                  <a:pt x="1130735" y="367386"/>
                </a:cubicBezTo>
                <a:cubicBezTo>
                  <a:pt x="1135488" y="364904"/>
                  <a:pt x="1138475" y="360907"/>
                  <a:pt x="1139695" y="355396"/>
                </a:cubicBezTo>
                <a:cubicBezTo>
                  <a:pt x="1140463" y="351147"/>
                  <a:pt x="1141073" y="343491"/>
                  <a:pt x="1141525" y="332427"/>
                </a:cubicBezTo>
                <a:cubicBezTo>
                  <a:pt x="1141978" y="321363"/>
                  <a:pt x="1142209" y="308153"/>
                  <a:pt x="1142220" y="292798"/>
                </a:cubicBezTo>
                <a:cubicBezTo>
                  <a:pt x="1142220" y="275045"/>
                  <a:pt x="1141968" y="256282"/>
                  <a:pt x="1141462" y="236510"/>
                </a:cubicBezTo>
                <a:cubicBezTo>
                  <a:pt x="1140957" y="216738"/>
                  <a:pt x="1140201" y="197975"/>
                  <a:pt x="1139191" y="180222"/>
                </a:cubicBezTo>
                <a:cubicBezTo>
                  <a:pt x="1138664" y="172913"/>
                  <a:pt x="1135804" y="167465"/>
                  <a:pt x="1130608" y="163878"/>
                </a:cubicBezTo>
                <a:cubicBezTo>
                  <a:pt x="1125413" y="160292"/>
                  <a:pt x="1119524" y="158504"/>
                  <a:pt x="1112939" y="158515"/>
                </a:cubicBezTo>
                <a:close/>
                <a:moveTo>
                  <a:pt x="4641161" y="151952"/>
                </a:moveTo>
                <a:cubicBezTo>
                  <a:pt x="4630986" y="152298"/>
                  <a:pt x="4624131" y="155813"/>
                  <a:pt x="4620594" y="162497"/>
                </a:cubicBezTo>
                <a:cubicBezTo>
                  <a:pt x="4617057" y="169181"/>
                  <a:pt x="4615287" y="176959"/>
                  <a:pt x="4615284" y="185831"/>
                </a:cubicBezTo>
                <a:cubicBezTo>
                  <a:pt x="4615281" y="194703"/>
                  <a:pt x="4615493" y="202593"/>
                  <a:pt x="4615920" y="209502"/>
                </a:cubicBezTo>
                <a:cubicBezTo>
                  <a:pt x="4623061" y="210396"/>
                  <a:pt x="4630991" y="210753"/>
                  <a:pt x="4639710" y="210575"/>
                </a:cubicBezTo>
                <a:cubicBezTo>
                  <a:pt x="4648429" y="210396"/>
                  <a:pt x="4657494" y="210375"/>
                  <a:pt x="4666907" y="210512"/>
                </a:cubicBezTo>
                <a:lnTo>
                  <a:pt x="4667412" y="173659"/>
                </a:lnTo>
                <a:cubicBezTo>
                  <a:pt x="4667170" y="166792"/>
                  <a:pt x="4664499" y="161470"/>
                  <a:pt x="4659398" y="157694"/>
                </a:cubicBezTo>
                <a:cubicBezTo>
                  <a:pt x="4654297" y="153919"/>
                  <a:pt x="4648218" y="152004"/>
                  <a:pt x="4641161" y="151952"/>
                </a:cubicBezTo>
                <a:close/>
                <a:moveTo>
                  <a:pt x="1926537" y="151952"/>
                </a:moveTo>
                <a:cubicBezTo>
                  <a:pt x="1916362" y="152298"/>
                  <a:pt x="1909506" y="155813"/>
                  <a:pt x="1905970" y="162497"/>
                </a:cubicBezTo>
                <a:cubicBezTo>
                  <a:pt x="1902432" y="169181"/>
                  <a:pt x="1900663" y="176959"/>
                  <a:pt x="1900660" y="185831"/>
                </a:cubicBezTo>
                <a:cubicBezTo>
                  <a:pt x="1900656" y="194703"/>
                  <a:pt x="1900869" y="202593"/>
                  <a:pt x="1901295" y="209502"/>
                </a:cubicBezTo>
                <a:cubicBezTo>
                  <a:pt x="1908436" y="210396"/>
                  <a:pt x="1916366" y="210753"/>
                  <a:pt x="1925085" y="210575"/>
                </a:cubicBezTo>
                <a:cubicBezTo>
                  <a:pt x="1933804" y="210396"/>
                  <a:pt x="1942870" y="210375"/>
                  <a:pt x="1952283" y="210512"/>
                </a:cubicBezTo>
                <a:lnTo>
                  <a:pt x="1952787" y="173659"/>
                </a:lnTo>
                <a:cubicBezTo>
                  <a:pt x="1952545" y="166792"/>
                  <a:pt x="1949874" y="161470"/>
                  <a:pt x="1944773" y="157694"/>
                </a:cubicBezTo>
                <a:cubicBezTo>
                  <a:pt x="1939673" y="153919"/>
                  <a:pt x="1933594" y="152004"/>
                  <a:pt x="1926537" y="151952"/>
                </a:cubicBezTo>
                <a:close/>
                <a:moveTo>
                  <a:pt x="326336" y="151952"/>
                </a:moveTo>
                <a:cubicBezTo>
                  <a:pt x="316162" y="152298"/>
                  <a:pt x="309306" y="155813"/>
                  <a:pt x="305769" y="162497"/>
                </a:cubicBezTo>
                <a:cubicBezTo>
                  <a:pt x="302232" y="169181"/>
                  <a:pt x="300463" y="176959"/>
                  <a:pt x="300459" y="185831"/>
                </a:cubicBezTo>
                <a:cubicBezTo>
                  <a:pt x="300456" y="194703"/>
                  <a:pt x="300668" y="202593"/>
                  <a:pt x="301095" y="209502"/>
                </a:cubicBezTo>
                <a:cubicBezTo>
                  <a:pt x="308236" y="210396"/>
                  <a:pt x="316166" y="210753"/>
                  <a:pt x="324885" y="210575"/>
                </a:cubicBezTo>
                <a:cubicBezTo>
                  <a:pt x="333603" y="210396"/>
                  <a:pt x="342669" y="210375"/>
                  <a:pt x="352082" y="210512"/>
                </a:cubicBezTo>
                <a:lnTo>
                  <a:pt x="352588" y="173659"/>
                </a:lnTo>
                <a:cubicBezTo>
                  <a:pt x="352345" y="166792"/>
                  <a:pt x="349674" y="161470"/>
                  <a:pt x="344573" y="157694"/>
                </a:cubicBezTo>
                <a:cubicBezTo>
                  <a:pt x="339472" y="153919"/>
                  <a:pt x="333393" y="152004"/>
                  <a:pt x="326336" y="151952"/>
                </a:cubicBezTo>
                <a:close/>
                <a:moveTo>
                  <a:pt x="1547994" y="148418"/>
                </a:moveTo>
                <a:cubicBezTo>
                  <a:pt x="1542462" y="148439"/>
                  <a:pt x="1537497" y="150038"/>
                  <a:pt x="1533102" y="153214"/>
                </a:cubicBezTo>
                <a:cubicBezTo>
                  <a:pt x="1528706" y="156390"/>
                  <a:pt x="1526266" y="161018"/>
                  <a:pt x="1525781" y="167097"/>
                </a:cubicBezTo>
                <a:lnTo>
                  <a:pt x="1524772" y="237267"/>
                </a:lnTo>
                <a:cubicBezTo>
                  <a:pt x="1524519" y="252707"/>
                  <a:pt x="1525024" y="262466"/>
                  <a:pt x="1526287" y="266547"/>
                </a:cubicBezTo>
                <a:cubicBezTo>
                  <a:pt x="1527549" y="270628"/>
                  <a:pt x="1529568" y="273320"/>
                  <a:pt x="1532345" y="274624"/>
                </a:cubicBezTo>
                <a:cubicBezTo>
                  <a:pt x="1533638" y="275413"/>
                  <a:pt x="1535342" y="276107"/>
                  <a:pt x="1537456" y="276707"/>
                </a:cubicBezTo>
                <a:cubicBezTo>
                  <a:pt x="1539569" y="277306"/>
                  <a:pt x="1541905" y="277622"/>
                  <a:pt x="1544461" y="277653"/>
                </a:cubicBezTo>
                <a:cubicBezTo>
                  <a:pt x="1548646" y="277695"/>
                  <a:pt x="1552516" y="276854"/>
                  <a:pt x="1556072" y="275129"/>
                </a:cubicBezTo>
                <a:cubicBezTo>
                  <a:pt x="1559627" y="273404"/>
                  <a:pt x="1561982" y="270544"/>
                  <a:pt x="1563139" y="266547"/>
                </a:cubicBezTo>
                <a:cubicBezTo>
                  <a:pt x="1565274" y="250056"/>
                  <a:pt x="1566430" y="234322"/>
                  <a:pt x="1566609" y="219346"/>
                </a:cubicBezTo>
                <a:cubicBezTo>
                  <a:pt x="1566788" y="204370"/>
                  <a:pt x="1566809" y="187626"/>
                  <a:pt x="1566672" y="169116"/>
                </a:cubicBezTo>
                <a:cubicBezTo>
                  <a:pt x="1567219" y="161849"/>
                  <a:pt x="1565621" y="156569"/>
                  <a:pt x="1561877" y="153277"/>
                </a:cubicBezTo>
                <a:cubicBezTo>
                  <a:pt x="1558133" y="149985"/>
                  <a:pt x="1553505" y="148365"/>
                  <a:pt x="1547994" y="148418"/>
                </a:cubicBezTo>
                <a:close/>
                <a:moveTo>
                  <a:pt x="3281038" y="113080"/>
                </a:moveTo>
                <a:cubicBezTo>
                  <a:pt x="3286634" y="158178"/>
                  <a:pt x="3290210" y="205926"/>
                  <a:pt x="3291766" y="256324"/>
                </a:cubicBezTo>
                <a:cubicBezTo>
                  <a:pt x="3293323" y="306723"/>
                  <a:pt x="3294122" y="357247"/>
                  <a:pt x="3294164" y="407898"/>
                </a:cubicBezTo>
                <a:cubicBezTo>
                  <a:pt x="3289389" y="408140"/>
                  <a:pt x="3284551" y="408287"/>
                  <a:pt x="3279650" y="408340"/>
                </a:cubicBezTo>
                <a:cubicBezTo>
                  <a:pt x="3274749" y="408392"/>
                  <a:pt x="3269659" y="408413"/>
                  <a:pt x="3264380" y="408403"/>
                </a:cubicBezTo>
                <a:cubicBezTo>
                  <a:pt x="3259058" y="408392"/>
                  <a:pt x="3253673" y="408413"/>
                  <a:pt x="3248225" y="408466"/>
                </a:cubicBezTo>
                <a:cubicBezTo>
                  <a:pt x="3242777" y="408519"/>
                  <a:pt x="3237392" y="408666"/>
                  <a:pt x="3232071" y="408908"/>
                </a:cubicBezTo>
                <a:cubicBezTo>
                  <a:pt x="3230072" y="365619"/>
                  <a:pt x="3228642" y="321699"/>
                  <a:pt x="3227780" y="277148"/>
                </a:cubicBezTo>
                <a:cubicBezTo>
                  <a:pt x="3226917" y="232598"/>
                  <a:pt x="3226497" y="189688"/>
                  <a:pt x="3226517" y="148418"/>
                </a:cubicBezTo>
                <a:cubicBezTo>
                  <a:pt x="3226517" y="142833"/>
                  <a:pt x="3226517" y="137217"/>
                  <a:pt x="3226517" y="131570"/>
                </a:cubicBezTo>
                <a:cubicBezTo>
                  <a:pt x="3226517" y="125922"/>
                  <a:pt x="3226517" y="120432"/>
                  <a:pt x="3226517" y="115100"/>
                </a:cubicBezTo>
                <a:cubicBezTo>
                  <a:pt x="3235920" y="114795"/>
                  <a:pt x="3245259" y="114395"/>
                  <a:pt x="3254535" y="113901"/>
                </a:cubicBezTo>
                <a:cubicBezTo>
                  <a:pt x="3263811" y="113406"/>
                  <a:pt x="3272646" y="113133"/>
                  <a:pt x="3281038" y="113080"/>
                </a:cubicBezTo>
                <a:close/>
                <a:moveTo>
                  <a:pt x="3693071" y="111566"/>
                </a:moveTo>
                <a:lnTo>
                  <a:pt x="3695595" y="148418"/>
                </a:lnTo>
                <a:cubicBezTo>
                  <a:pt x="3703630" y="142434"/>
                  <a:pt x="3713685" y="135724"/>
                  <a:pt x="3725758" y="128288"/>
                </a:cubicBezTo>
                <a:cubicBezTo>
                  <a:pt x="3737832" y="120853"/>
                  <a:pt x="3750663" y="116793"/>
                  <a:pt x="3764251" y="116109"/>
                </a:cubicBezTo>
                <a:cubicBezTo>
                  <a:pt x="3769310" y="116067"/>
                  <a:pt x="3774337" y="116909"/>
                  <a:pt x="3779333" y="118633"/>
                </a:cubicBezTo>
                <a:cubicBezTo>
                  <a:pt x="3784329" y="120358"/>
                  <a:pt x="3789230" y="123219"/>
                  <a:pt x="3794036" y="127215"/>
                </a:cubicBezTo>
                <a:cubicBezTo>
                  <a:pt x="3798306" y="131990"/>
                  <a:pt x="3801629" y="135440"/>
                  <a:pt x="3804007" y="137564"/>
                </a:cubicBezTo>
                <a:cubicBezTo>
                  <a:pt x="3806383" y="139689"/>
                  <a:pt x="3809454" y="139100"/>
                  <a:pt x="3813219" y="135797"/>
                </a:cubicBezTo>
                <a:cubicBezTo>
                  <a:pt x="3820371" y="129456"/>
                  <a:pt x="3828406" y="124597"/>
                  <a:pt x="3837325" y="121221"/>
                </a:cubicBezTo>
                <a:cubicBezTo>
                  <a:pt x="3846243" y="117845"/>
                  <a:pt x="3855541" y="116141"/>
                  <a:pt x="3865216" y="116109"/>
                </a:cubicBezTo>
                <a:cubicBezTo>
                  <a:pt x="3869255" y="116193"/>
                  <a:pt x="3873294" y="116530"/>
                  <a:pt x="3877332" y="117119"/>
                </a:cubicBezTo>
                <a:cubicBezTo>
                  <a:pt x="3886114" y="117508"/>
                  <a:pt x="3893160" y="120895"/>
                  <a:pt x="3898472" y="127279"/>
                </a:cubicBezTo>
                <a:cubicBezTo>
                  <a:pt x="3903783" y="133662"/>
                  <a:pt x="3907674" y="140709"/>
                  <a:pt x="3910146" y="148418"/>
                </a:cubicBezTo>
                <a:cubicBezTo>
                  <a:pt x="3915531" y="172765"/>
                  <a:pt x="3919022" y="198280"/>
                  <a:pt x="3920621" y="224962"/>
                </a:cubicBezTo>
                <a:cubicBezTo>
                  <a:pt x="3922220" y="251644"/>
                  <a:pt x="3922935" y="278800"/>
                  <a:pt x="3922766" y="306428"/>
                </a:cubicBezTo>
                <a:cubicBezTo>
                  <a:pt x="3922766" y="323592"/>
                  <a:pt x="3922766" y="340756"/>
                  <a:pt x="3922766" y="357920"/>
                </a:cubicBezTo>
                <a:cubicBezTo>
                  <a:pt x="3922682" y="375085"/>
                  <a:pt x="3922850" y="391744"/>
                  <a:pt x="3923271" y="407898"/>
                </a:cubicBezTo>
                <a:cubicBezTo>
                  <a:pt x="3917876" y="407856"/>
                  <a:pt x="3911755" y="407688"/>
                  <a:pt x="3904908" y="407393"/>
                </a:cubicBezTo>
                <a:cubicBezTo>
                  <a:pt x="3898062" y="407099"/>
                  <a:pt x="3891057" y="406931"/>
                  <a:pt x="3883895" y="406888"/>
                </a:cubicBezTo>
                <a:cubicBezTo>
                  <a:pt x="3880351" y="406867"/>
                  <a:pt x="3876838" y="406910"/>
                  <a:pt x="3873357" y="407015"/>
                </a:cubicBezTo>
                <a:cubicBezTo>
                  <a:pt x="3869875" y="407120"/>
                  <a:pt x="3866489" y="407414"/>
                  <a:pt x="3863197" y="407898"/>
                </a:cubicBezTo>
                <a:cubicBezTo>
                  <a:pt x="3861511" y="384190"/>
                  <a:pt x="3861069" y="359753"/>
                  <a:pt x="3861870" y="334586"/>
                </a:cubicBezTo>
                <a:cubicBezTo>
                  <a:pt x="3862670" y="309420"/>
                  <a:pt x="3862714" y="284422"/>
                  <a:pt x="3862000" y="259592"/>
                </a:cubicBezTo>
                <a:cubicBezTo>
                  <a:pt x="3861287" y="234762"/>
                  <a:pt x="3857815" y="210998"/>
                  <a:pt x="3851586" y="188299"/>
                </a:cubicBezTo>
                <a:cubicBezTo>
                  <a:pt x="3849262" y="184808"/>
                  <a:pt x="3846591" y="182325"/>
                  <a:pt x="3843572" y="180853"/>
                </a:cubicBezTo>
                <a:cubicBezTo>
                  <a:pt x="3840553" y="179381"/>
                  <a:pt x="3837504" y="178666"/>
                  <a:pt x="3834422" y="178708"/>
                </a:cubicBezTo>
                <a:cubicBezTo>
                  <a:pt x="3830604" y="178771"/>
                  <a:pt x="3826881" y="179528"/>
                  <a:pt x="3823253" y="180979"/>
                </a:cubicBezTo>
                <a:cubicBezTo>
                  <a:pt x="3819624" y="182431"/>
                  <a:pt x="3816280" y="184198"/>
                  <a:pt x="3813219" y="186280"/>
                </a:cubicBezTo>
                <a:lnTo>
                  <a:pt x="3808171" y="195367"/>
                </a:lnTo>
                <a:cubicBezTo>
                  <a:pt x="3809244" y="230883"/>
                  <a:pt x="3810885" y="266621"/>
                  <a:pt x="3813093" y="302579"/>
                </a:cubicBezTo>
                <a:cubicBezTo>
                  <a:pt x="3815302" y="338537"/>
                  <a:pt x="3816185" y="373644"/>
                  <a:pt x="3815744" y="407898"/>
                </a:cubicBezTo>
                <a:cubicBezTo>
                  <a:pt x="3811116" y="408319"/>
                  <a:pt x="3805731" y="408487"/>
                  <a:pt x="3799589" y="408403"/>
                </a:cubicBezTo>
                <a:cubicBezTo>
                  <a:pt x="3791585" y="408382"/>
                  <a:pt x="3783109" y="408172"/>
                  <a:pt x="3774159" y="407772"/>
                </a:cubicBezTo>
                <a:cubicBezTo>
                  <a:pt x="3765208" y="407372"/>
                  <a:pt x="3756858" y="406910"/>
                  <a:pt x="3749107" y="406384"/>
                </a:cubicBezTo>
                <a:cubicBezTo>
                  <a:pt x="3746993" y="371782"/>
                  <a:pt x="3746299" y="335982"/>
                  <a:pt x="3747024" y="298982"/>
                </a:cubicBezTo>
                <a:cubicBezTo>
                  <a:pt x="3747750" y="261983"/>
                  <a:pt x="3745920" y="225425"/>
                  <a:pt x="3741534" y="189309"/>
                </a:cubicBezTo>
                <a:cubicBezTo>
                  <a:pt x="3739967" y="187048"/>
                  <a:pt x="3737927" y="185386"/>
                  <a:pt x="3735413" y="184324"/>
                </a:cubicBezTo>
                <a:cubicBezTo>
                  <a:pt x="3732900" y="183262"/>
                  <a:pt x="3730228" y="182736"/>
                  <a:pt x="3727399" y="182746"/>
                </a:cubicBezTo>
                <a:cubicBezTo>
                  <a:pt x="3725117" y="182767"/>
                  <a:pt x="3722992" y="183104"/>
                  <a:pt x="3721026" y="183756"/>
                </a:cubicBezTo>
                <a:cubicBezTo>
                  <a:pt x="3719059" y="184408"/>
                  <a:pt x="3717313" y="185249"/>
                  <a:pt x="3715788" y="186280"/>
                </a:cubicBezTo>
                <a:cubicBezTo>
                  <a:pt x="3711276" y="187963"/>
                  <a:pt x="3707175" y="190529"/>
                  <a:pt x="3703483" y="193979"/>
                </a:cubicBezTo>
                <a:cubicBezTo>
                  <a:pt x="3699792" y="197428"/>
                  <a:pt x="3696321" y="202266"/>
                  <a:pt x="3693071" y="208492"/>
                </a:cubicBezTo>
                <a:lnTo>
                  <a:pt x="3693071" y="408403"/>
                </a:lnTo>
                <a:lnTo>
                  <a:pt x="3632997" y="407898"/>
                </a:lnTo>
                <a:cubicBezTo>
                  <a:pt x="3631966" y="373486"/>
                  <a:pt x="3631125" y="337307"/>
                  <a:pt x="3630473" y="299361"/>
                </a:cubicBezTo>
                <a:cubicBezTo>
                  <a:pt x="3629821" y="261415"/>
                  <a:pt x="3629484" y="223721"/>
                  <a:pt x="3629463" y="186280"/>
                </a:cubicBezTo>
                <a:cubicBezTo>
                  <a:pt x="3629453" y="173638"/>
                  <a:pt x="3629474" y="161186"/>
                  <a:pt x="3629526" y="148923"/>
                </a:cubicBezTo>
                <a:cubicBezTo>
                  <a:pt x="3629579" y="136660"/>
                  <a:pt x="3629726" y="124712"/>
                  <a:pt x="3629968" y="113080"/>
                </a:cubicBezTo>
                <a:cubicBezTo>
                  <a:pt x="3634290" y="112838"/>
                  <a:pt x="3639023" y="112691"/>
                  <a:pt x="3644166" y="112639"/>
                </a:cubicBezTo>
                <a:cubicBezTo>
                  <a:pt x="3649309" y="112586"/>
                  <a:pt x="3654673" y="112565"/>
                  <a:pt x="3660257" y="112576"/>
                </a:cubicBezTo>
                <a:cubicBezTo>
                  <a:pt x="3665821" y="112597"/>
                  <a:pt x="3671353" y="112554"/>
                  <a:pt x="3676854" y="112449"/>
                </a:cubicBezTo>
                <a:cubicBezTo>
                  <a:pt x="3682354" y="112344"/>
                  <a:pt x="3687760" y="112050"/>
                  <a:pt x="3693071" y="111566"/>
                </a:cubicBezTo>
                <a:close/>
                <a:moveTo>
                  <a:pt x="5922054" y="111061"/>
                </a:moveTo>
                <a:cubicBezTo>
                  <a:pt x="5932587" y="110977"/>
                  <a:pt x="5943382" y="111650"/>
                  <a:pt x="5954438" y="113080"/>
                </a:cubicBezTo>
                <a:cubicBezTo>
                  <a:pt x="5965494" y="114511"/>
                  <a:pt x="5975205" y="117203"/>
                  <a:pt x="5983569" y="121158"/>
                </a:cubicBezTo>
                <a:cubicBezTo>
                  <a:pt x="5991932" y="125112"/>
                  <a:pt x="5997342" y="130833"/>
                  <a:pt x="5999797" y="138322"/>
                </a:cubicBezTo>
                <a:cubicBezTo>
                  <a:pt x="6003373" y="151426"/>
                  <a:pt x="6005435" y="163205"/>
                  <a:pt x="6005981" y="173659"/>
                </a:cubicBezTo>
                <a:cubicBezTo>
                  <a:pt x="6006529" y="184113"/>
                  <a:pt x="6006823" y="196398"/>
                  <a:pt x="6006865" y="210512"/>
                </a:cubicBezTo>
                <a:cubicBezTo>
                  <a:pt x="6007030" y="218657"/>
                  <a:pt x="6007149" y="227607"/>
                  <a:pt x="6007220" y="237361"/>
                </a:cubicBezTo>
                <a:cubicBezTo>
                  <a:pt x="6007292" y="247115"/>
                  <a:pt x="6007336" y="259280"/>
                  <a:pt x="6007351" y="273858"/>
                </a:cubicBezTo>
                <a:cubicBezTo>
                  <a:pt x="6007367" y="288435"/>
                  <a:pt x="6007373" y="307033"/>
                  <a:pt x="6007370" y="329650"/>
                </a:cubicBezTo>
                <a:cubicBezTo>
                  <a:pt x="6007433" y="342607"/>
                  <a:pt x="6007181" y="353672"/>
                  <a:pt x="6006613" y="362843"/>
                </a:cubicBezTo>
                <a:cubicBezTo>
                  <a:pt x="6006045" y="372014"/>
                  <a:pt x="6004783" y="378787"/>
                  <a:pt x="6002826" y="383162"/>
                </a:cubicBezTo>
                <a:cubicBezTo>
                  <a:pt x="5996895" y="395162"/>
                  <a:pt x="5987050" y="402966"/>
                  <a:pt x="5973294" y="406573"/>
                </a:cubicBezTo>
                <a:cubicBezTo>
                  <a:pt x="5959538" y="410180"/>
                  <a:pt x="5942626" y="411800"/>
                  <a:pt x="5922559" y="411432"/>
                </a:cubicBezTo>
                <a:cubicBezTo>
                  <a:pt x="5913207" y="411606"/>
                  <a:pt x="5902575" y="410921"/>
                  <a:pt x="5890662" y="409375"/>
                </a:cubicBezTo>
                <a:cubicBezTo>
                  <a:pt x="5878749" y="407830"/>
                  <a:pt x="5868154" y="404377"/>
                  <a:pt x="5858877" y="399017"/>
                </a:cubicBezTo>
                <a:cubicBezTo>
                  <a:pt x="5849600" y="393657"/>
                  <a:pt x="5844240" y="385343"/>
                  <a:pt x="5842797" y="374075"/>
                </a:cubicBezTo>
                <a:cubicBezTo>
                  <a:pt x="5841104" y="355333"/>
                  <a:pt x="5840073" y="336402"/>
                  <a:pt x="5839705" y="317282"/>
                </a:cubicBezTo>
                <a:cubicBezTo>
                  <a:pt x="5839337" y="298162"/>
                  <a:pt x="5839190" y="279231"/>
                  <a:pt x="5839263" y="260489"/>
                </a:cubicBezTo>
                <a:cubicBezTo>
                  <a:pt x="5838979" y="243819"/>
                  <a:pt x="5838664" y="228191"/>
                  <a:pt x="5838317" y="213604"/>
                </a:cubicBezTo>
                <a:cubicBezTo>
                  <a:pt x="5837969" y="199016"/>
                  <a:pt x="5837780" y="184019"/>
                  <a:pt x="5837749" y="168611"/>
                </a:cubicBezTo>
                <a:cubicBezTo>
                  <a:pt x="5837749" y="163647"/>
                  <a:pt x="5837749" y="158430"/>
                  <a:pt x="5837749" y="152962"/>
                </a:cubicBezTo>
                <a:cubicBezTo>
                  <a:pt x="5838464" y="137722"/>
                  <a:pt x="5844354" y="127310"/>
                  <a:pt x="5855417" y="121725"/>
                </a:cubicBezTo>
                <a:cubicBezTo>
                  <a:pt x="5866482" y="116141"/>
                  <a:pt x="5879944" y="112923"/>
                  <a:pt x="5895804" y="112071"/>
                </a:cubicBezTo>
                <a:cubicBezTo>
                  <a:pt x="5899138" y="111808"/>
                  <a:pt x="5903071" y="111576"/>
                  <a:pt x="5907604" y="111377"/>
                </a:cubicBezTo>
                <a:cubicBezTo>
                  <a:pt x="5912137" y="111177"/>
                  <a:pt x="5916954" y="111072"/>
                  <a:pt x="5922054" y="111061"/>
                </a:cubicBezTo>
                <a:close/>
                <a:moveTo>
                  <a:pt x="2607355" y="111061"/>
                </a:moveTo>
                <a:cubicBezTo>
                  <a:pt x="2617887" y="110977"/>
                  <a:pt x="2628682" y="111650"/>
                  <a:pt x="2639738" y="113080"/>
                </a:cubicBezTo>
                <a:cubicBezTo>
                  <a:pt x="2650794" y="114511"/>
                  <a:pt x="2660504" y="117203"/>
                  <a:pt x="2668868" y="121158"/>
                </a:cubicBezTo>
                <a:cubicBezTo>
                  <a:pt x="2677232" y="125112"/>
                  <a:pt x="2682642" y="130833"/>
                  <a:pt x="2685098" y="138322"/>
                </a:cubicBezTo>
                <a:cubicBezTo>
                  <a:pt x="2688673" y="151426"/>
                  <a:pt x="2690735" y="163205"/>
                  <a:pt x="2691282" y="173659"/>
                </a:cubicBezTo>
                <a:cubicBezTo>
                  <a:pt x="2691828" y="184113"/>
                  <a:pt x="2692123" y="196398"/>
                  <a:pt x="2692165" y="210512"/>
                </a:cubicBezTo>
                <a:cubicBezTo>
                  <a:pt x="2692331" y="218657"/>
                  <a:pt x="2692449" y="227607"/>
                  <a:pt x="2692520" y="237361"/>
                </a:cubicBezTo>
                <a:cubicBezTo>
                  <a:pt x="2692592" y="247115"/>
                  <a:pt x="2692635" y="259280"/>
                  <a:pt x="2692651" y="273858"/>
                </a:cubicBezTo>
                <a:cubicBezTo>
                  <a:pt x="2692667" y="288435"/>
                  <a:pt x="2692673" y="307033"/>
                  <a:pt x="2692670" y="329650"/>
                </a:cubicBezTo>
                <a:cubicBezTo>
                  <a:pt x="2692733" y="342607"/>
                  <a:pt x="2692480" y="353672"/>
                  <a:pt x="2691913" y="362843"/>
                </a:cubicBezTo>
                <a:cubicBezTo>
                  <a:pt x="2691345" y="372014"/>
                  <a:pt x="2690083" y="378787"/>
                  <a:pt x="2688126" y="383162"/>
                </a:cubicBezTo>
                <a:cubicBezTo>
                  <a:pt x="2682195" y="395162"/>
                  <a:pt x="2672351" y="402966"/>
                  <a:pt x="2658594" y="406573"/>
                </a:cubicBezTo>
                <a:cubicBezTo>
                  <a:pt x="2644838" y="410180"/>
                  <a:pt x="2627926" y="411800"/>
                  <a:pt x="2607859" y="411432"/>
                </a:cubicBezTo>
                <a:cubicBezTo>
                  <a:pt x="2598507" y="411606"/>
                  <a:pt x="2587875" y="410921"/>
                  <a:pt x="2575962" y="409375"/>
                </a:cubicBezTo>
                <a:cubicBezTo>
                  <a:pt x="2564049" y="407830"/>
                  <a:pt x="2553453" y="404377"/>
                  <a:pt x="2544176" y="399017"/>
                </a:cubicBezTo>
                <a:cubicBezTo>
                  <a:pt x="2534899" y="393657"/>
                  <a:pt x="2529540" y="385343"/>
                  <a:pt x="2528097" y="374075"/>
                </a:cubicBezTo>
                <a:cubicBezTo>
                  <a:pt x="2526403" y="355333"/>
                  <a:pt x="2525373" y="336402"/>
                  <a:pt x="2525005" y="317282"/>
                </a:cubicBezTo>
                <a:cubicBezTo>
                  <a:pt x="2524637" y="298162"/>
                  <a:pt x="2524490" y="279231"/>
                  <a:pt x="2524563" y="260489"/>
                </a:cubicBezTo>
                <a:cubicBezTo>
                  <a:pt x="2524279" y="243819"/>
                  <a:pt x="2523964" y="228191"/>
                  <a:pt x="2523617" y="213604"/>
                </a:cubicBezTo>
                <a:cubicBezTo>
                  <a:pt x="2523270" y="199016"/>
                  <a:pt x="2523080" y="184019"/>
                  <a:pt x="2523049" y="168611"/>
                </a:cubicBezTo>
                <a:cubicBezTo>
                  <a:pt x="2523049" y="163647"/>
                  <a:pt x="2523049" y="158430"/>
                  <a:pt x="2523049" y="152962"/>
                </a:cubicBezTo>
                <a:cubicBezTo>
                  <a:pt x="2523764" y="137722"/>
                  <a:pt x="2529653" y="127310"/>
                  <a:pt x="2540718" y="121725"/>
                </a:cubicBezTo>
                <a:cubicBezTo>
                  <a:pt x="2551782" y="116141"/>
                  <a:pt x="2565243" y="112923"/>
                  <a:pt x="2581104" y="112071"/>
                </a:cubicBezTo>
                <a:cubicBezTo>
                  <a:pt x="2584437" y="111808"/>
                  <a:pt x="2588371" y="111576"/>
                  <a:pt x="2592904" y="111377"/>
                </a:cubicBezTo>
                <a:cubicBezTo>
                  <a:pt x="2597437" y="111177"/>
                  <a:pt x="2602253" y="111072"/>
                  <a:pt x="2607355" y="111061"/>
                </a:cubicBezTo>
                <a:close/>
                <a:moveTo>
                  <a:pt x="1340531" y="111061"/>
                </a:moveTo>
                <a:cubicBezTo>
                  <a:pt x="1351062" y="110977"/>
                  <a:pt x="1361858" y="111650"/>
                  <a:pt x="1372914" y="113080"/>
                </a:cubicBezTo>
                <a:cubicBezTo>
                  <a:pt x="1383970" y="114511"/>
                  <a:pt x="1393680" y="117203"/>
                  <a:pt x="1402043" y="121158"/>
                </a:cubicBezTo>
                <a:cubicBezTo>
                  <a:pt x="1410408" y="125112"/>
                  <a:pt x="1415818" y="130833"/>
                  <a:pt x="1418273" y="138322"/>
                </a:cubicBezTo>
                <a:cubicBezTo>
                  <a:pt x="1421849" y="151426"/>
                  <a:pt x="1423911" y="163205"/>
                  <a:pt x="1424458" y="173659"/>
                </a:cubicBezTo>
                <a:cubicBezTo>
                  <a:pt x="1425004" y="184113"/>
                  <a:pt x="1425299" y="196398"/>
                  <a:pt x="1425341" y="210512"/>
                </a:cubicBezTo>
                <a:cubicBezTo>
                  <a:pt x="1425505" y="218657"/>
                  <a:pt x="1425624" y="227607"/>
                  <a:pt x="1425696" y="237361"/>
                </a:cubicBezTo>
                <a:cubicBezTo>
                  <a:pt x="1425767" y="247115"/>
                  <a:pt x="1425811" y="259280"/>
                  <a:pt x="1425827" y="273858"/>
                </a:cubicBezTo>
                <a:cubicBezTo>
                  <a:pt x="1425842" y="288435"/>
                  <a:pt x="1425849" y="307033"/>
                  <a:pt x="1425846" y="329650"/>
                </a:cubicBezTo>
                <a:cubicBezTo>
                  <a:pt x="1425909" y="342607"/>
                  <a:pt x="1425657" y="353672"/>
                  <a:pt x="1425088" y="362843"/>
                </a:cubicBezTo>
                <a:cubicBezTo>
                  <a:pt x="1424520" y="372014"/>
                  <a:pt x="1423259" y="378787"/>
                  <a:pt x="1421302" y="383162"/>
                </a:cubicBezTo>
                <a:cubicBezTo>
                  <a:pt x="1415370" y="395162"/>
                  <a:pt x="1405526" y="402966"/>
                  <a:pt x="1391770" y="406573"/>
                </a:cubicBezTo>
                <a:cubicBezTo>
                  <a:pt x="1378013" y="410180"/>
                  <a:pt x="1361102" y="411800"/>
                  <a:pt x="1341035" y="411432"/>
                </a:cubicBezTo>
                <a:cubicBezTo>
                  <a:pt x="1331683" y="411606"/>
                  <a:pt x="1321051" y="410921"/>
                  <a:pt x="1309137" y="409375"/>
                </a:cubicBezTo>
                <a:cubicBezTo>
                  <a:pt x="1297224" y="407830"/>
                  <a:pt x="1286628" y="404377"/>
                  <a:pt x="1277352" y="399017"/>
                </a:cubicBezTo>
                <a:cubicBezTo>
                  <a:pt x="1268075" y="393657"/>
                  <a:pt x="1262715" y="385343"/>
                  <a:pt x="1261272" y="374075"/>
                </a:cubicBezTo>
                <a:cubicBezTo>
                  <a:pt x="1259579" y="355333"/>
                  <a:pt x="1258549" y="336402"/>
                  <a:pt x="1258180" y="317282"/>
                </a:cubicBezTo>
                <a:cubicBezTo>
                  <a:pt x="1257812" y="298162"/>
                  <a:pt x="1257664" y="279231"/>
                  <a:pt x="1257739" y="260489"/>
                </a:cubicBezTo>
                <a:cubicBezTo>
                  <a:pt x="1257454" y="243819"/>
                  <a:pt x="1257140" y="228191"/>
                  <a:pt x="1256792" y="213604"/>
                </a:cubicBezTo>
                <a:cubicBezTo>
                  <a:pt x="1256445" y="199016"/>
                  <a:pt x="1256256" y="184019"/>
                  <a:pt x="1256224" y="168611"/>
                </a:cubicBezTo>
                <a:cubicBezTo>
                  <a:pt x="1256224" y="163647"/>
                  <a:pt x="1256224" y="158430"/>
                  <a:pt x="1256224" y="152962"/>
                </a:cubicBezTo>
                <a:cubicBezTo>
                  <a:pt x="1256940" y="137722"/>
                  <a:pt x="1262829" y="127310"/>
                  <a:pt x="1273893" y="121725"/>
                </a:cubicBezTo>
                <a:cubicBezTo>
                  <a:pt x="1284957" y="116141"/>
                  <a:pt x="1298420" y="112923"/>
                  <a:pt x="1314279" y="112071"/>
                </a:cubicBezTo>
                <a:cubicBezTo>
                  <a:pt x="1317613" y="111808"/>
                  <a:pt x="1321546" y="111576"/>
                  <a:pt x="1326080" y="111377"/>
                </a:cubicBezTo>
                <a:cubicBezTo>
                  <a:pt x="1330612" y="111177"/>
                  <a:pt x="1335429" y="111072"/>
                  <a:pt x="1340531" y="111061"/>
                </a:cubicBezTo>
                <a:close/>
                <a:moveTo>
                  <a:pt x="1111930" y="111061"/>
                </a:moveTo>
                <a:cubicBezTo>
                  <a:pt x="1122463" y="110977"/>
                  <a:pt x="1133257" y="111650"/>
                  <a:pt x="1144314" y="113080"/>
                </a:cubicBezTo>
                <a:cubicBezTo>
                  <a:pt x="1155369" y="114511"/>
                  <a:pt x="1165080" y="117203"/>
                  <a:pt x="1173443" y="121158"/>
                </a:cubicBezTo>
                <a:cubicBezTo>
                  <a:pt x="1181807" y="125112"/>
                  <a:pt x="1187218" y="130833"/>
                  <a:pt x="1189673" y="138322"/>
                </a:cubicBezTo>
                <a:cubicBezTo>
                  <a:pt x="1193249" y="151426"/>
                  <a:pt x="1195310" y="163205"/>
                  <a:pt x="1195858" y="173659"/>
                </a:cubicBezTo>
                <a:cubicBezTo>
                  <a:pt x="1196403" y="184113"/>
                  <a:pt x="1196699" y="196398"/>
                  <a:pt x="1196740" y="210512"/>
                </a:cubicBezTo>
                <a:cubicBezTo>
                  <a:pt x="1196905" y="218657"/>
                  <a:pt x="1197024" y="227607"/>
                  <a:pt x="1197096" y="237361"/>
                </a:cubicBezTo>
                <a:cubicBezTo>
                  <a:pt x="1197167" y="247115"/>
                  <a:pt x="1197211" y="259280"/>
                  <a:pt x="1197227" y="273858"/>
                </a:cubicBezTo>
                <a:cubicBezTo>
                  <a:pt x="1197242" y="288435"/>
                  <a:pt x="1197248" y="307033"/>
                  <a:pt x="1197246" y="329650"/>
                </a:cubicBezTo>
                <a:cubicBezTo>
                  <a:pt x="1197309" y="342607"/>
                  <a:pt x="1197056" y="353672"/>
                  <a:pt x="1196488" y="362843"/>
                </a:cubicBezTo>
                <a:cubicBezTo>
                  <a:pt x="1195920" y="372014"/>
                  <a:pt x="1194658" y="378787"/>
                  <a:pt x="1192701" y="383162"/>
                </a:cubicBezTo>
                <a:cubicBezTo>
                  <a:pt x="1186771" y="395162"/>
                  <a:pt x="1176926" y="402966"/>
                  <a:pt x="1163169" y="406573"/>
                </a:cubicBezTo>
                <a:cubicBezTo>
                  <a:pt x="1149413" y="410180"/>
                  <a:pt x="1132502" y="411800"/>
                  <a:pt x="1112434" y="411432"/>
                </a:cubicBezTo>
                <a:cubicBezTo>
                  <a:pt x="1103083" y="411606"/>
                  <a:pt x="1092450" y="410921"/>
                  <a:pt x="1080537" y="409375"/>
                </a:cubicBezTo>
                <a:cubicBezTo>
                  <a:pt x="1068624" y="407830"/>
                  <a:pt x="1058028" y="404377"/>
                  <a:pt x="1048752" y="399017"/>
                </a:cubicBezTo>
                <a:cubicBezTo>
                  <a:pt x="1039475" y="393657"/>
                  <a:pt x="1034115" y="385343"/>
                  <a:pt x="1032672" y="374075"/>
                </a:cubicBezTo>
                <a:cubicBezTo>
                  <a:pt x="1030979" y="355333"/>
                  <a:pt x="1029948" y="336402"/>
                  <a:pt x="1029580" y="317282"/>
                </a:cubicBezTo>
                <a:cubicBezTo>
                  <a:pt x="1029212" y="298162"/>
                  <a:pt x="1029066" y="279231"/>
                  <a:pt x="1029139" y="260489"/>
                </a:cubicBezTo>
                <a:cubicBezTo>
                  <a:pt x="1028854" y="243819"/>
                  <a:pt x="1028539" y="228191"/>
                  <a:pt x="1028192" y="213604"/>
                </a:cubicBezTo>
                <a:cubicBezTo>
                  <a:pt x="1027846" y="199016"/>
                  <a:pt x="1027656" y="184019"/>
                  <a:pt x="1027624" y="168611"/>
                </a:cubicBezTo>
                <a:cubicBezTo>
                  <a:pt x="1027624" y="163647"/>
                  <a:pt x="1027624" y="158430"/>
                  <a:pt x="1027624" y="152962"/>
                </a:cubicBezTo>
                <a:cubicBezTo>
                  <a:pt x="1028339" y="137722"/>
                  <a:pt x="1034229" y="127310"/>
                  <a:pt x="1045293" y="121725"/>
                </a:cubicBezTo>
                <a:cubicBezTo>
                  <a:pt x="1056357" y="116141"/>
                  <a:pt x="1069819" y="112923"/>
                  <a:pt x="1085679" y="112071"/>
                </a:cubicBezTo>
                <a:cubicBezTo>
                  <a:pt x="1089013" y="111808"/>
                  <a:pt x="1092946" y="111576"/>
                  <a:pt x="1097480" y="111377"/>
                </a:cubicBezTo>
                <a:cubicBezTo>
                  <a:pt x="1102012" y="111177"/>
                  <a:pt x="1106829" y="111072"/>
                  <a:pt x="1111930" y="111061"/>
                </a:cubicBezTo>
                <a:close/>
                <a:moveTo>
                  <a:pt x="4645704" y="110556"/>
                </a:moveTo>
                <a:cubicBezTo>
                  <a:pt x="4656747" y="110388"/>
                  <a:pt x="4666970" y="111734"/>
                  <a:pt x="4676373" y="114595"/>
                </a:cubicBezTo>
                <a:cubicBezTo>
                  <a:pt x="4685775" y="117455"/>
                  <a:pt x="4693221" y="122840"/>
                  <a:pt x="4698711" y="130749"/>
                </a:cubicBezTo>
                <a:cubicBezTo>
                  <a:pt x="4704138" y="139216"/>
                  <a:pt x="4707798" y="149165"/>
                  <a:pt x="4709691" y="160597"/>
                </a:cubicBezTo>
                <a:cubicBezTo>
                  <a:pt x="4711584" y="172029"/>
                  <a:pt x="4712467" y="184124"/>
                  <a:pt x="4712341" y="196881"/>
                </a:cubicBezTo>
                <a:cubicBezTo>
                  <a:pt x="4712278" y="206778"/>
                  <a:pt x="4712026" y="216643"/>
                  <a:pt x="4711584" y="226477"/>
                </a:cubicBezTo>
                <a:cubicBezTo>
                  <a:pt x="4711142" y="236310"/>
                  <a:pt x="4710890" y="245797"/>
                  <a:pt x="4710827" y="254936"/>
                </a:cubicBezTo>
                <a:lnTo>
                  <a:pt x="4709817" y="266042"/>
                </a:lnTo>
                <a:cubicBezTo>
                  <a:pt x="4694820" y="266442"/>
                  <a:pt x="4678876" y="266652"/>
                  <a:pt x="4661985" y="266673"/>
                </a:cubicBezTo>
                <a:cubicBezTo>
                  <a:pt x="4645095" y="266694"/>
                  <a:pt x="4629403" y="267157"/>
                  <a:pt x="4614910" y="268062"/>
                </a:cubicBezTo>
                <a:cubicBezTo>
                  <a:pt x="4615412" y="275759"/>
                  <a:pt x="4615643" y="284877"/>
                  <a:pt x="4615602" y="295416"/>
                </a:cubicBezTo>
                <a:cubicBezTo>
                  <a:pt x="4615561" y="305955"/>
                  <a:pt x="4616278" y="316157"/>
                  <a:pt x="4617752" y="326023"/>
                </a:cubicBezTo>
                <a:cubicBezTo>
                  <a:pt x="4619226" y="335889"/>
                  <a:pt x="4622486" y="343661"/>
                  <a:pt x="4627531" y="349338"/>
                </a:cubicBezTo>
                <a:cubicBezTo>
                  <a:pt x="4638521" y="353945"/>
                  <a:pt x="4650111" y="356595"/>
                  <a:pt x="4662300" y="357289"/>
                </a:cubicBezTo>
                <a:cubicBezTo>
                  <a:pt x="4674490" y="357984"/>
                  <a:pt x="4686459" y="357857"/>
                  <a:pt x="4698206" y="356911"/>
                </a:cubicBezTo>
                <a:lnTo>
                  <a:pt x="4698711" y="413451"/>
                </a:lnTo>
                <a:cubicBezTo>
                  <a:pt x="4692611" y="413977"/>
                  <a:pt x="4686259" y="414440"/>
                  <a:pt x="4679654" y="414840"/>
                </a:cubicBezTo>
                <a:cubicBezTo>
                  <a:pt x="4673049" y="415239"/>
                  <a:pt x="4666445" y="415450"/>
                  <a:pt x="4659840" y="415471"/>
                </a:cubicBezTo>
                <a:cubicBezTo>
                  <a:pt x="4645200" y="415597"/>
                  <a:pt x="4631569" y="414335"/>
                  <a:pt x="4618949" y="411684"/>
                </a:cubicBezTo>
                <a:cubicBezTo>
                  <a:pt x="4606328" y="409034"/>
                  <a:pt x="4596232" y="404238"/>
                  <a:pt x="4588659" y="397297"/>
                </a:cubicBezTo>
                <a:cubicBezTo>
                  <a:pt x="4576880" y="384750"/>
                  <a:pt x="4569140" y="367312"/>
                  <a:pt x="4565437" y="344984"/>
                </a:cubicBezTo>
                <a:cubicBezTo>
                  <a:pt x="4561735" y="322656"/>
                  <a:pt x="4560053" y="299540"/>
                  <a:pt x="4560389" y="275634"/>
                </a:cubicBezTo>
                <a:cubicBezTo>
                  <a:pt x="4560410" y="270838"/>
                  <a:pt x="4560495" y="266169"/>
                  <a:pt x="4560641" y="261625"/>
                </a:cubicBezTo>
                <a:cubicBezTo>
                  <a:pt x="4560789" y="257082"/>
                  <a:pt x="4560873" y="252664"/>
                  <a:pt x="4560894" y="248373"/>
                </a:cubicBezTo>
                <a:cubicBezTo>
                  <a:pt x="4560894" y="243041"/>
                  <a:pt x="4560894" y="237425"/>
                  <a:pt x="4560894" y="231525"/>
                </a:cubicBezTo>
                <a:cubicBezTo>
                  <a:pt x="4560894" y="225625"/>
                  <a:pt x="4560894" y="219630"/>
                  <a:pt x="4560894" y="213541"/>
                </a:cubicBezTo>
                <a:cubicBezTo>
                  <a:pt x="4560274" y="191244"/>
                  <a:pt x="4562146" y="170588"/>
                  <a:pt x="4566510" y="151573"/>
                </a:cubicBezTo>
                <a:cubicBezTo>
                  <a:pt x="4570875" y="132558"/>
                  <a:pt x="4581455" y="120232"/>
                  <a:pt x="4598251" y="114595"/>
                </a:cubicBezTo>
                <a:cubicBezTo>
                  <a:pt x="4605403" y="113764"/>
                  <a:pt x="4613059" y="112902"/>
                  <a:pt x="4621220" y="112008"/>
                </a:cubicBezTo>
                <a:cubicBezTo>
                  <a:pt x="4629382" y="111114"/>
                  <a:pt x="4637543" y="110630"/>
                  <a:pt x="4645704" y="110556"/>
                </a:cubicBezTo>
                <a:close/>
                <a:moveTo>
                  <a:pt x="1931080" y="110556"/>
                </a:moveTo>
                <a:cubicBezTo>
                  <a:pt x="1942123" y="110388"/>
                  <a:pt x="1952346" y="111734"/>
                  <a:pt x="1961748" y="114595"/>
                </a:cubicBezTo>
                <a:cubicBezTo>
                  <a:pt x="1971151" y="117455"/>
                  <a:pt x="1978597" y="122840"/>
                  <a:pt x="1984087" y="130749"/>
                </a:cubicBezTo>
                <a:cubicBezTo>
                  <a:pt x="1989514" y="139216"/>
                  <a:pt x="1993173" y="149165"/>
                  <a:pt x="1995066" y="160597"/>
                </a:cubicBezTo>
                <a:cubicBezTo>
                  <a:pt x="1996960" y="172029"/>
                  <a:pt x="1997843" y="184124"/>
                  <a:pt x="1997717" y="196881"/>
                </a:cubicBezTo>
                <a:cubicBezTo>
                  <a:pt x="1997654" y="206778"/>
                  <a:pt x="1997401" y="216643"/>
                  <a:pt x="1996960" y="226477"/>
                </a:cubicBezTo>
                <a:cubicBezTo>
                  <a:pt x="1996518" y="236310"/>
                  <a:pt x="1996266" y="245797"/>
                  <a:pt x="1996203" y="254936"/>
                </a:cubicBezTo>
                <a:lnTo>
                  <a:pt x="1995193" y="266042"/>
                </a:lnTo>
                <a:cubicBezTo>
                  <a:pt x="1980195" y="266442"/>
                  <a:pt x="1964251" y="266652"/>
                  <a:pt x="1947360" y="266673"/>
                </a:cubicBezTo>
                <a:cubicBezTo>
                  <a:pt x="1930470" y="266694"/>
                  <a:pt x="1914778" y="267157"/>
                  <a:pt x="1900285" y="268062"/>
                </a:cubicBezTo>
                <a:cubicBezTo>
                  <a:pt x="1900787" y="275759"/>
                  <a:pt x="1901018" y="284877"/>
                  <a:pt x="1900977" y="295416"/>
                </a:cubicBezTo>
                <a:cubicBezTo>
                  <a:pt x="1900937" y="305955"/>
                  <a:pt x="1901654" y="316157"/>
                  <a:pt x="1903128" y="326023"/>
                </a:cubicBezTo>
                <a:cubicBezTo>
                  <a:pt x="1904601" y="335889"/>
                  <a:pt x="1907861" y="343661"/>
                  <a:pt x="1912906" y="349338"/>
                </a:cubicBezTo>
                <a:cubicBezTo>
                  <a:pt x="1923897" y="353945"/>
                  <a:pt x="1935487" y="356595"/>
                  <a:pt x="1947676" y="357289"/>
                </a:cubicBezTo>
                <a:cubicBezTo>
                  <a:pt x="1959866" y="357984"/>
                  <a:pt x="1971834" y="357857"/>
                  <a:pt x="1983581" y="356911"/>
                </a:cubicBezTo>
                <a:lnTo>
                  <a:pt x="1984087" y="413451"/>
                </a:lnTo>
                <a:cubicBezTo>
                  <a:pt x="1977986" y="413977"/>
                  <a:pt x="1971634" y="414440"/>
                  <a:pt x="1965029" y="414840"/>
                </a:cubicBezTo>
                <a:cubicBezTo>
                  <a:pt x="1958424" y="415239"/>
                  <a:pt x="1951820" y="415450"/>
                  <a:pt x="1945215" y="415471"/>
                </a:cubicBezTo>
                <a:cubicBezTo>
                  <a:pt x="1930575" y="415597"/>
                  <a:pt x="1916944" y="414335"/>
                  <a:pt x="1904324" y="411684"/>
                </a:cubicBezTo>
                <a:cubicBezTo>
                  <a:pt x="1891704" y="409034"/>
                  <a:pt x="1881607" y="404238"/>
                  <a:pt x="1874035" y="397297"/>
                </a:cubicBezTo>
                <a:cubicBezTo>
                  <a:pt x="1862255" y="384750"/>
                  <a:pt x="1854515" y="367312"/>
                  <a:pt x="1850812" y="344984"/>
                </a:cubicBezTo>
                <a:cubicBezTo>
                  <a:pt x="1847111" y="322656"/>
                  <a:pt x="1845428" y="299540"/>
                  <a:pt x="1845764" y="275634"/>
                </a:cubicBezTo>
                <a:cubicBezTo>
                  <a:pt x="1845785" y="270838"/>
                  <a:pt x="1845870" y="266169"/>
                  <a:pt x="1846018" y="261625"/>
                </a:cubicBezTo>
                <a:cubicBezTo>
                  <a:pt x="1846164" y="257082"/>
                  <a:pt x="1846248" y="252664"/>
                  <a:pt x="1846269" y="248373"/>
                </a:cubicBezTo>
                <a:cubicBezTo>
                  <a:pt x="1846269" y="243041"/>
                  <a:pt x="1846269" y="237425"/>
                  <a:pt x="1846269" y="231525"/>
                </a:cubicBezTo>
                <a:cubicBezTo>
                  <a:pt x="1846269" y="225625"/>
                  <a:pt x="1846269" y="219630"/>
                  <a:pt x="1846269" y="213541"/>
                </a:cubicBezTo>
                <a:cubicBezTo>
                  <a:pt x="1845649" y="191244"/>
                  <a:pt x="1847520" y="170588"/>
                  <a:pt x="1851886" y="151573"/>
                </a:cubicBezTo>
                <a:cubicBezTo>
                  <a:pt x="1856250" y="132558"/>
                  <a:pt x="1866830" y="120232"/>
                  <a:pt x="1883627" y="114595"/>
                </a:cubicBezTo>
                <a:cubicBezTo>
                  <a:pt x="1890778" y="113764"/>
                  <a:pt x="1898434" y="112902"/>
                  <a:pt x="1906596" y="112008"/>
                </a:cubicBezTo>
                <a:cubicBezTo>
                  <a:pt x="1914757" y="111114"/>
                  <a:pt x="1922919" y="110630"/>
                  <a:pt x="1931080" y="110556"/>
                </a:cubicBezTo>
                <a:close/>
                <a:moveTo>
                  <a:pt x="330880" y="110556"/>
                </a:moveTo>
                <a:cubicBezTo>
                  <a:pt x="341922" y="110388"/>
                  <a:pt x="352146" y="111734"/>
                  <a:pt x="361548" y="114595"/>
                </a:cubicBezTo>
                <a:cubicBezTo>
                  <a:pt x="370950" y="117455"/>
                  <a:pt x="378397" y="122840"/>
                  <a:pt x="383886" y="130749"/>
                </a:cubicBezTo>
                <a:cubicBezTo>
                  <a:pt x="389313" y="139216"/>
                  <a:pt x="392973" y="149165"/>
                  <a:pt x="394866" y="160597"/>
                </a:cubicBezTo>
                <a:cubicBezTo>
                  <a:pt x="396759" y="172029"/>
                  <a:pt x="397643" y="184124"/>
                  <a:pt x="397516" y="196881"/>
                </a:cubicBezTo>
                <a:cubicBezTo>
                  <a:pt x="397454" y="206778"/>
                  <a:pt x="397201" y="216643"/>
                  <a:pt x="396759" y="226477"/>
                </a:cubicBezTo>
                <a:cubicBezTo>
                  <a:pt x="396318" y="236310"/>
                  <a:pt x="396066" y="245797"/>
                  <a:pt x="396002" y="254936"/>
                </a:cubicBezTo>
                <a:lnTo>
                  <a:pt x="394992" y="266042"/>
                </a:lnTo>
                <a:cubicBezTo>
                  <a:pt x="379995" y="266442"/>
                  <a:pt x="364051" y="266652"/>
                  <a:pt x="347161" y="266673"/>
                </a:cubicBezTo>
                <a:cubicBezTo>
                  <a:pt x="330270" y="266694"/>
                  <a:pt x="314578" y="267157"/>
                  <a:pt x="300086" y="268062"/>
                </a:cubicBezTo>
                <a:cubicBezTo>
                  <a:pt x="300587" y="275759"/>
                  <a:pt x="300818" y="284877"/>
                  <a:pt x="300777" y="295416"/>
                </a:cubicBezTo>
                <a:cubicBezTo>
                  <a:pt x="300737" y="305955"/>
                  <a:pt x="301453" y="316157"/>
                  <a:pt x="302928" y="326023"/>
                </a:cubicBezTo>
                <a:cubicBezTo>
                  <a:pt x="304402" y="335889"/>
                  <a:pt x="307660" y="343661"/>
                  <a:pt x="312706" y="349338"/>
                </a:cubicBezTo>
                <a:cubicBezTo>
                  <a:pt x="323696" y="353945"/>
                  <a:pt x="335287" y="356595"/>
                  <a:pt x="347476" y="357289"/>
                </a:cubicBezTo>
                <a:cubicBezTo>
                  <a:pt x="359666" y="357984"/>
                  <a:pt x="371634" y="357857"/>
                  <a:pt x="383382" y="356911"/>
                </a:cubicBezTo>
                <a:lnTo>
                  <a:pt x="383886" y="413451"/>
                </a:lnTo>
                <a:cubicBezTo>
                  <a:pt x="377787" y="413977"/>
                  <a:pt x="371434" y="414440"/>
                  <a:pt x="364829" y="414840"/>
                </a:cubicBezTo>
                <a:cubicBezTo>
                  <a:pt x="358224" y="415239"/>
                  <a:pt x="351619" y="415450"/>
                  <a:pt x="345015" y="415471"/>
                </a:cubicBezTo>
                <a:cubicBezTo>
                  <a:pt x="330375" y="415597"/>
                  <a:pt x="316745" y="414335"/>
                  <a:pt x="304124" y="411684"/>
                </a:cubicBezTo>
                <a:cubicBezTo>
                  <a:pt x="291504" y="409034"/>
                  <a:pt x="281407" y="404238"/>
                  <a:pt x="273835" y="397297"/>
                </a:cubicBezTo>
                <a:cubicBezTo>
                  <a:pt x="262055" y="384750"/>
                  <a:pt x="254315" y="367312"/>
                  <a:pt x="250613" y="344984"/>
                </a:cubicBezTo>
                <a:cubicBezTo>
                  <a:pt x="246911" y="322656"/>
                  <a:pt x="245228" y="299540"/>
                  <a:pt x="245564" y="275634"/>
                </a:cubicBezTo>
                <a:cubicBezTo>
                  <a:pt x="245586" y="270838"/>
                  <a:pt x="245670" y="266169"/>
                  <a:pt x="245817" y="261625"/>
                </a:cubicBezTo>
                <a:cubicBezTo>
                  <a:pt x="245964" y="257082"/>
                  <a:pt x="246048" y="252664"/>
                  <a:pt x="246069" y="248373"/>
                </a:cubicBezTo>
                <a:cubicBezTo>
                  <a:pt x="246069" y="243041"/>
                  <a:pt x="246069" y="237425"/>
                  <a:pt x="246069" y="231525"/>
                </a:cubicBezTo>
                <a:cubicBezTo>
                  <a:pt x="246069" y="225625"/>
                  <a:pt x="246069" y="219630"/>
                  <a:pt x="246069" y="213541"/>
                </a:cubicBezTo>
                <a:cubicBezTo>
                  <a:pt x="245448" y="191244"/>
                  <a:pt x="247321" y="170588"/>
                  <a:pt x="251685" y="151573"/>
                </a:cubicBezTo>
                <a:cubicBezTo>
                  <a:pt x="256050" y="132558"/>
                  <a:pt x="266630" y="120232"/>
                  <a:pt x="283426" y="114595"/>
                </a:cubicBezTo>
                <a:cubicBezTo>
                  <a:pt x="290578" y="113764"/>
                  <a:pt x="298234" y="112902"/>
                  <a:pt x="306396" y="112008"/>
                </a:cubicBezTo>
                <a:cubicBezTo>
                  <a:pt x="314557" y="111114"/>
                  <a:pt x="322719" y="110630"/>
                  <a:pt x="330880" y="110556"/>
                </a:cubicBezTo>
                <a:close/>
                <a:moveTo>
                  <a:pt x="6336983" y="105003"/>
                </a:moveTo>
                <a:cubicBezTo>
                  <a:pt x="6355345" y="104961"/>
                  <a:pt x="6372888" y="106307"/>
                  <a:pt x="6389611" y="109042"/>
                </a:cubicBezTo>
                <a:cubicBezTo>
                  <a:pt x="6406333" y="111776"/>
                  <a:pt x="6418070" y="116151"/>
                  <a:pt x="6424822" y="122167"/>
                </a:cubicBezTo>
                <a:cubicBezTo>
                  <a:pt x="6428346" y="125806"/>
                  <a:pt x="6431269" y="129634"/>
                  <a:pt x="6433594" y="133652"/>
                </a:cubicBezTo>
                <a:cubicBezTo>
                  <a:pt x="6435918" y="137670"/>
                  <a:pt x="6437706" y="141245"/>
                  <a:pt x="6438957" y="144379"/>
                </a:cubicBezTo>
                <a:cubicBezTo>
                  <a:pt x="6441029" y="150082"/>
                  <a:pt x="6442470" y="162624"/>
                  <a:pt x="6443280" y="182005"/>
                </a:cubicBezTo>
                <a:cubicBezTo>
                  <a:pt x="6444090" y="201385"/>
                  <a:pt x="6444710" y="224434"/>
                  <a:pt x="6445141" y="251150"/>
                </a:cubicBezTo>
                <a:cubicBezTo>
                  <a:pt x="6445572" y="277866"/>
                  <a:pt x="6446256" y="305079"/>
                  <a:pt x="6447192" y="332790"/>
                </a:cubicBezTo>
                <a:cubicBezTo>
                  <a:pt x="6448128" y="360500"/>
                  <a:pt x="6449758" y="385536"/>
                  <a:pt x="6452083" y="407898"/>
                </a:cubicBezTo>
                <a:cubicBezTo>
                  <a:pt x="6444878" y="407919"/>
                  <a:pt x="6436443" y="408003"/>
                  <a:pt x="6426778" y="408151"/>
                </a:cubicBezTo>
                <a:cubicBezTo>
                  <a:pt x="6417113" y="408298"/>
                  <a:pt x="6408552" y="408382"/>
                  <a:pt x="6401096" y="408403"/>
                </a:cubicBezTo>
                <a:cubicBezTo>
                  <a:pt x="6397520" y="408413"/>
                  <a:pt x="6394701" y="408392"/>
                  <a:pt x="6392640" y="408340"/>
                </a:cubicBezTo>
                <a:cubicBezTo>
                  <a:pt x="6390578" y="408287"/>
                  <a:pt x="6389526" y="408140"/>
                  <a:pt x="6389484" y="407898"/>
                </a:cubicBezTo>
                <a:lnTo>
                  <a:pt x="6390494" y="376599"/>
                </a:lnTo>
                <a:cubicBezTo>
                  <a:pt x="6382795" y="380911"/>
                  <a:pt x="6373708" y="385034"/>
                  <a:pt x="6363233" y="388967"/>
                </a:cubicBezTo>
                <a:cubicBezTo>
                  <a:pt x="6352758" y="392901"/>
                  <a:pt x="6341652" y="395004"/>
                  <a:pt x="6329915" y="395278"/>
                </a:cubicBezTo>
                <a:cubicBezTo>
                  <a:pt x="6320913" y="395193"/>
                  <a:pt x="6312162" y="393342"/>
                  <a:pt x="6303664" y="389724"/>
                </a:cubicBezTo>
                <a:cubicBezTo>
                  <a:pt x="6296397" y="384171"/>
                  <a:pt x="6291117" y="376347"/>
                  <a:pt x="6287825" y="366250"/>
                </a:cubicBezTo>
                <a:cubicBezTo>
                  <a:pt x="6284533" y="356154"/>
                  <a:pt x="6282913" y="345300"/>
                  <a:pt x="6282966" y="333689"/>
                </a:cubicBezTo>
                <a:cubicBezTo>
                  <a:pt x="6283008" y="323456"/>
                  <a:pt x="6284060" y="313759"/>
                  <a:pt x="6286121" y="304598"/>
                </a:cubicBezTo>
                <a:cubicBezTo>
                  <a:pt x="6288183" y="295438"/>
                  <a:pt x="6291002" y="287634"/>
                  <a:pt x="6294577" y="281187"/>
                </a:cubicBezTo>
                <a:cubicBezTo>
                  <a:pt x="6299463" y="273365"/>
                  <a:pt x="6307416" y="267301"/>
                  <a:pt x="6318435" y="262995"/>
                </a:cubicBezTo>
                <a:cubicBezTo>
                  <a:pt x="6329454" y="258688"/>
                  <a:pt x="6341482" y="255615"/>
                  <a:pt x="6354520" y="253777"/>
                </a:cubicBezTo>
                <a:cubicBezTo>
                  <a:pt x="6367559" y="251938"/>
                  <a:pt x="6379550" y="250810"/>
                  <a:pt x="6390494" y="250393"/>
                </a:cubicBezTo>
                <a:cubicBezTo>
                  <a:pt x="6390267" y="242708"/>
                  <a:pt x="6390104" y="233117"/>
                  <a:pt x="6390008" y="221618"/>
                </a:cubicBezTo>
                <a:cubicBezTo>
                  <a:pt x="6389911" y="210119"/>
                  <a:pt x="6389225" y="199405"/>
                  <a:pt x="6387951" y="189477"/>
                </a:cubicBezTo>
                <a:cubicBezTo>
                  <a:pt x="6386677" y="179549"/>
                  <a:pt x="6384159" y="173098"/>
                  <a:pt x="6380397" y="170126"/>
                </a:cubicBezTo>
                <a:cubicBezTo>
                  <a:pt x="6375356" y="167165"/>
                  <a:pt x="6368163" y="165121"/>
                  <a:pt x="6358821" y="163993"/>
                </a:cubicBezTo>
                <a:cubicBezTo>
                  <a:pt x="6349478" y="162865"/>
                  <a:pt x="6339968" y="162242"/>
                  <a:pt x="6330289" y="162123"/>
                </a:cubicBezTo>
                <a:cubicBezTo>
                  <a:pt x="6320610" y="162005"/>
                  <a:pt x="6312745" y="161980"/>
                  <a:pt x="6306693" y="162048"/>
                </a:cubicBezTo>
                <a:cubicBezTo>
                  <a:pt x="6306272" y="151868"/>
                  <a:pt x="6306104" y="141435"/>
                  <a:pt x="6306188" y="130749"/>
                </a:cubicBezTo>
                <a:cubicBezTo>
                  <a:pt x="6306104" y="123177"/>
                  <a:pt x="6306272" y="115100"/>
                  <a:pt x="6306693" y="106518"/>
                </a:cubicBezTo>
                <a:cubicBezTo>
                  <a:pt x="6315780" y="105508"/>
                  <a:pt x="6325876" y="105003"/>
                  <a:pt x="6336983" y="105003"/>
                </a:cubicBezTo>
                <a:close/>
                <a:moveTo>
                  <a:pt x="4793933" y="105003"/>
                </a:moveTo>
                <a:cubicBezTo>
                  <a:pt x="4812295" y="104961"/>
                  <a:pt x="4829838" y="106307"/>
                  <a:pt x="4846561" y="109042"/>
                </a:cubicBezTo>
                <a:cubicBezTo>
                  <a:pt x="4863283" y="111776"/>
                  <a:pt x="4875020" y="116151"/>
                  <a:pt x="4881772" y="122167"/>
                </a:cubicBezTo>
                <a:cubicBezTo>
                  <a:pt x="4885296" y="125806"/>
                  <a:pt x="4888219" y="129634"/>
                  <a:pt x="4890544" y="133652"/>
                </a:cubicBezTo>
                <a:cubicBezTo>
                  <a:pt x="4892868" y="137670"/>
                  <a:pt x="4894656" y="141245"/>
                  <a:pt x="4895907" y="144379"/>
                </a:cubicBezTo>
                <a:cubicBezTo>
                  <a:pt x="4897979" y="150082"/>
                  <a:pt x="4899420" y="162624"/>
                  <a:pt x="4900230" y="182005"/>
                </a:cubicBezTo>
                <a:cubicBezTo>
                  <a:pt x="4901040" y="201385"/>
                  <a:pt x="4901660" y="224434"/>
                  <a:pt x="4902092" y="251150"/>
                </a:cubicBezTo>
                <a:cubicBezTo>
                  <a:pt x="4902523" y="277866"/>
                  <a:pt x="4903206" y="305079"/>
                  <a:pt x="4904142" y="332790"/>
                </a:cubicBezTo>
                <a:cubicBezTo>
                  <a:pt x="4905079" y="360500"/>
                  <a:pt x="4906708" y="385536"/>
                  <a:pt x="4909033" y="407898"/>
                </a:cubicBezTo>
                <a:cubicBezTo>
                  <a:pt x="4901829" y="407919"/>
                  <a:pt x="4893393" y="408003"/>
                  <a:pt x="4883728" y="408151"/>
                </a:cubicBezTo>
                <a:cubicBezTo>
                  <a:pt x="4874063" y="408298"/>
                  <a:pt x="4865502" y="408382"/>
                  <a:pt x="4858046" y="408403"/>
                </a:cubicBezTo>
                <a:cubicBezTo>
                  <a:pt x="4854470" y="408413"/>
                  <a:pt x="4851651" y="408392"/>
                  <a:pt x="4849590" y="408340"/>
                </a:cubicBezTo>
                <a:cubicBezTo>
                  <a:pt x="4847528" y="408287"/>
                  <a:pt x="4846476" y="408140"/>
                  <a:pt x="4846434" y="407898"/>
                </a:cubicBezTo>
                <a:lnTo>
                  <a:pt x="4847444" y="376599"/>
                </a:lnTo>
                <a:cubicBezTo>
                  <a:pt x="4839745" y="380911"/>
                  <a:pt x="4830658" y="385034"/>
                  <a:pt x="4820183" y="388967"/>
                </a:cubicBezTo>
                <a:cubicBezTo>
                  <a:pt x="4809708" y="392901"/>
                  <a:pt x="4798602" y="395004"/>
                  <a:pt x="4786865" y="395278"/>
                </a:cubicBezTo>
                <a:cubicBezTo>
                  <a:pt x="4777863" y="395193"/>
                  <a:pt x="4769112" y="393342"/>
                  <a:pt x="4760614" y="389724"/>
                </a:cubicBezTo>
                <a:cubicBezTo>
                  <a:pt x="4753347" y="384171"/>
                  <a:pt x="4748067" y="376347"/>
                  <a:pt x="4744775" y="366250"/>
                </a:cubicBezTo>
                <a:cubicBezTo>
                  <a:pt x="4741483" y="356154"/>
                  <a:pt x="4739863" y="345300"/>
                  <a:pt x="4739916" y="333689"/>
                </a:cubicBezTo>
                <a:cubicBezTo>
                  <a:pt x="4739958" y="323456"/>
                  <a:pt x="4741010" y="313759"/>
                  <a:pt x="4743071" y="304598"/>
                </a:cubicBezTo>
                <a:cubicBezTo>
                  <a:pt x="4745133" y="295438"/>
                  <a:pt x="4747952" y="287634"/>
                  <a:pt x="4751527" y="281187"/>
                </a:cubicBezTo>
                <a:cubicBezTo>
                  <a:pt x="4756413" y="273365"/>
                  <a:pt x="4764366" y="267301"/>
                  <a:pt x="4775385" y="262995"/>
                </a:cubicBezTo>
                <a:cubicBezTo>
                  <a:pt x="4786403" y="258688"/>
                  <a:pt x="4798432" y="255615"/>
                  <a:pt x="4811470" y="253777"/>
                </a:cubicBezTo>
                <a:cubicBezTo>
                  <a:pt x="4824509" y="251938"/>
                  <a:pt x="4836500" y="250810"/>
                  <a:pt x="4847444" y="250393"/>
                </a:cubicBezTo>
                <a:cubicBezTo>
                  <a:pt x="4847217" y="242708"/>
                  <a:pt x="4847054" y="233117"/>
                  <a:pt x="4846958" y="221618"/>
                </a:cubicBezTo>
                <a:cubicBezTo>
                  <a:pt x="4846861" y="210119"/>
                  <a:pt x="4846175" y="199405"/>
                  <a:pt x="4844901" y="189477"/>
                </a:cubicBezTo>
                <a:cubicBezTo>
                  <a:pt x="4843627" y="179549"/>
                  <a:pt x="4841109" y="173098"/>
                  <a:pt x="4837347" y="170126"/>
                </a:cubicBezTo>
                <a:cubicBezTo>
                  <a:pt x="4832305" y="167165"/>
                  <a:pt x="4825113" y="165121"/>
                  <a:pt x="4815771" y="163993"/>
                </a:cubicBezTo>
                <a:cubicBezTo>
                  <a:pt x="4806428" y="162865"/>
                  <a:pt x="4796917" y="162242"/>
                  <a:pt x="4787239" y="162123"/>
                </a:cubicBezTo>
                <a:cubicBezTo>
                  <a:pt x="4777560" y="162005"/>
                  <a:pt x="4769695" y="161980"/>
                  <a:pt x="4763643" y="162048"/>
                </a:cubicBezTo>
                <a:cubicBezTo>
                  <a:pt x="4763222" y="151868"/>
                  <a:pt x="4763054" y="141435"/>
                  <a:pt x="4763138" y="130749"/>
                </a:cubicBezTo>
                <a:cubicBezTo>
                  <a:pt x="4763054" y="123177"/>
                  <a:pt x="4763222" y="115100"/>
                  <a:pt x="4763643" y="106518"/>
                </a:cubicBezTo>
                <a:cubicBezTo>
                  <a:pt x="4772730" y="105508"/>
                  <a:pt x="4782826" y="105003"/>
                  <a:pt x="4793933" y="105003"/>
                </a:cubicBezTo>
                <a:close/>
                <a:moveTo>
                  <a:pt x="3439125" y="101974"/>
                </a:moveTo>
                <a:lnTo>
                  <a:pt x="3455784" y="158010"/>
                </a:lnTo>
                <a:cubicBezTo>
                  <a:pt x="3442333" y="161754"/>
                  <a:pt x="3432636" y="165624"/>
                  <a:pt x="3426694" y="169621"/>
                </a:cubicBezTo>
                <a:cubicBezTo>
                  <a:pt x="3420751" y="173617"/>
                  <a:pt x="3417491" y="181021"/>
                  <a:pt x="3416913" y="191833"/>
                </a:cubicBezTo>
                <a:cubicBezTo>
                  <a:pt x="3416913" y="193852"/>
                  <a:pt x="3416913" y="195872"/>
                  <a:pt x="3416913" y="197891"/>
                </a:cubicBezTo>
                <a:cubicBezTo>
                  <a:pt x="3417146" y="211378"/>
                  <a:pt x="3419484" y="222827"/>
                  <a:pt x="3423924" y="232238"/>
                </a:cubicBezTo>
                <a:cubicBezTo>
                  <a:pt x="3428365" y="241649"/>
                  <a:pt x="3433506" y="250891"/>
                  <a:pt x="3439349" y="259966"/>
                </a:cubicBezTo>
                <a:cubicBezTo>
                  <a:pt x="3445192" y="269040"/>
                  <a:pt x="3450334" y="279816"/>
                  <a:pt x="3454774" y="292293"/>
                </a:cubicBezTo>
                <a:cubicBezTo>
                  <a:pt x="3457278" y="299887"/>
                  <a:pt x="3459087" y="307291"/>
                  <a:pt x="3460201" y="314506"/>
                </a:cubicBezTo>
                <a:cubicBezTo>
                  <a:pt x="3461316" y="321720"/>
                  <a:pt x="3461863" y="328620"/>
                  <a:pt x="3461842" y="335203"/>
                </a:cubicBezTo>
                <a:cubicBezTo>
                  <a:pt x="3461758" y="347698"/>
                  <a:pt x="3460160" y="358678"/>
                  <a:pt x="3457046" y="368143"/>
                </a:cubicBezTo>
                <a:cubicBezTo>
                  <a:pt x="3453933" y="377609"/>
                  <a:pt x="3449810" y="384802"/>
                  <a:pt x="3444678" y="389724"/>
                </a:cubicBezTo>
                <a:cubicBezTo>
                  <a:pt x="3434943" y="398758"/>
                  <a:pt x="3423899" y="405090"/>
                  <a:pt x="3411547" y="408721"/>
                </a:cubicBezTo>
                <a:cubicBezTo>
                  <a:pt x="3399194" y="412351"/>
                  <a:pt x="3387402" y="414607"/>
                  <a:pt x="3376171" y="415489"/>
                </a:cubicBezTo>
                <a:cubicBezTo>
                  <a:pt x="3364941" y="416371"/>
                  <a:pt x="3356141" y="417206"/>
                  <a:pt x="3349771" y="417995"/>
                </a:cubicBezTo>
                <a:lnTo>
                  <a:pt x="3341694" y="360949"/>
                </a:lnTo>
                <a:cubicBezTo>
                  <a:pt x="3349575" y="359747"/>
                  <a:pt x="3358045" y="358843"/>
                  <a:pt x="3367103" y="358238"/>
                </a:cubicBezTo>
                <a:cubicBezTo>
                  <a:pt x="3376162" y="357634"/>
                  <a:pt x="3383959" y="355459"/>
                  <a:pt x="3390494" y="351713"/>
                </a:cubicBezTo>
                <a:cubicBezTo>
                  <a:pt x="3397028" y="347967"/>
                  <a:pt x="3400450" y="340781"/>
                  <a:pt x="3400758" y="330155"/>
                </a:cubicBezTo>
                <a:cubicBezTo>
                  <a:pt x="3400779" y="328399"/>
                  <a:pt x="3400737" y="326611"/>
                  <a:pt x="3400632" y="324791"/>
                </a:cubicBezTo>
                <a:cubicBezTo>
                  <a:pt x="3400527" y="322972"/>
                  <a:pt x="3400232" y="321058"/>
                  <a:pt x="3399749" y="319049"/>
                </a:cubicBezTo>
                <a:cubicBezTo>
                  <a:pt x="3397075" y="307628"/>
                  <a:pt x="3392382" y="296759"/>
                  <a:pt x="3385670" y="286441"/>
                </a:cubicBezTo>
                <a:cubicBezTo>
                  <a:pt x="3378957" y="276123"/>
                  <a:pt x="3372133" y="264207"/>
                  <a:pt x="3365196" y="250692"/>
                </a:cubicBezTo>
                <a:cubicBezTo>
                  <a:pt x="3358260" y="237177"/>
                  <a:pt x="3353118" y="219913"/>
                  <a:pt x="3349771" y="198901"/>
                </a:cubicBezTo>
                <a:cubicBezTo>
                  <a:pt x="3349529" y="197870"/>
                  <a:pt x="3349382" y="196776"/>
                  <a:pt x="3349329" y="195619"/>
                </a:cubicBezTo>
                <a:cubicBezTo>
                  <a:pt x="3349277" y="194462"/>
                  <a:pt x="3349256" y="193369"/>
                  <a:pt x="3349266" y="192338"/>
                </a:cubicBezTo>
                <a:cubicBezTo>
                  <a:pt x="3349382" y="181263"/>
                  <a:pt x="3352306" y="169463"/>
                  <a:pt x="3358038" y="156937"/>
                </a:cubicBezTo>
                <a:cubicBezTo>
                  <a:pt x="3363769" y="144411"/>
                  <a:pt x="3371615" y="133999"/>
                  <a:pt x="3381575" y="125701"/>
                </a:cubicBezTo>
                <a:cubicBezTo>
                  <a:pt x="3390409" y="118907"/>
                  <a:pt x="3399244" y="113943"/>
                  <a:pt x="3408078" y="110809"/>
                </a:cubicBezTo>
                <a:cubicBezTo>
                  <a:pt x="3416913" y="107674"/>
                  <a:pt x="3427262" y="104730"/>
                  <a:pt x="3439125" y="101974"/>
                </a:cubicBezTo>
                <a:close/>
                <a:moveTo>
                  <a:pt x="2774061" y="100460"/>
                </a:moveTo>
                <a:cubicBezTo>
                  <a:pt x="2780487" y="128467"/>
                  <a:pt x="2786818" y="156758"/>
                  <a:pt x="2793055" y="185333"/>
                </a:cubicBezTo>
                <a:cubicBezTo>
                  <a:pt x="2799292" y="213909"/>
                  <a:pt x="2806254" y="241316"/>
                  <a:pt x="2813942" y="267557"/>
                </a:cubicBezTo>
                <a:lnTo>
                  <a:pt x="2861395" y="102984"/>
                </a:lnTo>
                <a:cubicBezTo>
                  <a:pt x="2868190" y="102952"/>
                  <a:pt x="2875931" y="103015"/>
                  <a:pt x="2884618" y="103173"/>
                </a:cubicBezTo>
                <a:cubicBezTo>
                  <a:pt x="2893305" y="103331"/>
                  <a:pt x="2901551" y="103773"/>
                  <a:pt x="2909354" y="104498"/>
                </a:cubicBezTo>
                <a:cubicBezTo>
                  <a:pt x="2920060" y="132127"/>
                  <a:pt x="2928937" y="160418"/>
                  <a:pt x="2935983" y="189372"/>
                </a:cubicBezTo>
                <a:cubicBezTo>
                  <a:pt x="2943030" y="218326"/>
                  <a:pt x="2950645" y="247248"/>
                  <a:pt x="2958827" y="276139"/>
                </a:cubicBezTo>
                <a:cubicBezTo>
                  <a:pt x="2965568" y="246628"/>
                  <a:pt x="2971900" y="217558"/>
                  <a:pt x="2977821" y="188930"/>
                </a:cubicBezTo>
                <a:cubicBezTo>
                  <a:pt x="2983742" y="160303"/>
                  <a:pt x="2991209" y="131990"/>
                  <a:pt x="3000222" y="103993"/>
                </a:cubicBezTo>
                <a:lnTo>
                  <a:pt x="3043638" y="115604"/>
                </a:lnTo>
                <a:cubicBezTo>
                  <a:pt x="3034426" y="148680"/>
                  <a:pt x="3026710" y="182428"/>
                  <a:pt x="3020490" y="216850"/>
                </a:cubicBezTo>
                <a:cubicBezTo>
                  <a:pt x="3014270" y="251272"/>
                  <a:pt x="3008275" y="284796"/>
                  <a:pt x="3002503" y="317422"/>
                </a:cubicBezTo>
                <a:cubicBezTo>
                  <a:pt x="2996732" y="350049"/>
                  <a:pt x="2989914" y="380208"/>
                  <a:pt x="2982049" y="407898"/>
                </a:cubicBezTo>
                <a:cubicBezTo>
                  <a:pt x="2977716" y="407877"/>
                  <a:pt x="2973004" y="407793"/>
                  <a:pt x="2967914" y="407646"/>
                </a:cubicBezTo>
                <a:cubicBezTo>
                  <a:pt x="2962824" y="407498"/>
                  <a:pt x="2957607" y="407414"/>
                  <a:pt x="2952264" y="407393"/>
                </a:cubicBezTo>
                <a:cubicBezTo>
                  <a:pt x="2946627" y="407309"/>
                  <a:pt x="2941242" y="407477"/>
                  <a:pt x="2936110" y="407898"/>
                </a:cubicBezTo>
                <a:cubicBezTo>
                  <a:pt x="2929463" y="380080"/>
                  <a:pt x="2922690" y="349391"/>
                  <a:pt x="2915791" y="315831"/>
                </a:cubicBezTo>
                <a:cubicBezTo>
                  <a:pt x="2908892" y="282270"/>
                  <a:pt x="2900856" y="247669"/>
                  <a:pt x="2891685" y="212026"/>
                </a:cubicBezTo>
                <a:cubicBezTo>
                  <a:pt x="2880463" y="244461"/>
                  <a:pt x="2871229" y="277275"/>
                  <a:pt x="2863983" y="310467"/>
                </a:cubicBezTo>
                <a:cubicBezTo>
                  <a:pt x="2856736" y="343659"/>
                  <a:pt x="2847629" y="376473"/>
                  <a:pt x="2836659" y="408908"/>
                </a:cubicBezTo>
                <a:cubicBezTo>
                  <a:pt x="2829928" y="408866"/>
                  <a:pt x="2822440" y="408697"/>
                  <a:pt x="2814195" y="408403"/>
                </a:cubicBezTo>
                <a:cubicBezTo>
                  <a:pt x="2805949" y="408108"/>
                  <a:pt x="2797956" y="407940"/>
                  <a:pt x="2790215" y="407898"/>
                </a:cubicBezTo>
                <a:cubicBezTo>
                  <a:pt x="2777731" y="357226"/>
                  <a:pt x="2765721" y="308258"/>
                  <a:pt x="2754183" y="260994"/>
                </a:cubicBezTo>
                <a:cubicBezTo>
                  <a:pt x="2742646" y="213730"/>
                  <a:pt x="2730762" y="164762"/>
                  <a:pt x="2718530" y="114090"/>
                </a:cubicBezTo>
                <a:cubicBezTo>
                  <a:pt x="2727627" y="111124"/>
                  <a:pt x="2736820" y="108600"/>
                  <a:pt x="2746107" y="106518"/>
                </a:cubicBezTo>
                <a:cubicBezTo>
                  <a:pt x="2755393" y="104435"/>
                  <a:pt x="2764711" y="102416"/>
                  <a:pt x="2774061" y="100460"/>
                </a:cubicBezTo>
                <a:close/>
                <a:moveTo>
                  <a:pt x="6525901" y="98440"/>
                </a:moveTo>
                <a:cubicBezTo>
                  <a:pt x="6537155" y="125406"/>
                  <a:pt x="6546326" y="152373"/>
                  <a:pt x="6553414" y="179339"/>
                </a:cubicBezTo>
                <a:cubicBezTo>
                  <a:pt x="6560503" y="206305"/>
                  <a:pt x="6569169" y="233523"/>
                  <a:pt x="6579413" y="260994"/>
                </a:cubicBezTo>
                <a:cubicBezTo>
                  <a:pt x="6588510" y="236931"/>
                  <a:pt x="6597829" y="210596"/>
                  <a:pt x="6607367" y="181989"/>
                </a:cubicBezTo>
                <a:cubicBezTo>
                  <a:pt x="6616907" y="153382"/>
                  <a:pt x="6626603" y="126038"/>
                  <a:pt x="6636457" y="99955"/>
                </a:cubicBezTo>
                <a:cubicBezTo>
                  <a:pt x="6644945" y="103688"/>
                  <a:pt x="6652959" y="105939"/>
                  <a:pt x="6660501" y="106707"/>
                </a:cubicBezTo>
                <a:cubicBezTo>
                  <a:pt x="6668041" y="107475"/>
                  <a:pt x="6675676" y="110104"/>
                  <a:pt x="6683407" y="114595"/>
                </a:cubicBezTo>
                <a:cubicBezTo>
                  <a:pt x="6670659" y="157645"/>
                  <a:pt x="6657339" y="201845"/>
                  <a:pt x="6643451" y="247196"/>
                </a:cubicBezTo>
                <a:cubicBezTo>
                  <a:pt x="6629562" y="292546"/>
                  <a:pt x="6615869" y="337195"/>
                  <a:pt x="6602373" y="381142"/>
                </a:cubicBezTo>
                <a:cubicBezTo>
                  <a:pt x="6588877" y="425090"/>
                  <a:pt x="6576343" y="466486"/>
                  <a:pt x="6564773" y="505329"/>
                </a:cubicBezTo>
                <a:cubicBezTo>
                  <a:pt x="6555812" y="502669"/>
                  <a:pt x="6547483" y="500292"/>
                  <a:pt x="6539784" y="498199"/>
                </a:cubicBezTo>
                <a:cubicBezTo>
                  <a:pt x="6532086" y="496106"/>
                  <a:pt x="6524261" y="493603"/>
                  <a:pt x="6516310" y="490689"/>
                </a:cubicBezTo>
                <a:cubicBezTo>
                  <a:pt x="6518098" y="472242"/>
                  <a:pt x="6522725" y="450198"/>
                  <a:pt x="6530192" y="424557"/>
                </a:cubicBezTo>
                <a:cubicBezTo>
                  <a:pt x="6537660" y="398916"/>
                  <a:pt x="6543297" y="374348"/>
                  <a:pt x="6547104" y="350853"/>
                </a:cubicBezTo>
                <a:cubicBezTo>
                  <a:pt x="6538627" y="316262"/>
                  <a:pt x="6529330" y="283091"/>
                  <a:pt x="6519213" y="251339"/>
                </a:cubicBezTo>
                <a:cubicBezTo>
                  <a:pt x="6509095" y="219588"/>
                  <a:pt x="6499041" y="186290"/>
                  <a:pt x="6489049" y="151447"/>
                </a:cubicBezTo>
                <a:cubicBezTo>
                  <a:pt x="6486693" y="142760"/>
                  <a:pt x="6484716" y="135650"/>
                  <a:pt x="6483117" y="130118"/>
                </a:cubicBezTo>
                <a:cubicBezTo>
                  <a:pt x="6481519" y="124586"/>
                  <a:pt x="6479290" y="118234"/>
                  <a:pt x="6476429" y="111061"/>
                </a:cubicBezTo>
                <a:cubicBezTo>
                  <a:pt x="6484547" y="110157"/>
                  <a:pt x="6492415" y="108432"/>
                  <a:pt x="6500029" y="105887"/>
                </a:cubicBezTo>
                <a:cubicBezTo>
                  <a:pt x="6507644" y="103341"/>
                  <a:pt x="6516268" y="100859"/>
                  <a:pt x="6525901" y="98440"/>
                </a:cubicBezTo>
                <a:close/>
                <a:moveTo>
                  <a:pt x="3992251" y="98440"/>
                </a:moveTo>
                <a:cubicBezTo>
                  <a:pt x="4003505" y="125406"/>
                  <a:pt x="4012676" y="152373"/>
                  <a:pt x="4019764" y="179339"/>
                </a:cubicBezTo>
                <a:cubicBezTo>
                  <a:pt x="4026853" y="206305"/>
                  <a:pt x="4035519" y="233523"/>
                  <a:pt x="4045763" y="260994"/>
                </a:cubicBezTo>
                <a:cubicBezTo>
                  <a:pt x="4054860" y="236931"/>
                  <a:pt x="4064179" y="210596"/>
                  <a:pt x="4073718" y="181989"/>
                </a:cubicBezTo>
                <a:cubicBezTo>
                  <a:pt x="4083256" y="153382"/>
                  <a:pt x="4092954" y="126038"/>
                  <a:pt x="4102808" y="99955"/>
                </a:cubicBezTo>
                <a:cubicBezTo>
                  <a:pt x="4111295" y="103688"/>
                  <a:pt x="4119310" y="105939"/>
                  <a:pt x="4126850" y="106707"/>
                </a:cubicBezTo>
                <a:cubicBezTo>
                  <a:pt x="4134391" y="107475"/>
                  <a:pt x="4142026" y="110104"/>
                  <a:pt x="4149757" y="114595"/>
                </a:cubicBezTo>
                <a:cubicBezTo>
                  <a:pt x="4137008" y="157645"/>
                  <a:pt x="4123690" y="201845"/>
                  <a:pt x="4109801" y="247196"/>
                </a:cubicBezTo>
                <a:cubicBezTo>
                  <a:pt x="4095912" y="292546"/>
                  <a:pt x="4082219" y="337195"/>
                  <a:pt x="4068723" y="381142"/>
                </a:cubicBezTo>
                <a:cubicBezTo>
                  <a:pt x="4055227" y="425090"/>
                  <a:pt x="4042693" y="466486"/>
                  <a:pt x="4031123" y="505329"/>
                </a:cubicBezTo>
                <a:cubicBezTo>
                  <a:pt x="4022162" y="502669"/>
                  <a:pt x="4013832" y="500292"/>
                  <a:pt x="4006134" y="498199"/>
                </a:cubicBezTo>
                <a:cubicBezTo>
                  <a:pt x="3998435" y="496106"/>
                  <a:pt x="3990611" y="493603"/>
                  <a:pt x="3982660" y="490689"/>
                </a:cubicBezTo>
                <a:cubicBezTo>
                  <a:pt x="3984448" y="472242"/>
                  <a:pt x="3989075" y="450198"/>
                  <a:pt x="3996542" y="424557"/>
                </a:cubicBezTo>
                <a:cubicBezTo>
                  <a:pt x="4004009" y="398916"/>
                  <a:pt x="4009647" y="374348"/>
                  <a:pt x="4013454" y="350853"/>
                </a:cubicBezTo>
                <a:cubicBezTo>
                  <a:pt x="4004977" y="316262"/>
                  <a:pt x="3995680" y="283091"/>
                  <a:pt x="3985562" y="251339"/>
                </a:cubicBezTo>
                <a:cubicBezTo>
                  <a:pt x="3975445" y="219588"/>
                  <a:pt x="3965391" y="186290"/>
                  <a:pt x="3955399" y="151447"/>
                </a:cubicBezTo>
                <a:cubicBezTo>
                  <a:pt x="3953043" y="142760"/>
                  <a:pt x="3951066" y="135650"/>
                  <a:pt x="3949467" y="130118"/>
                </a:cubicBezTo>
                <a:cubicBezTo>
                  <a:pt x="3947869" y="124586"/>
                  <a:pt x="3945639" y="118234"/>
                  <a:pt x="3942778" y="111061"/>
                </a:cubicBezTo>
                <a:cubicBezTo>
                  <a:pt x="3950898" y="110157"/>
                  <a:pt x="3958765" y="108432"/>
                  <a:pt x="3966379" y="105887"/>
                </a:cubicBezTo>
                <a:cubicBezTo>
                  <a:pt x="3973994" y="103341"/>
                  <a:pt x="3982618" y="100859"/>
                  <a:pt x="3992251" y="98440"/>
                </a:cubicBezTo>
                <a:close/>
                <a:moveTo>
                  <a:pt x="468002" y="98440"/>
                </a:moveTo>
                <a:cubicBezTo>
                  <a:pt x="479255" y="125406"/>
                  <a:pt x="488426" y="152373"/>
                  <a:pt x="495515" y="179339"/>
                </a:cubicBezTo>
                <a:cubicBezTo>
                  <a:pt x="502603" y="206305"/>
                  <a:pt x="511270" y="233523"/>
                  <a:pt x="521513" y="260994"/>
                </a:cubicBezTo>
                <a:cubicBezTo>
                  <a:pt x="530611" y="236931"/>
                  <a:pt x="539929" y="210596"/>
                  <a:pt x="549468" y="181989"/>
                </a:cubicBezTo>
                <a:cubicBezTo>
                  <a:pt x="559007" y="153382"/>
                  <a:pt x="568704" y="126038"/>
                  <a:pt x="578559" y="99955"/>
                </a:cubicBezTo>
                <a:cubicBezTo>
                  <a:pt x="587046" y="103688"/>
                  <a:pt x="595060" y="105939"/>
                  <a:pt x="602601" y="106707"/>
                </a:cubicBezTo>
                <a:cubicBezTo>
                  <a:pt x="610141" y="107475"/>
                  <a:pt x="617777" y="110104"/>
                  <a:pt x="625507" y="114595"/>
                </a:cubicBezTo>
                <a:cubicBezTo>
                  <a:pt x="612758" y="157645"/>
                  <a:pt x="599440" y="201845"/>
                  <a:pt x="585551" y="247196"/>
                </a:cubicBezTo>
                <a:cubicBezTo>
                  <a:pt x="571662" y="292546"/>
                  <a:pt x="557969" y="337195"/>
                  <a:pt x="544473" y="381142"/>
                </a:cubicBezTo>
                <a:cubicBezTo>
                  <a:pt x="530977" y="425090"/>
                  <a:pt x="518444" y="466486"/>
                  <a:pt x="506873" y="505329"/>
                </a:cubicBezTo>
                <a:cubicBezTo>
                  <a:pt x="497912" y="502669"/>
                  <a:pt x="489583" y="500292"/>
                  <a:pt x="481884" y="498199"/>
                </a:cubicBezTo>
                <a:cubicBezTo>
                  <a:pt x="474186" y="496106"/>
                  <a:pt x="466361" y="493603"/>
                  <a:pt x="458410" y="490689"/>
                </a:cubicBezTo>
                <a:cubicBezTo>
                  <a:pt x="460198" y="472242"/>
                  <a:pt x="464825" y="450198"/>
                  <a:pt x="472293" y="424557"/>
                </a:cubicBezTo>
                <a:cubicBezTo>
                  <a:pt x="479760" y="398916"/>
                  <a:pt x="485397" y="374348"/>
                  <a:pt x="489204" y="350853"/>
                </a:cubicBezTo>
                <a:cubicBezTo>
                  <a:pt x="480728" y="316262"/>
                  <a:pt x="471430" y="283091"/>
                  <a:pt x="461313" y="251339"/>
                </a:cubicBezTo>
                <a:cubicBezTo>
                  <a:pt x="451195" y="219588"/>
                  <a:pt x="441141" y="186290"/>
                  <a:pt x="431150" y="151447"/>
                </a:cubicBezTo>
                <a:cubicBezTo>
                  <a:pt x="428794" y="142760"/>
                  <a:pt x="426816" y="135650"/>
                  <a:pt x="425218" y="130118"/>
                </a:cubicBezTo>
                <a:cubicBezTo>
                  <a:pt x="423619" y="124586"/>
                  <a:pt x="421390" y="118234"/>
                  <a:pt x="418529" y="111061"/>
                </a:cubicBezTo>
                <a:cubicBezTo>
                  <a:pt x="426648" y="110157"/>
                  <a:pt x="434515" y="108432"/>
                  <a:pt x="442129" y="105887"/>
                </a:cubicBezTo>
                <a:cubicBezTo>
                  <a:pt x="449744" y="103341"/>
                  <a:pt x="458368" y="100859"/>
                  <a:pt x="468002" y="98440"/>
                </a:cubicBezTo>
                <a:close/>
                <a:moveTo>
                  <a:pt x="1636843" y="69665"/>
                </a:moveTo>
                <a:cubicBezTo>
                  <a:pt x="1644583" y="75744"/>
                  <a:pt x="1650937" y="82391"/>
                  <a:pt x="1655900" y="89606"/>
                </a:cubicBezTo>
                <a:cubicBezTo>
                  <a:pt x="1660864" y="96821"/>
                  <a:pt x="1664945" y="104477"/>
                  <a:pt x="1668142" y="112576"/>
                </a:cubicBezTo>
                <a:cubicBezTo>
                  <a:pt x="1659056" y="118896"/>
                  <a:pt x="1650851" y="125438"/>
                  <a:pt x="1643532" y="132201"/>
                </a:cubicBezTo>
                <a:cubicBezTo>
                  <a:pt x="1636212" y="138963"/>
                  <a:pt x="1628262" y="145883"/>
                  <a:pt x="1619679" y="152962"/>
                </a:cubicBezTo>
                <a:cubicBezTo>
                  <a:pt x="1619721" y="162332"/>
                  <a:pt x="1619889" y="172113"/>
                  <a:pt x="1620184" y="182304"/>
                </a:cubicBezTo>
                <a:cubicBezTo>
                  <a:pt x="1620478" y="192496"/>
                  <a:pt x="1620647" y="202908"/>
                  <a:pt x="1620688" y="213541"/>
                </a:cubicBezTo>
                <a:cubicBezTo>
                  <a:pt x="1620836" y="231178"/>
                  <a:pt x="1619910" y="248405"/>
                  <a:pt x="1617912" y="265222"/>
                </a:cubicBezTo>
                <a:cubicBezTo>
                  <a:pt x="1615914" y="282039"/>
                  <a:pt x="1611959" y="297121"/>
                  <a:pt x="1606049" y="310467"/>
                </a:cubicBezTo>
                <a:cubicBezTo>
                  <a:pt x="1601748" y="318218"/>
                  <a:pt x="1595206" y="323918"/>
                  <a:pt x="1586424" y="327568"/>
                </a:cubicBezTo>
                <a:cubicBezTo>
                  <a:pt x="1577642" y="331217"/>
                  <a:pt x="1569711" y="333258"/>
                  <a:pt x="1562634" y="333689"/>
                </a:cubicBezTo>
                <a:cubicBezTo>
                  <a:pt x="1562477" y="337117"/>
                  <a:pt x="1562413" y="341366"/>
                  <a:pt x="1562444" y="346436"/>
                </a:cubicBezTo>
                <a:cubicBezTo>
                  <a:pt x="1562477" y="351505"/>
                  <a:pt x="1563549" y="356511"/>
                  <a:pt x="1565662" y="361454"/>
                </a:cubicBezTo>
                <a:cubicBezTo>
                  <a:pt x="1571425" y="366300"/>
                  <a:pt x="1579533" y="368668"/>
                  <a:pt x="1589988" y="368559"/>
                </a:cubicBezTo>
                <a:cubicBezTo>
                  <a:pt x="1600443" y="368450"/>
                  <a:pt x="1610982" y="369098"/>
                  <a:pt x="1621604" y="370504"/>
                </a:cubicBezTo>
                <a:cubicBezTo>
                  <a:pt x="1632228" y="371909"/>
                  <a:pt x="1640673" y="377306"/>
                  <a:pt x="1646940" y="386696"/>
                </a:cubicBezTo>
                <a:cubicBezTo>
                  <a:pt x="1651525" y="394236"/>
                  <a:pt x="1655101" y="403134"/>
                  <a:pt x="1657667" y="413388"/>
                </a:cubicBezTo>
                <a:cubicBezTo>
                  <a:pt x="1660234" y="423642"/>
                  <a:pt x="1661537" y="433928"/>
                  <a:pt x="1661579" y="444246"/>
                </a:cubicBezTo>
                <a:cubicBezTo>
                  <a:pt x="1661590" y="452680"/>
                  <a:pt x="1660559" y="460421"/>
                  <a:pt x="1658488" y="467468"/>
                </a:cubicBezTo>
                <a:cubicBezTo>
                  <a:pt x="1656416" y="474514"/>
                  <a:pt x="1653240" y="480235"/>
                  <a:pt x="1648959" y="484632"/>
                </a:cubicBezTo>
                <a:cubicBezTo>
                  <a:pt x="1640020" y="492782"/>
                  <a:pt x="1627609" y="498314"/>
                  <a:pt x="1611728" y="501228"/>
                </a:cubicBezTo>
                <a:cubicBezTo>
                  <a:pt x="1595848" y="504141"/>
                  <a:pt x="1578641" y="505508"/>
                  <a:pt x="1560110" y="505329"/>
                </a:cubicBezTo>
                <a:cubicBezTo>
                  <a:pt x="1546311" y="505235"/>
                  <a:pt x="1532765" y="504793"/>
                  <a:pt x="1519471" y="504004"/>
                </a:cubicBezTo>
                <a:cubicBezTo>
                  <a:pt x="1506177" y="503215"/>
                  <a:pt x="1494146" y="502647"/>
                  <a:pt x="1483377" y="502300"/>
                </a:cubicBezTo>
                <a:lnTo>
                  <a:pt x="1483377" y="451818"/>
                </a:lnTo>
                <a:cubicBezTo>
                  <a:pt x="1499123" y="451805"/>
                  <a:pt x="1516317" y="452055"/>
                  <a:pt x="1534962" y="452566"/>
                </a:cubicBezTo>
                <a:cubicBezTo>
                  <a:pt x="1553606" y="453077"/>
                  <a:pt x="1570091" y="452915"/>
                  <a:pt x="1584416" y="452080"/>
                </a:cubicBezTo>
                <a:cubicBezTo>
                  <a:pt x="1598742" y="451245"/>
                  <a:pt x="1607298" y="448801"/>
                  <a:pt x="1610088" y="444750"/>
                </a:cubicBezTo>
                <a:cubicBezTo>
                  <a:pt x="1612696" y="439702"/>
                  <a:pt x="1614041" y="435159"/>
                  <a:pt x="1614126" y="431120"/>
                </a:cubicBezTo>
                <a:cubicBezTo>
                  <a:pt x="1614179" y="426987"/>
                  <a:pt x="1612559" y="423516"/>
                  <a:pt x="1609267" y="420708"/>
                </a:cubicBezTo>
                <a:cubicBezTo>
                  <a:pt x="1605975" y="417900"/>
                  <a:pt x="1600695" y="416322"/>
                  <a:pt x="1593429" y="415975"/>
                </a:cubicBezTo>
                <a:cubicBezTo>
                  <a:pt x="1584366" y="414361"/>
                  <a:pt x="1574444" y="413551"/>
                  <a:pt x="1563662" y="413545"/>
                </a:cubicBezTo>
                <a:cubicBezTo>
                  <a:pt x="1552880" y="413539"/>
                  <a:pt x="1543108" y="412915"/>
                  <a:pt x="1534345" y="411675"/>
                </a:cubicBezTo>
                <a:cubicBezTo>
                  <a:pt x="1525583" y="410435"/>
                  <a:pt x="1519698" y="407156"/>
                  <a:pt x="1516694" y="401840"/>
                </a:cubicBezTo>
                <a:cubicBezTo>
                  <a:pt x="1513224" y="395046"/>
                  <a:pt x="1510826" y="388441"/>
                  <a:pt x="1509501" y="382026"/>
                </a:cubicBezTo>
                <a:cubicBezTo>
                  <a:pt x="1508176" y="375610"/>
                  <a:pt x="1507544" y="369258"/>
                  <a:pt x="1507609" y="362969"/>
                </a:cubicBezTo>
                <a:cubicBezTo>
                  <a:pt x="1507661" y="357195"/>
                  <a:pt x="1508060" y="351326"/>
                  <a:pt x="1508806" y="345363"/>
                </a:cubicBezTo>
                <a:cubicBezTo>
                  <a:pt x="1509554" y="339400"/>
                  <a:pt x="1510332" y="333152"/>
                  <a:pt x="1511142" y="326621"/>
                </a:cubicBezTo>
                <a:cubicBezTo>
                  <a:pt x="1499121" y="320132"/>
                  <a:pt x="1490223" y="311277"/>
                  <a:pt x="1484449" y="300055"/>
                </a:cubicBezTo>
                <a:cubicBezTo>
                  <a:pt x="1478676" y="288833"/>
                  <a:pt x="1475457" y="276318"/>
                  <a:pt x="1474794" y="262509"/>
                </a:cubicBezTo>
                <a:cubicBezTo>
                  <a:pt x="1474205" y="250393"/>
                  <a:pt x="1473869" y="238277"/>
                  <a:pt x="1473784" y="226161"/>
                </a:cubicBezTo>
                <a:cubicBezTo>
                  <a:pt x="1473795" y="210091"/>
                  <a:pt x="1474279" y="194904"/>
                  <a:pt x="1475237" y="180601"/>
                </a:cubicBezTo>
                <a:cubicBezTo>
                  <a:pt x="1476193" y="166297"/>
                  <a:pt x="1477560" y="153887"/>
                  <a:pt x="1479338" y="143370"/>
                </a:cubicBezTo>
                <a:cubicBezTo>
                  <a:pt x="1481189" y="133620"/>
                  <a:pt x="1485817" y="125859"/>
                  <a:pt x="1493220" y="120085"/>
                </a:cubicBezTo>
                <a:cubicBezTo>
                  <a:pt x="1500624" y="114311"/>
                  <a:pt x="1508785" y="109957"/>
                  <a:pt x="1517705" y="107022"/>
                </a:cubicBezTo>
                <a:cubicBezTo>
                  <a:pt x="1521007" y="106518"/>
                  <a:pt x="1524372" y="106139"/>
                  <a:pt x="1527800" y="105887"/>
                </a:cubicBezTo>
                <a:cubicBezTo>
                  <a:pt x="1531229" y="105634"/>
                  <a:pt x="1534595" y="105508"/>
                  <a:pt x="1537898" y="105508"/>
                </a:cubicBezTo>
                <a:cubicBezTo>
                  <a:pt x="1545502" y="105529"/>
                  <a:pt x="1553011" y="105992"/>
                  <a:pt x="1560425" y="106896"/>
                </a:cubicBezTo>
                <a:cubicBezTo>
                  <a:pt x="1567840" y="107801"/>
                  <a:pt x="1574971" y="109021"/>
                  <a:pt x="1581817" y="110556"/>
                </a:cubicBezTo>
                <a:close/>
                <a:moveTo>
                  <a:pt x="5674443" y="22717"/>
                </a:moveTo>
                <a:lnTo>
                  <a:pt x="5734012" y="23726"/>
                </a:lnTo>
                <a:lnTo>
                  <a:pt x="5734012" y="105003"/>
                </a:lnTo>
                <a:cubicBezTo>
                  <a:pt x="5734330" y="105337"/>
                  <a:pt x="5737621" y="105567"/>
                  <a:pt x="5743884" y="105695"/>
                </a:cubicBezTo>
                <a:cubicBezTo>
                  <a:pt x="5750147" y="105823"/>
                  <a:pt x="5757477" y="105866"/>
                  <a:pt x="5765872" y="105826"/>
                </a:cubicBezTo>
                <a:cubicBezTo>
                  <a:pt x="5774268" y="105785"/>
                  <a:pt x="5781821" y="105679"/>
                  <a:pt x="5788533" y="105508"/>
                </a:cubicBezTo>
                <a:cubicBezTo>
                  <a:pt x="5789417" y="113322"/>
                  <a:pt x="5789921" y="122809"/>
                  <a:pt x="5790047" y="133967"/>
                </a:cubicBezTo>
                <a:cubicBezTo>
                  <a:pt x="5790174" y="145126"/>
                  <a:pt x="5790679" y="154991"/>
                  <a:pt x="5791562" y="163563"/>
                </a:cubicBezTo>
                <a:cubicBezTo>
                  <a:pt x="5783243" y="163090"/>
                  <a:pt x="5774009" y="162900"/>
                  <a:pt x="5763859" y="162995"/>
                </a:cubicBezTo>
                <a:cubicBezTo>
                  <a:pt x="5753711" y="163090"/>
                  <a:pt x="5744098" y="163279"/>
                  <a:pt x="5735022" y="163563"/>
                </a:cubicBezTo>
                <a:lnTo>
                  <a:pt x="5735022" y="178708"/>
                </a:lnTo>
                <a:lnTo>
                  <a:pt x="5738051" y="327631"/>
                </a:lnTo>
                <a:cubicBezTo>
                  <a:pt x="5740640" y="341214"/>
                  <a:pt x="5744828" y="350283"/>
                  <a:pt x="5750615" y="354835"/>
                </a:cubicBezTo>
                <a:cubicBezTo>
                  <a:pt x="5756402" y="359388"/>
                  <a:pt x="5763395" y="361725"/>
                  <a:pt x="5771593" y="361847"/>
                </a:cubicBezTo>
                <a:cubicBezTo>
                  <a:pt x="5779792" y="361968"/>
                  <a:pt x="5788804" y="362174"/>
                  <a:pt x="5798629" y="362464"/>
                </a:cubicBezTo>
                <a:lnTo>
                  <a:pt x="5797115" y="414966"/>
                </a:lnTo>
                <a:cubicBezTo>
                  <a:pt x="5791289" y="416238"/>
                  <a:pt x="5785399" y="417227"/>
                  <a:pt x="5779446" y="417932"/>
                </a:cubicBezTo>
                <a:cubicBezTo>
                  <a:pt x="5773493" y="418636"/>
                  <a:pt x="5767604" y="418994"/>
                  <a:pt x="5761778" y="419004"/>
                </a:cubicBezTo>
                <a:cubicBezTo>
                  <a:pt x="5750618" y="419036"/>
                  <a:pt x="5739618" y="417711"/>
                  <a:pt x="5728774" y="415029"/>
                </a:cubicBezTo>
                <a:cubicBezTo>
                  <a:pt x="5717931" y="412347"/>
                  <a:pt x="5707561" y="408119"/>
                  <a:pt x="5697665" y="402345"/>
                </a:cubicBezTo>
                <a:cubicBezTo>
                  <a:pt x="5692879" y="398254"/>
                  <a:pt x="5689451" y="393942"/>
                  <a:pt x="5687379" y="389409"/>
                </a:cubicBezTo>
                <a:cubicBezTo>
                  <a:pt x="5685307" y="384876"/>
                  <a:pt x="5683014" y="380438"/>
                  <a:pt x="5680501" y="376094"/>
                </a:cubicBezTo>
                <a:cubicBezTo>
                  <a:pt x="5676578" y="342197"/>
                  <a:pt x="5674453" y="307385"/>
                  <a:pt x="5674127" y="271658"/>
                </a:cubicBezTo>
                <a:cubicBezTo>
                  <a:pt x="5673801" y="235932"/>
                  <a:pt x="5673064" y="201246"/>
                  <a:pt x="5671919" y="167601"/>
                </a:cubicBezTo>
                <a:cubicBezTo>
                  <a:pt x="5666208" y="167622"/>
                  <a:pt x="5660844" y="167580"/>
                  <a:pt x="5655827" y="167475"/>
                </a:cubicBezTo>
                <a:cubicBezTo>
                  <a:pt x="5650811" y="167370"/>
                  <a:pt x="5645573" y="167076"/>
                  <a:pt x="5640115" y="166592"/>
                </a:cubicBezTo>
                <a:cubicBezTo>
                  <a:pt x="5640104" y="156306"/>
                  <a:pt x="5639998" y="146462"/>
                  <a:pt x="5639799" y="137060"/>
                </a:cubicBezTo>
                <a:cubicBezTo>
                  <a:pt x="5639600" y="127657"/>
                  <a:pt x="5639368" y="118318"/>
                  <a:pt x="5639105" y="109042"/>
                </a:cubicBezTo>
                <a:lnTo>
                  <a:pt x="5675452" y="108537"/>
                </a:lnTo>
                <a:close/>
                <a:moveTo>
                  <a:pt x="5131518" y="22717"/>
                </a:moveTo>
                <a:lnTo>
                  <a:pt x="5191087" y="23726"/>
                </a:lnTo>
                <a:lnTo>
                  <a:pt x="5191087" y="105003"/>
                </a:lnTo>
                <a:cubicBezTo>
                  <a:pt x="5191405" y="105337"/>
                  <a:pt x="5194696" y="105567"/>
                  <a:pt x="5200959" y="105695"/>
                </a:cubicBezTo>
                <a:cubicBezTo>
                  <a:pt x="5207222" y="105823"/>
                  <a:pt x="5214552" y="105866"/>
                  <a:pt x="5222947" y="105826"/>
                </a:cubicBezTo>
                <a:cubicBezTo>
                  <a:pt x="5231343" y="105785"/>
                  <a:pt x="5238896" y="105679"/>
                  <a:pt x="5245608" y="105508"/>
                </a:cubicBezTo>
                <a:cubicBezTo>
                  <a:pt x="5246492" y="113322"/>
                  <a:pt x="5246996" y="122809"/>
                  <a:pt x="5247122" y="133967"/>
                </a:cubicBezTo>
                <a:cubicBezTo>
                  <a:pt x="5247249" y="145126"/>
                  <a:pt x="5247754" y="154991"/>
                  <a:pt x="5248637" y="163563"/>
                </a:cubicBezTo>
                <a:cubicBezTo>
                  <a:pt x="5240318" y="163090"/>
                  <a:pt x="5231084" y="162900"/>
                  <a:pt x="5220935" y="162995"/>
                </a:cubicBezTo>
                <a:cubicBezTo>
                  <a:pt x="5210786" y="163090"/>
                  <a:pt x="5201173" y="163279"/>
                  <a:pt x="5192097" y="163563"/>
                </a:cubicBezTo>
                <a:lnTo>
                  <a:pt x="5192097" y="178708"/>
                </a:lnTo>
                <a:lnTo>
                  <a:pt x="5195126" y="327631"/>
                </a:lnTo>
                <a:cubicBezTo>
                  <a:pt x="5197715" y="341214"/>
                  <a:pt x="5201903" y="350283"/>
                  <a:pt x="5207690" y="354835"/>
                </a:cubicBezTo>
                <a:cubicBezTo>
                  <a:pt x="5213477" y="359388"/>
                  <a:pt x="5220470" y="361725"/>
                  <a:pt x="5228668" y="361847"/>
                </a:cubicBezTo>
                <a:cubicBezTo>
                  <a:pt x="5236867" y="361968"/>
                  <a:pt x="5245879" y="362174"/>
                  <a:pt x="5255704" y="362464"/>
                </a:cubicBezTo>
                <a:lnTo>
                  <a:pt x="5254190" y="414966"/>
                </a:lnTo>
                <a:cubicBezTo>
                  <a:pt x="5248364" y="416238"/>
                  <a:pt x="5242474" y="417227"/>
                  <a:pt x="5236521" y="417932"/>
                </a:cubicBezTo>
                <a:cubicBezTo>
                  <a:pt x="5230568" y="418636"/>
                  <a:pt x="5224679" y="418994"/>
                  <a:pt x="5218853" y="419004"/>
                </a:cubicBezTo>
                <a:cubicBezTo>
                  <a:pt x="5207693" y="419036"/>
                  <a:pt x="5196693" y="417711"/>
                  <a:pt x="5185849" y="415029"/>
                </a:cubicBezTo>
                <a:cubicBezTo>
                  <a:pt x="5175006" y="412347"/>
                  <a:pt x="5164636" y="408119"/>
                  <a:pt x="5154740" y="402345"/>
                </a:cubicBezTo>
                <a:cubicBezTo>
                  <a:pt x="5149954" y="398254"/>
                  <a:pt x="5146526" y="393942"/>
                  <a:pt x="5144454" y="389409"/>
                </a:cubicBezTo>
                <a:cubicBezTo>
                  <a:pt x="5142382" y="384876"/>
                  <a:pt x="5140089" y="380438"/>
                  <a:pt x="5137576" y="376094"/>
                </a:cubicBezTo>
                <a:cubicBezTo>
                  <a:pt x="5133653" y="342197"/>
                  <a:pt x="5131528" y="307385"/>
                  <a:pt x="5131202" y="271658"/>
                </a:cubicBezTo>
                <a:cubicBezTo>
                  <a:pt x="5130876" y="235932"/>
                  <a:pt x="5130140" y="201246"/>
                  <a:pt x="5128994" y="167601"/>
                </a:cubicBezTo>
                <a:cubicBezTo>
                  <a:pt x="5123283" y="167622"/>
                  <a:pt x="5117919" y="167580"/>
                  <a:pt x="5112902" y="167475"/>
                </a:cubicBezTo>
                <a:cubicBezTo>
                  <a:pt x="5107886" y="167370"/>
                  <a:pt x="5102648" y="167076"/>
                  <a:pt x="5097190" y="166592"/>
                </a:cubicBezTo>
                <a:cubicBezTo>
                  <a:pt x="5097179" y="156306"/>
                  <a:pt x="5097073" y="146462"/>
                  <a:pt x="5096874" y="137060"/>
                </a:cubicBezTo>
                <a:cubicBezTo>
                  <a:pt x="5096675" y="127657"/>
                  <a:pt x="5096443" y="118318"/>
                  <a:pt x="5096180" y="109042"/>
                </a:cubicBezTo>
                <a:lnTo>
                  <a:pt x="5132527" y="108537"/>
                </a:lnTo>
                <a:close/>
                <a:moveTo>
                  <a:pt x="886931" y="8077"/>
                </a:moveTo>
                <a:cubicBezTo>
                  <a:pt x="898162" y="7982"/>
                  <a:pt x="909017" y="9812"/>
                  <a:pt x="919492" y="13567"/>
                </a:cubicBezTo>
                <a:cubicBezTo>
                  <a:pt x="929966" y="17321"/>
                  <a:pt x="939306" y="23569"/>
                  <a:pt x="947509" y="32308"/>
                </a:cubicBezTo>
                <a:cubicBezTo>
                  <a:pt x="951829" y="37718"/>
                  <a:pt x="955081" y="45128"/>
                  <a:pt x="957269" y="54539"/>
                </a:cubicBezTo>
                <a:cubicBezTo>
                  <a:pt x="959457" y="63950"/>
                  <a:pt x="960915" y="73193"/>
                  <a:pt x="961645" y="82267"/>
                </a:cubicBezTo>
                <a:cubicBezTo>
                  <a:pt x="962373" y="91342"/>
                  <a:pt x="962710" y="98079"/>
                  <a:pt x="962654" y="102479"/>
                </a:cubicBezTo>
                <a:cubicBezTo>
                  <a:pt x="962654" y="104498"/>
                  <a:pt x="962654" y="105508"/>
                  <a:pt x="962654" y="105508"/>
                </a:cubicBezTo>
                <a:cubicBezTo>
                  <a:pt x="955924" y="104719"/>
                  <a:pt x="948434" y="104656"/>
                  <a:pt x="940190" y="105319"/>
                </a:cubicBezTo>
                <a:cubicBezTo>
                  <a:pt x="931944" y="105981"/>
                  <a:pt x="922436" y="106044"/>
                  <a:pt x="911667" y="105508"/>
                </a:cubicBezTo>
                <a:cubicBezTo>
                  <a:pt x="910595" y="97527"/>
                  <a:pt x="909879" y="90435"/>
                  <a:pt x="909516" y="84231"/>
                </a:cubicBezTo>
                <a:cubicBezTo>
                  <a:pt x="909155" y="78026"/>
                  <a:pt x="907503" y="73140"/>
                  <a:pt x="904562" y="69572"/>
                </a:cubicBezTo>
                <a:cubicBezTo>
                  <a:pt x="901620" y="66004"/>
                  <a:pt x="895743" y="64184"/>
                  <a:pt x="886931" y="64112"/>
                </a:cubicBezTo>
                <a:cubicBezTo>
                  <a:pt x="876634" y="63776"/>
                  <a:pt x="868199" y="66216"/>
                  <a:pt x="861626" y="71432"/>
                </a:cubicBezTo>
                <a:cubicBezTo>
                  <a:pt x="855052" y="76649"/>
                  <a:pt x="851540" y="86661"/>
                  <a:pt x="851087" y="101469"/>
                </a:cubicBezTo>
                <a:cubicBezTo>
                  <a:pt x="850793" y="114879"/>
                  <a:pt x="850625" y="128951"/>
                  <a:pt x="850583" y="143685"/>
                </a:cubicBezTo>
                <a:cubicBezTo>
                  <a:pt x="850541" y="158420"/>
                  <a:pt x="850877" y="172113"/>
                  <a:pt x="851592" y="184765"/>
                </a:cubicBezTo>
                <a:lnTo>
                  <a:pt x="859164" y="313496"/>
                </a:lnTo>
                <a:cubicBezTo>
                  <a:pt x="860156" y="323810"/>
                  <a:pt x="864176" y="331676"/>
                  <a:pt x="871224" y="337092"/>
                </a:cubicBezTo>
                <a:cubicBezTo>
                  <a:pt x="878273" y="342508"/>
                  <a:pt x="886444" y="346185"/>
                  <a:pt x="895737" y="348123"/>
                </a:cubicBezTo>
                <a:cubicBezTo>
                  <a:pt x="905029" y="350061"/>
                  <a:pt x="913536" y="350971"/>
                  <a:pt x="921258" y="350853"/>
                </a:cubicBezTo>
                <a:cubicBezTo>
                  <a:pt x="922143" y="342061"/>
                  <a:pt x="922521" y="330113"/>
                  <a:pt x="922395" y="315010"/>
                </a:cubicBezTo>
                <a:cubicBezTo>
                  <a:pt x="922268" y="299908"/>
                  <a:pt x="922395" y="282912"/>
                  <a:pt x="922773" y="264023"/>
                </a:cubicBezTo>
                <a:lnTo>
                  <a:pt x="888950" y="264528"/>
                </a:lnTo>
                <a:cubicBezTo>
                  <a:pt x="888361" y="253632"/>
                  <a:pt x="887897" y="244629"/>
                  <a:pt x="887562" y="237520"/>
                </a:cubicBezTo>
                <a:cubicBezTo>
                  <a:pt x="887225" y="230410"/>
                  <a:pt x="887520" y="222417"/>
                  <a:pt x="888444" y="213541"/>
                </a:cubicBezTo>
                <a:cubicBezTo>
                  <a:pt x="900309" y="212152"/>
                  <a:pt x="913307" y="211395"/>
                  <a:pt x="927443" y="211269"/>
                </a:cubicBezTo>
                <a:cubicBezTo>
                  <a:pt x="941578" y="211143"/>
                  <a:pt x="955335" y="210890"/>
                  <a:pt x="968712" y="210512"/>
                </a:cubicBezTo>
                <a:cubicBezTo>
                  <a:pt x="968796" y="232671"/>
                  <a:pt x="969133" y="255241"/>
                  <a:pt x="969722" y="278221"/>
                </a:cubicBezTo>
                <a:cubicBezTo>
                  <a:pt x="970311" y="301201"/>
                  <a:pt x="970647" y="323393"/>
                  <a:pt x="970732" y="344795"/>
                </a:cubicBezTo>
                <a:cubicBezTo>
                  <a:pt x="970742" y="355417"/>
                  <a:pt x="970594" y="365598"/>
                  <a:pt x="970290" y="375337"/>
                </a:cubicBezTo>
                <a:cubicBezTo>
                  <a:pt x="969984" y="385076"/>
                  <a:pt x="969458" y="394247"/>
                  <a:pt x="968712" y="402850"/>
                </a:cubicBezTo>
                <a:cubicBezTo>
                  <a:pt x="958794" y="404165"/>
                  <a:pt x="948215" y="405321"/>
                  <a:pt x="936971" y="406321"/>
                </a:cubicBezTo>
                <a:cubicBezTo>
                  <a:pt x="925728" y="407320"/>
                  <a:pt x="914265" y="407846"/>
                  <a:pt x="902580" y="407898"/>
                </a:cubicBezTo>
                <a:cubicBezTo>
                  <a:pt x="879716" y="408340"/>
                  <a:pt x="859312" y="404932"/>
                  <a:pt x="841370" y="397675"/>
                </a:cubicBezTo>
                <a:cubicBezTo>
                  <a:pt x="823428" y="390419"/>
                  <a:pt x="811859" y="376662"/>
                  <a:pt x="806663" y="356406"/>
                </a:cubicBezTo>
                <a:cubicBezTo>
                  <a:pt x="800595" y="328315"/>
                  <a:pt x="796829" y="299687"/>
                  <a:pt x="795367" y="270523"/>
                </a:cubicBezTo>
                <a:cubicBezTo>
                  <a:pt x="793906" y="241358"/>
                  <a:pt x="793296" y="210585"/>
                  <a:pt x="793537" y="178203"/>
                </a:cubicBezTo>
                <a:cubicBezTo>
                  <a:pt x="793516" y="163342"/>
                  <a:pt x="793433" y="148387"/>
                  <a:pt x="793285" y="133336"/>
                </a:cubicBezTo>
                <a:cubicBezTo>
                  <a:pt x="793138" y="118286"/>
                  <a:pt x="793054" y="102952"/>
                  <a:pt x="793033" y="87334"/>
                </a:cubicBezTo>
                <a:cubicBezTo>
                  <a:pt x="793180" y="73367"/>
                  <a:pt x="796545" y="60915"/>
                  <a:pt x="803129" y="49977"/>
                </a:cubicBezTo>
                <a:cubicBezTo>
                  <a:pt x="809713" y="39039"/>
                  <a:pt x="818631" y="30121"/>
                  <a:pt x="829885" y="23221"/>
                </a:cubicBezTo>
                <a:cubicBezTo>
                  <a:pt x="837594" y="18615"/>
                  <a:pt x="846407" y="14955"/>
                  <a:pt x="856325" y="12242"/>
                </a:cubicBezTo>
                <a:cubicBezTo>
                  <a:pt x="866243" y="9528"/>
                  <a:pt x="876445" y="8140"/>
                  <a:pt x="886931" y="8077"/>
                </a:cubicBezTo>
                <a:close/>
                <a:moveTo>
                  <a:pt x="172146" y="6562"/>
                </a:moveTo>
                <a:cubicBezTo>
                  <a:pt x="175711" y="6552"/>
                  <a:pt x="179308" y="6573"/>
                  <a:pt x="182936" y="6625"/>
                </a:cubicBezTo>
                <a:cubicBezTo>
                  <a:pt x="186565" y="6678"/>
                  <a:pt x="190036" y="6825"/>
                  <a:pt x="193348" y="7067"/>
                </a:cubicBezTo>
                <a:cubicBezTo>
                  <a:pt x="194600" y="44624"/>
                  <a:pt x="195504" y="82212"/>
                  <a:pt x="196062" y="119832"/>
                </a:cubicBezTo>
                <a:cubicBezTo>
                  <a:pt x="196619" y="157452"/>
                  <a:pt x="196893" y="195419"/>
                  <a:pt x="196882" y="233734"/>
                </a:cubicBezTo>
                <a:cubicBezTo>
                  <a:pt x="196798" y="290779"/>
                  <a:pt x="196461" y="348834"/>
                  <a:pt x="195872" y="407898"/>
                </a:cubicBezTo>
                <a:lnTo>
                  <a:pt x="137313" y="407898"/>
                </a:lnTo>
                <a:lnTo>
                  <a:pt x="137313" y="224647"/>
                </a:lnTo>
                <a:cubicBezTo>
                  <a:pt x="123525" y="223479"/>
                  <a:pt x="110462" y="223038"/>
                  <a:pt x="98126" y="223322"/>
                </a:cubicBezTo>
                <a:cubicBezTo>
                  <a:pt x="85789" y="223605"/>
                  <a:pt x="73610" y="224047"/>
                  <a:pt x="61589" y="224647"/>
                </a:cubicBezTo>
                <a:cubicBezTo>
                  <a:pt x="61579" y="233523"/>
                  <a:pt x="61600" y="243662"/>
                  <a:pt x="61652" y="255062"/>
                </a:cubicBezTo>
                <a:cubicBezTo>
                  <a:pt x="61705" y="266463"/>
                  <a:pt x="61852" y="278873"/>
                  <a:pt x="62094" y="292293"/>
                </a:cubicBezTo>
                <a:cubicBezTo>
                  <a:pt x="62294" y="307711"/>
                  <a:pt x="62273" y="324329"/>
                  <a:pt x="62031" y="342145"/>
                </a:cubicBezTo>
                <a:cubicBezTo>
                  <a:pt x="61789" y="359961"/>
                  <a:pt x="61642" y="381879"/>
                  <a:pt x="61589" y="407898"/>
                </a:cubicBezTo>
                <a:cubicBezTo>
                  <a:pt x="57897" y="407877"/>
                  <a:pt x="52786" y="407793"/>
                  <a:pt x="46255" y="407646"/>
                </a:cubicBezTo>
                <a:cubicBezTo>
                  <a:pt x="39724" y="407498"/>
                  <a:pt x="32719" y="407414"/>
                  <a:pt x="25242" y="407393"/>
                </a:cubicBezTo>
                <a:cubicBezTo>
                  <a:pt x="21434" y="407383"/>
                  <a:pt x="17690" y="407404"/>
                  <a:pt x="14009" y="407456"/>
                </a:cubicBezTo>
                <a:cubicBezTo>
                  <a:pt x="10328" y="407509"/>
                  <a:pt x="6837" y="407656"/>
                  <a:pt x="3534" y="407898"/>
                </a:cubicBezTo>
                <a:lnTo>
                  <a:pt x="0" y="61588"/>
                </a:lnTo>
                <a:lnTo>
                  <a:pt x="0" y="8582"/>
                </a:lnTo>
                <a:cubicBezTo>
                  <a:pt x="8435" y="8518"/>
                  <a:pt x="17185" y="8266"/>
                  <a:pt x="26251" y="7824"/>
                </a:cubicBezTo>
                <a:cubicBezTo>
                  <a:pt x="35317" y="7383"/>
                  <a:pt x="44067" y="7130"/>
                  <a:pt x="52502" y="7067"/>
                </a:cubicBezTo>
                <a:cubicBezTo>
                  <a:pt x="54521" y="7067"/>
                  <a:pt x="56541" y="7067"/>
                  <a:pt x="58560" y="7067"/>
                </a:cubicBezTo>
                <a:lnTo>
                  <a:pt x="60580" y="168611"/>
                </a:lnTo>
                <a:cubicBezTo>
                  <a:pt x="72664" y="169778"/>
                  <a:pt x="85347" y="170473"/>
                  <a:pt x="98631" y="170693"/>
                </a:cubicBezTo>
                <a:cubicBezTo>
                  <a:pt x="111914" y="170914"/>
                  <a:pt x="124471" y="171230"/>
                  <a:pt x="136303" y="171640"/>
                </a:cubicBezTo>
                <a:cubicBezTo>
                  <a:pt x="137403" y="151706"/>
                  <a:pt x="137839" y="130939"/>
                  <a:pt x="137612" y="109341"/>
                </a:cubicBezTo>
                <a:cubicBezTo>
                  <a:pt x="137384" y="87742"/>
                  <a:pt x="136961" y="67799"/>
                  <a:pt x="136341" y="49510"/>
                </a:cubicBezTo>
                <a:cubicBezTo>
                  <a:pt x="135720" y="31221"/>
                  <a:pt x="135371" y="17073"/>
                  <a:pt x="135294" y="7067"/>
                </a:cubicBezTo>
                <a:cubicBezTo>
                  <a:pt x="139227" y="7046"/>
                  <a:pt x="144485" y="6962"/>
                  <a:pt x="151069" y="6815"/>
                </a:cubicBezTo>
                <a:cubicBezTo>
                  <a:pt x="157653" y="6667"/>
                  <a:pt x="164679" y="6583"/>
                  <a:pt x="172146" y="6562"/>
                </a:cubicBezTo>
                <a:close/>
                <a:moveTo>
                  <a:pt x="5363480" y="5553"/>
                </a:moveTo>
                <a:cubicBezTo>
                  <a:pt x="5364405" y="17490"/>
                  <a:pt x="5364826" y="34506"/>
                  <a:pt x="5364742" y="56603"/>
                </a:cubicBezTo>
                <a:cubicBezTo>
                  <a:pt x="5364658" y="78700"/>
                  <a:pt x="5364574" y="103920"/>
                  <a:pt x="5364490" y="132264"/>
                </a:cubicBezTo>
                <a:cubicBezTo>
                  <a:pt x="5374775" y="125743"/>
                  <a:pt x="5384619" y="120989"/>
                  <a:pt x="5394022" y="118002"/>
                </a:cubicBezTo>
                <a:cubicBezTo>
                  <a:pt x="5403424" y="115015"/>
                  <a:pt x="5412763" y="113543"/>
                  <a:pt x="5422040" y="113585"/>
                </a:cubicBezTo>
                <a:cubicBezTo>
                  <a:pt x="5427814" y="113596"/>
                  <a:pt x="5433682" y="114079"/>
                  <a:pt x="5439645" y="115037"/>
                </a:cubicBezTo>
                <a:cubicBezTo>
                  <a:pt x="5445609" y="115994"/>
                  <a:pt x="5451856" y="117361"/>
                  <a:pt x="5458387" y="119138"/>
                </a:cubicBezTo>
                <a:cubicBezTo>
                  <a:pt x="5470672" y="130181"/>
                  <a:pt x="5478790" y="145578"/>
                  <a:pt x="5482745" y="165330"/>
                </a:cubicBezTo>
                <a:cubicBezTo>
                  <a:pt x="5486700" y="185081"/>
                  <a:pt x="5488508" y="206536"/>
                  <a:pt x="5488172" y="229695"/>
                </a:cubicBezTo>
                <a:cubicBezTo>
                  <a:pt x="5488161" y="239350"/>
                  <a:pt x="5488056" y="249068"/>
                  <a:pt x="5487856" y="258849"/>
                </a:cubicBezTo>
                <a:cubicBezTo>
                  <a:pt x="5487657" y="268630"/>
                  <a:pt x="5487425" y="278095"/>
                  <a:pt x="5487162" y="287245"/>
                </a:cubicBezTo>
                <a:lnTo>
                  <a:pt x="5485647" y="408908"/>
                </a:lnTo>
                <a:cubicBezTo>
                  <a:pt x="5476844" y="408866"/>
                  <a:pt x="5467947" y="408697"/>
                  <a:pt x="5458955" y="408403"/>
                </a:cubicBezTo>
                <a:cubicBezTo>
                  <a:pt x="5449962" y="408108"/>
                  <a:pt x="5440687" y="407940"/>
                  <a:pt x="5431126" y="407898"/>
                </a:cubicBezTo>
                <a:lnTo>
                  <a:pt x="5433146" y="206473"/>
                </a:lnTo>
                <a:cubicBezTo>
                  <a:pt x="5432967" y="195251"/>
                  <a:pt x="5429539" y="187279"/>
                  <a:pt x="5422860" y="182557"/>
                </a:cubicBezTo>
                <a:cubicBezTo>
                  <a:pt x="5416182" y="177835"/>
                  <a:pt x="5408840" y="175542"/>
                  <a:pt x="5400837" y="175679"/>
                </a:cubicBezTo>
                <a:cubicBezTo>
                  <a:pt x="5398545" y="175668"/>
                  <a:pt x="5396314" y="175815"/>
                  <a:pt x="5394148" y="176120"/>
                </a:cubicBezTo>
                <a:cubicBezTo>
                  <a:pt x="5391982" y="176425"/>
                  <a:pt x="5390004" y="176951"/>
                  <a:pt x="5388216" y="177698"/>
                </a:cubicBezTo>
                <a:cubicBezTo>
                  <a:pt x="5378809" y="181989"/>
                  <a:pt x="5372158" y="189281"/>
                  <a:pt x="5368266" y="199574"/>
                </a:cubicBezTo>
                <a:cubicBezTo>
                  <a:pt x="5364374" y="209867"/>
                  <a:pt x="5362137" y="221646"/>
                  <a:pt x="5361554" y="234911"/>
                </a:cubicBezTo>
                <a:cubicBezTo>
                  <a:pt x="5360971" y="248177"/>
                  <a:pt x="5360940" y="261415"/>
                  <a:pt x="5361461" y="274624"/>
                </a:cubicBezTo>
                <a:cubicBezTo>
                  <a:pt x="5361997" y="298277"/>
                  <a:pt x="5362312" y="321142"/>
                  <a:pt x="5362407" y="343217"/>
                </a:cubicBezTo>
                <a:cubicBezTo>
                  <a:pt x="5362501" y="365293"/>
                  <a:pt x="5362186" y="387022"/>
                  <a:pt x="5361461" y="408403"/>
                </a:cubicBezTo>
                <a:lnTo>
                  <a:pt x="5302901" y="408403"/>
                </a:lnTo>
                <a:cubicBezTo>
                  <a:pt x="5302396" y="376063"/>
                  <a:pt x="5302017" y="344196"/>
                  <a:pt x="5301765" y="312802"/>
                </a:cubicBezTo>
                <a:cubicBezTo>
                  <a:pt x="5301513" y="281408"/>
                  <a:pt x="5301386" y="250677"/>
                  <a:pt x="5301386" y="220608"/>
                </a:cubicBezTo>
                <a:cubicBezTo>
                  <a:pt x="5301397" y="183735"/>
                  <a:pt x="5301628" y="148060"/>
                  <a:pt x="5302081" y="113585"/>
                </a:cubicBezTo>
                <a:cubicBezTo>
                  <a:pt x="5302533" y="79110"/>
                  <a:pt x="5303143" y="45960"/>
                  <a:pt x="5303910" y="14135"/>
                </a:cubicBezTo>
                <a:cubicBezTo>
                  <a:pt x="5313776" y="12673"/>
                  <a:pt x="5324083" y="10927"/>
                  <a:pt x="5334831" y="8897"/>
                </a:cubicBezTo>
                <a:cubicBezTo>
                  <a:pt x="5345580" y="6867"/>
                  <a:pt x="5355130" y="5752"/>
                  <a:pt x="5363480" y="5553"/>
                </a:cubicBezTo>
                <a:close/>
                <a:moveTo>
                  <a:pt x="4391930" y="5553"/>
                </a:moveTo>
                <a:cubicBezTo>
                  <a:pt x="4392856" y="17490"/>
                  <a:pt x="4393276" y="34506"/>
                  <a:pt x="4393192" y="56603"/>
                </a:cubicBezTo>
                <a:cubicBezTo>
                  <a:pt x="4393108" y="78700"/>
                  <a:pt x="4393024" y="103920"/>
                  <a:pt x="4392939" y="132264"/>
                </a:cubicBezTo>
                <a:cubicBezTo>
                  <a:pt x="4403225" y="125743"/>
                  <a:pt x="4413069" y="120989"/>
                  <a:pt x="4422472" y="118002"/>
                </a:cubicBezTo>
                <a:cubicBezTo>
                  <a:pt x="4431874" y="115015"/>
                  <a:pt x="4441213" y="113543"/>
                  <a:pt x="4450489" y="113585"/>
                </a:cubicBezTo>
                <a:cubicBezTo>
                  <a:pt x="4456263" y="113596"/>
                  <a:pt x="4462132" y="114079"/>
                  <a:pt x="4468095" y="115037"/>
                </a:cubicBezTo>
                <a:cubicBezTo>
                  <a:pt x="4474059" y="115994"/>
                  <a:pt x="4480306" y="117361"/>
                  <a:pt x="4486837" y="119138"/>
                </a:cubicBezTo>
                <a:cubicBezTo>
                  <a:pt x="4499121" y="130181"/>
                  <a:pt x="4507240" y="145578"/>
                  <a:pt x="4511195" y="165330"/>
                </a:cubicBezTo>
                <a:cubicBezTo>
                  <a:pt x="4515149" y="185081"/>
                  <a:pt x="4516958" y="206536"/>
                  <a:pt x="4516622" y="229695"/>
                </a:cubicBezTo>
                <a:cubicBezTo>
                  <a:pt x="4516611" y="239350"/>
                  <a:pt x="4516506" y="249068"/>
                  <a:pt x="4516306" y="258849"/>
                </a:cubicBezTo>
                <a:cubicBezTo>
                  <a:pt x="4516106" y="268630"/>
                  <a:pt x="4515875" y="278095"/>
                  <a:pt x="4515612" y="287245"/>
                </a:cubicBezTo>
                <a:lnTo>
                  <a:pt x="4514097" y="408908"/>
                </a:lnTo>
                <a:cubicBezTo>
                  <a:pt x="4505294" y="408866"/>
                  <a:pt x="4496397" y="408697"/>
                  <a:pt x="4487405" y="408403"/>
                </a:cubicBezTo>
                <a:cubicBezTo>
                  <a:pt x="4478413" y="408108"/>
                  <a:pt x="4469136" y="407940"/>
                  <a:pt x="4459576" y="407898"/>
                </a:cubicBezTo>
                <a:lnTo>
                  <a:pt x="4461596" y="206473"/>
                </a:lnTo>
                <a:cubicBezTo>
                  <a:pt x="4461417" y="195251"/>
                  <a:pt x="4457988" y="187279"/>
                  <a:pt x="4451310" y="182557"/>
                </a:cubicBezTo>
                <a:cubicBezTo>
                  <a:pt x="4444632" y="177835"/>
                  <a:pt x="4437290" y="175542"/>
                  <a:pt x="4429287" y="175679"/>
                </a:cubicBezTo>
                <a:cubicBezTo>
                  <a:pt x="4426995" y="175668"/>
                  <a:pt x="4424765" y="175815"/>
                  <a:pt x="4422598" y="176120"/>
                </a:cubicBezTo>
                <a:cubicBezTo>
                  <a:pt x="4420432" y="176425"/>
                  <a:pt x="4418454" y="176951"/>
                  <a:pt x="4416666" y="177698"/>
                </a:cubicBezTo>
                <a:cubicBezTo>
                  <a:pt x="4407259" y="181989"/>
                  <a:pt x="4400608" y="189281"/>
                  <a:pt x="4396716" y="199574"/>
                </a:cubicBezTo>
                <a:cubicBezTo>
                  <a:pt x="4392825" y="209867"/>
                  <a:pt x="4390587" y="221646"/>
                  <a:pt x="4390004" y="234911"/>
                </a:cubicBezTo>
                <a:cubicBezTo>
                  <a:pt x="4389422" y="248177"/>
                  <a:pt x="4389390" y="261415"/>
                  <a:pt x="4389910" y="274624"/>
                </a:cubicBezTo>
                <a:cubicBezTo>
                  <a:pt x="4390447" y="298277"/>
                  <a:pt x="4390762" y="321142"/>
                  <a:pt x="4390857" y="343217"/>
                </a:cubicBezTo>
                <a:cubicBezTo>
                  <a:pt x="4390952" y="365293"/>
                  <a:pt x="4390636" y="387022"/>
                  <a:pt x="4389910" y="408403"/>
                </a:cubicBezTo>
                <a:lnTo>
                  <a:pt x="4331351" y="408403"/>
                </a:lnTo>
                <a:cubicBezTo>
                  <a:pt x="4330846" y="376063"/>
                  <a:pt x="4330467" y="344196"/>
                  <a:pt x="4330215" y="312802"/>
                </a:cubicBezTo>
                <a:cubicBezTo>
                  <a:pt x="4329962" y="281408"/>
                  <a:pt x="4329836" y="250677"/>
                  <a:pt x="4329836" y="220608"/>
                </a:cubicBezTo>
                <a:cubicBezTo>
                  <a:pt x="4329847" y="183735"/>
                  <a:pt x="4330078" y="148060"/>
                  <a:pt x="4330530" y="113585"/>
                </a:cubicBezTo>
                <a:cubicBezTo>
                  <a:pt x="4330983" y="79110"/>
                  <a:pt x="4331593" y="45960"/>
                  <a:pt x="4332360" y="14135"/>
                </a:cubicBezTo>
                <a:cubicBezTo>
                  <a:pt x="4342226" y="12673"/>
                  <a:pt x="4352533" y="10927"/>
                  <a:pt x="4363281" y="8897"/>
                </a:cubicBezTo>
                <a:cubicBezTo>
                  <a:pt x="4374030" y="6867"/>
                  <a:pt x="4383579" y="5752"/>
                  <a:pt x="4391930" y="5553"/>
                </a:cubicBezTo>
                <a:close/>
                <a:moveTo>
                  <a:pt x="2344056" y="5553"/>
                </a:moveTo>
                <a:cubicBezTo>
                  <a:pt x="2344981" y="17490"/>
                  <a:pt x="2345402" y="34506"/>
                  <a:pt x="2345318" y="56603"/>
                </a:cubicBezTo>
                <a:cubicBezTo>
                  <a:pt x="2345234" y="78700"/>
                  <a:pt x="2345150" y="103920"/>
                  <a:pt x="2345065" y="132264"/>
                </a:cubicBezTo>
                <a:cubicBezTo>
                  <a:pt x="2355350" y="125743"/>
                  <a:pt x="2365195" y="120989"/>
                  <a:pt x="2374597" y="118002"/>
                </a:cubicBezTo>
                <a:cubicBezTo>
                  <a:pt x="2383999" y="115015"/>
                  <a:pt x="2393338" y="113543"/>
                  <a:pt x="2402614" y="113585"/>
                </a:cubicBezTo>
                <a:cubicBezTo>
                  <a:pt x="2408389" y="113596"/>
                  <a:pt x="2414257" y="114079"/>
                  <a:pt x="2420220" y="115037"/>
                </a:cubicBezTo>
                <a:cubicBezTo>
                  <a:pt x="2426183" y="115994"/>
                  <a:pt x="2432431" y="117361"/>
                  <a:pt x="2438962" y="119138"/>
                </a:cubicBezTo>
                <a:cubicBezTo>
                  <a:pt x="2451246" y="130181"/>
                  <a:pt x="2459365" y="145578"/>
                  <a:pt x="2463320" y="165330"/>
                </a:cubicBezTo>
                <a:cubicBezTo>
                  <a:pt x="2467274" y="185081"/>
                  <a:pt x="2469083" y="206536"/>
                  <a:pt x="2468746" y="229695"/>
                </a:cubicBezTo>
                <a:cubicBezTo>
                  <a:pt x="2468737" y="239350"/>
                  <a:pt x="2468631" y="249068"/>
                  <a:pt x="2468431" y="258849"/>
                </a:cubicBezTo>
                <a:cubicBezTo>
                  <a:pt x="2468231" y="268630"/>
                  <a:pt x="2468000" y="278095"/>
                  <a:pt x="2467737" y="287245"/>
                </a:cubicBezTo>
                <a:lnTo>
                  <a:pt x="2466223" y="408908"/>
                </a:lnTo>
                <a:cubicBezTo>
                  <a:pt x="2457420" y="408866"/>
                  <a:pt x="2448522" y="408697"/>
                  <a:pt x="2439530" y="408403"/>
                </a:cubicBezTo>
                <a:cubicBezTo>
                  <a:pt x="2430537" y="408108"/>
                  <a:pt x="2421261" y="407940"/>
                  <a:pt x="2411701" y="407898"/>
                </a:cubicBezTo>
                <a:lnTo>
                  <a:pt x="2413720" y="206473"/>
                </a:lnTo>
                <a:cubicBezTo>
                  <a:pt x="2413542" y="195251"/>
                  <a:pt x="2410113" y="187279"/>
                  <a:pt x="2403435" y="182557"/>
                </a:cubicBezTo>
                <a:cubicBezTo>
                  <a:pt x="2396756" y="177835"/>
                  <a:pt x="2389416" y="175542"/>
                  <a:pt x="2381412" y="175679"/>
                </a:cubicBezTo>
                <a:cubicBezTo>
                  <a:pt x="2379119" y="175668"/>
                  <a:pt x="2376890" y="175815"/>
                  <a:pt x="2374724" y="176120"/>
                </a:cubicBezTo>
                <a:cubicBezTo>
                  <a:pt x="2372557" y="176425"/>
                  <a:pt x="2370580" y="176951"/>
                  <a:pt x="2368792" y="177698"/>
                </a:cubicBezTo>
                <a:cubicBezTo>
                  <a:pt x="2359384" y="181989"/>
                  <a:pt x="2352734" y="189281"/>
                  <a:pt x="2348842" y="199574"/>
                </a:cubicBezTo>
                <a:cubicBezTo>
                  <a:pt x="2344950" y="209867"/>
                  <a:pt x="2342712" y="221646"/>
                  <a:pt x="2342130" y="234911"/>
                </a:cubicBezTo>
                <a:cubicBezTo>
                  <a:pt x="2341547" y="248177"/>
                  <a:pt x="2341516" y="261415"/>
                  <a:pt x="2342036" y="274624"/>
                </a:cubicBezTo>
                <a:cubicBezTo>
                  <a:pt x="2342572" y="298277"/>
                  <a:pt x="2342888" y="321142"/>
                  <a:pt x="2342983" y="343217"/>
                </a:cubicBezTo>
                <a:cubicBezTo>
                  <a:pt x="2343078" y="365293"/>
                  <a:pt x="2342762" y="387022"/>
                  <a:pt x="2342036" y="408403"/>
                </a:cubicBezTo>
                <a:lnTo>
                  <a:pt x="2283476" y="408403"/>
                </a:lnTo>
                <a:cubicBezTo>
                  <a:pt x="2282972" y="376063"/>
                  <a:pt x="2282593" y="344196"/>
                  <a:pt x="2282341" y="312802"/>
                </a:cubicBezTo>
                <a:cubicBezTo>
                  <a:pt x="2282088" y="281408"/>
                  <a:pt x="2281962" y="250677"/>
                  <a:pt x="2281962" y="220608"/>
                </a:cubicBezTo>
                <a:cubicBezTo>
                  <a:pt x="2281972" y="183735"/>
                  <a:pt x="2282204" y="148060"/>
                  <a:pt x="2282656" y="113585"/>
                </a:cubicBezTo>
                <a:cubicBezTo>
                  <a:pt x="2283108" y="79110"/>
                  <a:pt x="2283718" y="45960"/>
                  <a:pt x="2284486" y="14135"/>
                </a:cubicBezTo>
                <a:cubicBezTo>
                  <a:pt x="2294351" y="12673"/>
                  <a:pt x="2304658" y="10927"/>
                  <a:pt x="2315407" y="8897"/>
                </a:cubicBezTo>
                <a:cubicBezTo>
                  <a:pt x="2326155" y="6867"/>
                  <a:pt x="2335705" y="5752"/>
                  <a:pt x="2344056" y="5553"/>
                </a:cubicBezTo>
                <a:close/>
                <a:moveTo>
                  <a:pt x="6181449" y="4038"/>
                </a:moveTo>
                <a:lnTo>
                  <a:pt x="6234960" y="5048"/>
                </a:lnTo>
                <a:cubicBezTo>
                  <a:pt x="6233951" y="34832"/>
                  <a:pt x="6233446" y="65627"/>
                  <a:pt x="6233446" y="97431"/>
                </a:cubicBezTo>
                <a:cubicBezTo>
                  <a:pt x="6233614" y="146504"/>
                  <a:pt x="6234413" y="197029"/>
                  <a:pt x="6235844" y="249004"/>
                </a:cubicBezTo>
                <a:cubicBezTo>
                  <a:pt x="6237274" y="300980"/>
                  <a:pt x="6238326" y="353777"/>
                  <a:pt x="6238999" y="407393"/>
                </a:cubicBezTo>
                <a:lnTo>
                  <a:pt x="6190031" y="410422"/>
                </a:lnTo>
                <a:lnTo>
                  <a:pt x="6187507" y="380133"/>
                </a:lnTo>
                <a:cubicBezTo>
                  <a:pt x="6181670" y="383972"/>
                  <a:pt x="6176432" y="387274"/>
                  <a:pt x="6171794" y="390040"/>
                </a:cubicBezTo>
                <a:cubicBezTo>
                  <a:pt x="6167156" y="392806"/>
                  <a:pt x="6161793" y="394720"/>
                  <a:pt x="6155703" y="395782"/>
                </a:cubicBezTo>
                <a:cubicBezTo>
                  <a:pt x="6149855" y="396855"/>
                  <a:pt x="6143882" y="397865"/>
                  <a:pt x="6137782" y="398811"/>
                </a:cubicBezTo>
                <a:cubicBezTo>
                  <a:pt x="6131681" y="399758"/>
                  <a:pt x="6125708" y="400263"/>
                  <a:pt x="6119860" y="400326"/>
                </a:cubicBezTo>
                <a:cubicBezTo>
                  <a:pt x="6114233" y="400399"/>
                  <a:pt x="6108954" y="399621"/>
                  <a:pt x="6104022" y="397991"/>
                </a:cubicBezTo>
                <a:cubicBezTo>
                  <a:pt x="6099088" y="396361"/>
                  <a:pt x="6094945" y="393437"/>
                  <a:pt x="6091590" y="389220"/>
                </a:cubicBezTo>
                <a:cubicBezTo>
                  <a:pt x="6081241" y="370141"/>
                  <a:pt x="6074300" y="348476"/>
                  <a:pt x="6070766" y="324223"/>
                </a:cubicBezTo>
                <a:cubicBezTo>
                  <a:pt x="6067232" y="299971"/>
                  <a:pt x="6065592" y="275529"/>
                  <a:pt x="6065844" y="250898"/>
                </a:cubicBezTo>
                <a:cubicBezTo>
                  <a:pt x="6065865" y="246133"/>
                  <a:pt x="6065949" y="241527"/>
                  <a:pt x="6066097" y="237078"/>
                </a:cubicBezTo>
                <a:cubicBezTo>
                  <a:pt x="6066243" y="232629"/>
                  <a:pt x="6066328" y="228149"/>
                  <a:pt x="6066349" y="223637"/>
                </a:cubicBezTo>
                <a:cubicBezTo>
                  <a:pt x="6066328" y="222123"/>
                  <a:pt x="6066243" y="220482"/>
                  <a:pt x="6066097" y="218715"/>
                </a:cubicBezTo>
                <a:cubicBezTo>
                  <a:pt x="6065949" y="216948"/>
                  <a:pt x="6065865" y="215055"/>
                  <a:pt x="6065844" y="213036"/>
                </a:cubicBezTo>
                <a:cubicBezTo>
                  <a:pt x="6065476" y="199090"/>
                  <a:pt x="6067726" y="183567"/>
                  <a:pt x="6072596" y="166466"/>
                </a:cubicBezTo>
                <a:cubicBezTo>
                  <a:pt x="6077465" y="149365"/>
                  <a:pt x="6087162" y="135608"/>
                  <a:pt x="6101686" y="125196"/>
                </a:cubicBezTo>
                <a:cubicBezTo>
                  <a:pt x="6108481" y="120916"/>
                  <a:pt x="6115338" y="117739"/>
                  <a:pt x="6122258" y="115668"/>
                </a:cubicBezTo>
                <a:cubicBezTo>
                  <a:pt x="6129178" y="113596"/>
                  <a:pt x="6136288" y="112565"/>
                  <a:pt x="6143587" y="112576"/>
                </a:cubicBezTo>
                <a:cubicBezTo>
                  <a:pt x="6149666" y="112576"/>
                  <a:pt x="6155808" y="113207"/>
                  <a:pt x="6162013" y="114469"/>
                </a:cubicBezTo>
                <a:cubicBezTo>
                  <a:pt x="6168218" y="115731"/>
                  <a:pt x="6174361" y="117624"/>
                  <a:pt x="6180439" y="120148"/>
                </a:cubicBezTo>
                <a:cubicBezTo>
                  <a:pt x="6180387" y="93035"/>
                  <a:pt x="6180744" y="69266"/>
                  <a:pt x="6181512" y="48841"/>
                </a:cubicBezTo>
                <a:cubicBezTo>
                  <a:pt x="6182280" y="28417"/>
                  <a:pt x="6182258" y="13483"/>
                  <a:pt x="6181449" y="4038"/>
                </a:cubicBezTo>
                <a:close/>
                <a:moveTo>
                  <a:pt x="3247720" y="4038"/>
                </a:moveTo>
                <a:cubicBezTo>
                  <a:pt x="3254167" y="4049"/>
                  <a:pt x="3260204" y="5416"/>
                  <a:pt x="3265831" y="8140"/>
                </a:cubicBezTo>
                <a:cubicBezTo>
                  <a:pt x="3271457" y="10864"/>
                  <a:pt x="3275854" y="14881"/>
                  <a:pt x="3279019" y="20193"/>
                </a:cubicBezTo>
                <a:cubicBezTo>
                  <a:pt x="3282048" y="25830"/>
                  <a:pt x="3283563" y="31215"/>
                  <a:pt x="3283563" y="36347"/>
                </a:cubicBezTo>
                <a:cubicBezTo>
                  <a:pt x="3283468" y="41385"/>
                  <a:pt x="3282395" y="46202"/>
                  <a:pt x="3280344" y="50798"/>
                </a:cubicBezTo>
                <a:cubicBezTo>
                  <a:pt x="3278294" y="55394"/>
                  <a:pt x="3275833" y="59832"/>
                  <a:pt x="3272961" y="64112"/>
                </a:cubicBezTo>
                <a:cubicBezTo>
                  <a:pt x="3270385" y="66657"/>
                  <a:pt x="3267335" y="68635"/>
                  <a:pt x="3263811" y="70044"/>
                </a:cubicBezTo>
                <a:cubicBezTo>
                  <a:pt x="3260288" y="71453"/>
                  <a:pt x="3256607" y="72168"/>
                  <a:pt x="3252768" y="72190"/>
                </a:cubicBezTo>
                <a:cubicBezTo>
                  <a:pt x="3249960" y="72190"/>
                  <a:pt x="3247120" y="71811"/>
                  <a:pt x="3244250" y="71054"/>
                </a:cubicBezTo>
                <a:cubicBezTo>
                  <a:pt x="3241378" y="70296"/>
                  <a:pt x="3238665" y="69161"/>
                  <a:pt x="3236109" y="67646"/>
                </a:cubicBezTo>
                <a:cubicBezTo>
                  <a:pt x="3229746" y="63807"/>
                  <a:pt x="3224803" y="59117"/>
                  <a:pt x="3221280" y="53574"/>
                </a:cubicBezTo>
                <a:cubicBezTo>
                  <a:pt x="3217757" y="48032"/>
                  <a:pt x="3215969" y="41953"/>
                  <a:pt x="3215916" y="35337"/>
                </a:cubicBezTo>
                <a:cubicBezTo>
                  <a:pt x="3215916" y="31804"/>
                  <a:pt x="3216421" y="28270"/>
                  <a:pt x="3217431" y="24736"/>
                </a:cubicBezTo>
                <a:cubicBezTo>
                  <a:pt x="3219860" y="17469"/>
                  <a:pt x="3223836" y="12189"/>
                  <a:pt x="3229357" y="8897"/>
                </a:cubicBezTo>
                <a:cubicBezTo>
                  <a:pt x="3234878" y="5605"/>
                  <a:pt x="3241000" y="3986"/>
                  <a:pt x="3247720" y="4038"/>
                </a:cubicBezTo>
                <a:close/>
                <a:moveTo>
                  <a:pt x="5037172" y="2524"/>
                </a:moveTo>
                <a:cubicBezTo>
                  <a:pt x="5036394" y="54678"/>
                  <a:pt x="5035427" y="108758"/>
                  <a:pt x="5034270" y="164762"/>
                </a:cubicBezTo>
                <a:cubicBezTo>
                  <a:pt x="5033113" y="220766"/>
                  <a:pt x="5033407" y="279262"/>
                  <a:pt x="5035153" y="340252"/>
                </a:cubicBezTo>
                <a:cubicBezTo>
                  <a:pt x="5036015" y="350927"/>
                  <a:pt x="5041106" y="356837"/>
                  <a:pt x="5050424" y="357984"/>
                </a:cubicBezTo>
                <a:cubicBezTo>
                  <a:pt x="5059742" y="359130"/>
                  <a:pt x="5069629" y="359614"/>
                  <a:pt x="5080083" y="359435"/>
                </a:cubicBezTo>
                <a:cubicBezTo>
                  <a:pt x="5080609" y="366492"/>
                  <a:pt x="5081071" y="373202"/>
                  <a:pt x="5081471" y="379565"/>
                </a:cubicBezTo>
                <a:cubicBezTo>
                  <a:pt x="5081871" y="385928"/>
                  <a:pt x="5082081" y="392007"/>
                  <a:pt x="5082102" y="397802"/>
                </a:cubicBezTo>
                <a:cubicBezTo>
                  <a:pt x="5082123" y="400841"/>
                  <a:pt x="5082081" y="403849"/>
                  <a:pt x="5081975" y="406825"/>
                </a:cubicBezTo>
                <a:cubicBezTo>
                  <a:pt x="5081871" y="409802"/>
                  <a:pt x="5081576" y="412683"/>
                  <a:pt x="5081092" y="415471"/>
                </a:cubicBezTo>
                <a:cubicBezTo>
                  <a:pt x="5077558" y="415471"/>
                  <a:pt x="5074025" y="415471"/>
                  <a:pt x="5070491" y="415471"/>
                </a:cubicBezTo>
                <a:cubicBezTo>
                  <a:pt x="5057973" y="415717"/>
                  <a:pt x="5044810" y="415000"/>
                  <a:pt x="5031002" y="413320"/>
                </a:cubicBezTo>
                <a:cubicBezTo>
                  <a:pt x="5017195" y="411641"/>
                  <a:pt x="5005153" y="407521"/>
                  <a:pt x="4994880" y="400961"/>
                </a:cubicBezTo>
                <a:cubicBezTo>
                  <a:pt x="4984605" y="394402"/>
                  <a:pt x="4978510" y="383925"/>
                  <a:pt x="4976594" y="369531"/>
                </a:cubicBezTo>
                <a:cubicBezTo>
                  <a:pt x="4974374" y="347877"/>
                  <a:pt x="4972881" y="326569"/>
                  <a:pt x="4972113" y="305608"/>
                </a:cubicBezTo>
                <a:cubicBezTo>
                  <a:pt x="4971346" y="284647"/>
                  <a:pt x="4970987" y="263718"/>
                  <a:pt x="4971040" y="242820"/>
                </a:cubicBezTo>
                <a:cubicBezTo>
                  <a:pt x="4971051" y="226445"/>
                  <a:pt x="4971156" y="209849"/>
                  <a:pt x="4971356" y="193032"/>
                </a:cubicBezTo>
                <a:cubicBezTo>
                  <a:pt x="4971555" y="176215"/>
                  <a:pt x="4971787" y="158988"/>
                  <a:pt x="4972050" y="141351"/>
                </a:cubicBezTo>
                <a:lnTo>
                  <a:pt x="4973565" y="5553"/>
                </a:lnTo>
                <a:cubicBezTo>
                  <a:pt x="4984324" y="4732"/>
                  <a:pt x="4995241" y="4354"/>
                  <a:pt x="5006315" y="4417"/>
                </a:cubicBezTo>
                <a:cubicBezTo>
                  <a:pt x="5017390" y="4480"/>
                  <a:pt x="5027675" y="3849"/>
                  <a:pt x="5037172" y="2524"/>
                </a:cubicBezTo>
                <a:close/>
                <a:moveTo>
                  <a:pt x="1770098" y="2524"/>
                </a:moveTo>
                <a:cubicBezTo>
                  <a:pt x="1769320" y="54678"/>
                  <a:pt x="1768352" y="108758"/>
                  <a:pt x="1767195" y="164762"/>
                </a:cubicBezTo>
                <a:cubicBezTo>
                  <a:pt x="1766038" y="220766"/>
                  <a:pt x="1766333" y="279262"/>
                  <a:pt x="1768079" y="340252"/>
                </a:cubicBezTo>
                <a:cubicBezTo>
                  <a:pt x="1768941" y="350927"/>
                  <a:pt x="1774031" y="356837"/>
                  <a:pt x="1783349" y="357984"/>
                </a:cubicBezTo>
                <a:cubicBezTo>
                  <a:pt x="1792667" y="359130"/>
                  <a:pt x="1802554" y="359614"/>
                  <a:pt x="1813008" y="359435"/>
                </a:cubicBezTo>
                <a:cubicBezTo>
                  <a:pt x="1813534" y="366492"/>
                  <a:pt x="1813997" y="373202"/>
                  <a:pt x="1814396" y="379565"/>
                </a:cubicBezTo>
                <a:cubicBezTo>
                  <a:pt x="1814796" y="385928"/>
                  <a:pt x="1815006" y="392007"/>
                  <a:pt x="1815027" y="397802"/>
                </a:cubicBezTo>
                <a:cubicBezTo>
                  <a:pt x="1815049" y="400841"/>
                  <a:pt x="1815006" y="403849"/>
                  <a:pt x="1814901" y="406825"/>
                </a:cubicBezTo>
                <a:cubicBezTo>
                  <a:pt x="1814796" y="409802"/>
                  <a:pt x="1814501" y="412683"/>
                  <a:pt x="1814018" y="415471"/>
                </a:cubicBezTo>
                <a:cubicBezTo>
                  <a:pt x="1810484" y="415471"/>
                  <a:pt x="1806951" y="415471"/>
                  <a:pt x="1803416" y="415471"/>
                </a:cubicBezTo>
                <a:cubicBezTo>
                  <a:pt x="1790899" y="415717"/>
                  <a:pt x="1777735" y="415000"/>
                  <a:pt x="1763928" y="413320"/>
                </a:cubicBezTo>
                <a:cubicBezTo>
                  <a:pt x="1750120" y="411641"/>
                  <a:pt x="1738079" y="407521"/>
                  <a:pt x="1727805" y="400961"/>
                </a:cubicBezTo>
                <a:cubicBezTo>
                  <a:pt x="1717531" y="394402"/>
                  <a:pt x="1711435" y="383925"/>
                  <a:pt x="1709519" y="369531"/>
                </a:cubicBezTo>
                <a:cubicBezTo>
                  <a:pt x="1707300" y="347877"/>
                  <a:pt x="1705806" y="326569"/>
                  <a:pt x="1705039" y="305608"/>
                </a:cubicBezTo>
                <a:cubicBezTo>
                  <a:pt x="1704270" y="284647"/>
                  <a:pt x="1703913" y="263718"/>
                  <a:pt x="1703966" y="242820"/>
                </a:cubicBezTo>
                <a:cubicBezTo>
                  <a:pt x="1703977" y="226445"/>
                  <a:pt x="1704081" y="209849"/>
                  <a:pt x="1704281" y="193032"/>
                </a:cubicBezTo>
                <a:cubicBezTo>
                  <a:pt x="1704481" y="176215"/>
                  <a:pt x="1704713" y="158988"/>
                  <a:pt x="1704976" y="141351"/>
                </a:cubicBezTo>
                <a:lnTo>
                  <a:pt x="1706490" y="5553"/>
                </a:lnTo>
                <a:cubicBezTo>
                  <a:pt x="1717249" y="4732"/>
                  <a:pt x="1728166" y="4354"/>
                  <a:pt x="1739240" y="4417"/>
                </a:cubicBezTo>
                <a:cubicBezTo>
                  <a:pt x="1750314" y="4480"/>
                  <a:pt x="1760601" y="3849"/>
                  <a:pt x="1770098" y="2524"/>
                </a:cubicBezTo>
                <a:close/>
                <a:moveTo>
                  <a:pt x="6719031" y="0"/>
                </a:moveTo>
                <a:cubicBezTo>
                  <a:pt x="6726855" y="473"/>
                  <a:pt x="6734679" y="788"/>
                  <a:pt x="6742505" y="946"/>
                </a:cubicBezTo>
                <a:cubicBezTo>
                  <a:pt x="6750329" y="1104"/>
                  <a:pt x="6758155" y="1293"/>
                  <a:pt x="6765979" y="1514"/>
                </a:cubicBezTo>
                <a:cubicBezTo>
                  <a:pt x="6782807" y="1924"/>
                  <a:pt x="6798876" y="4133"/>
                  <a:pt x="6814190" y="8140"/>
                </a:cubicBezTo>
                <a:cubicBezTo>
                  <a:pt x="6829503" y="12147"/>
                  <a:pt x="6843049" y="20035"/>
                  <a:pt x="6854828" y="31804"/>
                </a:cubicBezTo>
                <a:cubicBezTo>
                  <a:pt x="6862337" y="39912"/>
                  <a:pt x="6867765" y="48431"/>
                  <a:pt x="6871109" y="57360"/>
                </a:cubicBezTo>
                <a:cubicBezTo>
                  <a:pt x="6874453" y="66289"/>
                  <a:pt x="6876094" y="75439"/>
                  <a:pt x="6876031" y="84810"/>
                </a:cubicBezTo>
                <a:cubicBezTo>
                  <a:pt x="6876010" y="92687"/>
                  <a:pt x="6875042" y="100660"/>
                  <a:pt x="6873128" y="108726"/>
                </a:cubicBezTo>
                <a:cubicBezTo>
                  <a:pt x="6871213" y="116793"/>
                  <a:pt x="6868479" y="124639"/>
                  <a:pt x="6864925" y="132264"/>
                </a:cubicBezTo>
                <a:cubicBezTo>
                  <a:pt x="6857775" y="147611"/>
                  <a:pt x="6849693" y="159827"/>
                  <a:pt x="6840675" y="168910"/>
                </a:cubicBezTo>
                <a:cubicBezTo>
                  <a:pt x="6831656" y="177994"/>
                  <a:pt x="6823199" y="186769"/>
                  <a:pt x="6815302" y="195236"/>
                </a:cubicBezTo>
                <a:cubicBezTo>
                  <a:pt x="6807406" y="203703"/>
                  <a:pt x="6801565" y="214684"/>
                  <a:pt x="6797783" y="228180"/>
                </a:cubicBezTo>
                <a:cubicBezTo>
                  <a:pt x="6797478" y="236068"/>
                  <a:pt x="6797078" y="244019"/>
                  <a:pt x="6796584" y="252033"/>
                </a:cubicBezTo>
                <a:cubicBezTo>
                  <a:pt x="6796090" y="260048"/>
                  <a:pt x="6795816" y="267746"/>
                  <a:pt x="6795763" y="275129"/>
                </a:cubicBezTo>
                <a:cubicBezTo>
                  <a:pt x="6795847" y="281776"/>
                  <a:pt x="6796184" y="287666"/>
                  <a:pt x="6796773" y="292798"/>
                </a:cubicBezTo>
                <a:cubicBezTo>
                  <a:pt x="6795237" y="292777"/>
                  <a:pt x="6793513" y="292693"/>
                  <a:pt x="6791599" y="292546"/>
                </a:cubicBezTo>
                <a:cubicBezTo>
                  <a:pt x="6789685" y="292398"/>
                  <a:pt x="6787707" y="292314"/>
                  <a:pt x="6785667" y="292293"/>
                </a:cubicBezTo>
                <a:cubicBezTo>
                  <a:pt x="6778357" y="292335"/>
                  <a:pt x="6771017" y="292630"/>
                  <a:pt x="6763644" y="293177"/>
                </a:cubicBezTo>
                <a:cubicBezTo>
                  <a:pt x="6756271" y="293724"/>
                  <a:pt x="6750319" y="294270"/>
                  <a:pt x="6745786" y="294817"/>
                </a:cubicBezTo>
                <a:cubicBezTo>
                  <a:pt x="6744187" y="279757"/>
                  <a:pt x="6743346" y="265958"/>
                  <a:pt x="6743261" y="253422"/>
                </a:cubicBezTo>
                <a:cubicBezTo>
                  <a:pt x="6742893" y="231010"/>
                  <a:pt x="6746785" y="210964"/>
                  <a:pt x="6754936" y="193284"/>
                </a:cubicBezTo>
                <a:cubicBezTo>
                  <a:pt x="6763087" y="175605"/>
                  <a:pt x="6777705" y="158462"/>
                  <a:pt x="6798793" y="141855"/>
                </a:cubicBezTo>
                <a:cubicBezTo>
                  <a:pt x="6805313" y="136628"/>
                  <a:pt x="6810067" y="130297"/>
                  <a:pt x="6813054" y="122861"/>
                </a:cubicBezTo>
                <a:cubicBezTo>
                  <a:pt x="6816041" y="115426"/>
                  <a:pt x="6817513" y="107958"/>
                  <a:pt x="6817471" y="100460"/>
                </a:cubicBezTo>
                <a:cubicBezTo>
                  <a:pt x="6817450" y="92992"/>
                  <a:pt x="6816103" y="86472"/>
                  <a:pt x="6813433" y="80898"/>
                </a:cubicBezTo>
                <a:cubicBezTo>
                  <a:pt x="6810761" y="75324"/>
                  <a:pt x="6806891" y="71580"/>
                  <a:pt x="6801821" y="69665"/>
                </a:cubicBezTo>
                <a:cubicBezTo>
                  <a:pt x="6790168" y="61346"/>
                  <a:pt x="6777001" y="57034"/>
                  <a:pt x="6762319" y="56729"/>
                </a:cubicBezTo>
                <a:cubicBezTo>
                  <a:pt x="6747637" y="56424"/>
                  <a:pt x="6733207" y="55520"/>
                  <a:pt x="6719031" y="54016"/>
                </a:cubicBezTo>
                <a:close/>
              </a:path>
            </a:pathLst>
          </a:custGeom>
          <a:solidFill>
            <a:srgbClr val="00A9C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4000" b="0" i="0" u="none" strike="noStrike" dirty="0">
              <a:solidFill>
                <a:srgbClr val="00A9C1"/>
              </a:solidFill>
              <a:latin typeface="Arial" panose="020B0604020202020204" pitchFamily="34" charset="0"/>
              <a:cs typeface="PraterSansPro" panose="020B0504020101020102" pitchFamily="34" charset="0"/>
            </a:endParaRPr>
          </a:p>
        </p:txBody>
      </p:sp>
      <p:sp>
        <p:nvSpPr>
          <p:cNvPr id="12" name="TextBox 11" title="Text: Quick Quiz!">
            <a:extLst>
              <a:ext uri="{FF2B5EF4-FFF2-40B4-BE49-F238E27FC236}">
                <a16:creationId xmlns:a16="http://schemas.microsoft.com/office/drawing/2014/main" id="{2E5E29F2-A7F0-49E1-9C0A-88F84E5DA2F1}"/>
              </a:ext>
            </a:extLst>
          </p:cNvPr>
          <p:cNvSpPr txBox="1"/>
          <p:nvPr/>
        </p:nvSpPr>
        <p:spPr>
          <a:xfrm>
            <a:off x="1156135" y="805181"/>
            <a:ext cx="2253819" cy="535001"/>
          </a:xfrm>
          <a:custGeom>
            <a:avLst/>
            <a:gdLst/>
            <a:ahLst/>
            <a:cxnLst/>
            <a:rect l="l" t="t" r="r" b="b"/>
            <a:pathLst>
              <a:path w="2253819" h="535001">
                <a:moveTo>
                  <a:pt x="2209421" y="367532"/>
                </a:moveTo>
                <a:cubicBezTo>
                  <a:pt x="2212816" y="367532"/>
                  <a:pt x="2216141" y="367953"/>
                  <a:pt x="2219396" y="368796"/>
                </a:cubicBezTo>
                <a:cubicBezTo>
                  <a:pt x="2222651" y="369639"/>
                  <a:pt x="2225695" y="370904"/>
                  <a:pt x="2228528" y="372590"/>
                </a:cubicBezTo>
                <a:cubicBezTo>
                  <a:pt x="2236958" y="377671"/>
                  <a:pt x="2243280" y="383665"/>
                  <a:pt x="2247495" y="390573"/>
                </a:cubicBezTo>
                <a:cubicBezTo>
                  <a:pt x="2251710" y="397481"/>
                  <a:pt x="2253817" y="405161"/>
                  <a:pt x="2253817" y="413614"/>
                </a:cubicBezTo>
                <a:cubicBezTo>
                  <a:pt x="2253841" y="416459"/>
                  <a:pt x="2253653" y="419480"/>
                  <a:pt x="2253255" y="422676"/>
                </a:cubicBezTo>
                <a:cubicBezTo>
                  <a:pt x="2252857" y="425872"/>
                  <a:pt x="2252108" y="429033"/>
                  <a:pt x="2251007" y="432159"/>
                </a:cubicBezTo>
                <a:cubicBezTo>
                  <a:pt x="2247425" y="442228"/>
                  <a:pt x="2241805" y="449627"/>
                  <a:pt x="2234148" y="454357"/>
                </a:cubicBezTo>
                <a:cubicBezTo>
                  <a:pt x="2226491" y="459087"/>
                  <a:pt x="2218061" y="461429"/>
                  <a:pt x="2208859" y="461382"/>
                </a:cubicBezTo>
                <a:cubicBezTo>
                  <a:pt x="2199961" y="461323"/>
                  <a:pt x="2191625" y="459333"/>
                  <a:pt x="2183851" y="455411"/>
                </a:cubicBezTo>
                <a:cubicBezTo>
                  <a:pt x="2176077" y="451489"/>
                  <a:pt x="2169989" y="445986"/>
                  <a:pt x="2165587" y="438903"/>
                </a:cubicBezTo>
                <a:cubicBezTo>
                  <a:pt x="2163339" y="434992"/>
                  <a:pt x="2161653" y="431293"/>
                  <a:pt x="2160529" y="427804"/>
                </a:cubicBezTo>
                <a:cubicBezTo>
                  <a:pt x="2159405" y="424315"/>
                  <a:pt x="2158843" y="420896"/>
                  <a:pt x="2158843" y="417548"/>
                </a:cubicBezTo>
                <a:cubicBezTo>
                  <a:pt x="2158972" y="411425"/>
                  <a:pt x="2160400" y="405547"/>
                  <a:pt x="2163128" y="399916"/>
                </a:cubicBezTo>
                <a:cubicBezTo>
                  <a:pt x="2165856" y="394284"/>
                  <a:pt x="2169111" y="388547"/>
                  <a:pt x="2172893" y="382705"/>
                </a:cubicBezTo>
                <a:cubicBezTo>
                  <a:pt x="2173150" y="382424"/>
                  <a:pt x="2173338" y="382143"/>
                  <a:pt x="2173455" y="381862"/>
                </a:cubicBezTo>
                <a:cubicBezTo>
                  <a:pt x="2173572" y="381581"/>
                  <a:pt x="2173759" y="381300"/>
                  <a:pt x="2174017" y="381019"/>
                </a:cubicBezTo>
                <a:cubicBezTo>
                  <a:pt x="2178337" y="377015"/>
                  <a:pt x="2183605" y="373784"/>
                  <a:pt x="2189822" y="371325"/>
                </a:cubicBezTo>
                <a:cubicBezTo>
                  <a:pt x="2196039" y="368867"/>
                  <a:pt x="2202572" y="367602"/>
                  <a:pt x="2209421" y="367532"/>
                </a:cubicBezTo>
                <a:close/>
                <a:moveTo>
                  <a:pt x="1869979" y="126445"/>
                </a:moveTo>
                <a:cubicBezTo>
                  <a:pt x="1876207" y="176648"/>
                  <a:pt x="1880188" y="229801"/>
                  <a:pt x="1881921" y="285905"/>
                </a:cubicBezTo>
                <a:cubicBezTo>
                  <a:pt x="1883653" y="342009"/>
                  <a:pt x="1884543" y="398253"/>
                  <a:pt x="1884590" y="454638"/>
                </a:cubicBezTo>
                <a:cubicBezTo>
                  <a:pt x="1879275" y="454907"/>
                  <a:pt x="1873889" y="455071"/>
                  <a:pt x="1868433" y="455130"/>
                </a:cubicBezTo>
                <a:cubicBezTo>
                  <a:pt x="1862978" y="455188"/>
                  <a:pt x="1857311" y="455212"/>
                  <a:pt x="1851433" y="455200"/>
                </a:cubicBezTo>
                <a:cubicBezTo>
                  <a:pt x="1845509" y="455188"/>
                  <a:pt x="1839515" y="455212"/>
                  <a:pt x="1833450" y="455270"/>
                </a:cubicBezTo>
                <a:cubicBezTo>
                  <a:pt x="1827386" y="455329"/>
                  <a:pt x="1821391" y="455493"/>
                  <a:pt x="1815467" y="455762"/>
                </a:cubicBezTo>
                <a:cubicBezTo>
                  <a:pt x="1813243" y="407573"/>
                  <a:pt x="1811650" y="358681"/>
                  <a:pt x="1810690" y="309087"/>
                </a:cubicBezTo>
                <a:cubicBezTo>
                  <a:pt x="1809730" y="259492"/>
                  <a:pt x="1809262" y="211724"/>
                  <a:pt x="1809285" y="165783"/>
                </a:cubicBezTo>
                <a:cubicBezTo>
                  <a:pt x="1809285" y="159566"/>
                  <a:pt x="1809285" y="153314"/>
                  <a:pt x="1809285" y="147027"/>
                </a:cubicBezTo>
                <a:cubicBezTo>
                  <a:pt x="1809285" y="140740"/>
                  <a:pt x="1809285" y="134628"/>
                  <a:pt x="1809285" y="128693"/>
                </a:cubicBezTo>
                <a:cubicBezTo>
                  <a:pt x="1819752" y="128353"/>
                  <a:pt x="1830149" y="127908"/>
                  <a:pt x="1840475" y="127358"/>
                </a:cubicBezTo>
                <a:cubicBezTo>
                  <a:pt x="1850801" y="126808"/>
                  <a:pt x="1860636" y="126503"/>
                  <a:pt x="1869979" y="126445"/>
                </a:cubicBezTo>
                <a:close/>
                <a:moveTo>
                  <a:pt x="612679" y="126445"/>
                </a:moveTo>
                <a:cubicBezTo>
                  <a:pt x="618907" y="176648"/>
                  <a:pt x="622888" y="229801"/>
                  <a:pt x="624621" y="285905"/>
                </a:cubicBezTo>
                <a:cubicBezTo>
                  <a:pt x="626353" y="342009"/>
                  <a:pt x="627243" y="398253"/>
                  <a:pt x="627290" y="454638"/>
                </a:cubicBezTo>
                <a:cubicBezTo>
                  <a:pt x="621975" y="454907"/>
                  <a:pt x="616589" y="455071"/>
                  <a:pt x="611133" y="455130"/>
                </a:cubicBezTo>
                <a:cubicBezTo>
                  <a:pt x="605677" y="455188"/>
                  <a:pt x="600011" y="455212"/>
                  <a:pt x="594133" y="455200"/>
                </a:cubicBezTo>
                <a:cubicBezTo>
                  <a:pt x="588209" y="455188"/>
                  <a:pt x="582215" y="455212"/>
                  <a:pt x="576150" y="455270"/>
                </a:cubicBezTo>
                <a:cubicBezTo>
                  <a:pt x="570086" y="455329"/>
                  <a:pt x="564091" y="455493"/>
                  <a:pt x="558167" y="455762"/>
                </a:cubicBezTo>
                <a:cubicBezTo>
                  <a:pt x="555942" y="407573"/>
                  <a:pt x="554350" y="358681"/>
                  <a:pt x="553390" y="309087"/>
                </a:cubicBezTo>
                <a:cubicBezTo>
                  <a:pt x="552430" y="259492"/>
                  <a:pt x="551962" y="211724"/>
                  <a:pt x="551985" y="165783"/>
                </a:cubicBezTo>
                <a:cubicBezTo>
                  <a:pt x="551985" y="159566"/>
                  <a:pt x="551985" y="153314"/>
                  <a:pt x="551985" y="147027"/>
                </a:cubicBezTo>
                <a:cubicBezTo>
                  <a:pt x="551985" y="140740"/>
                  <a:pt x="551985" y="134628"/>
                  <a:pt x="551985" y="128693"/>
                </a:cubicBezTo>
                <a:cubicBezTo>
                  <a:pt x="562452" y="128353"/>
                  <a:pt x="572849" y="127908"/>
                  <a:pt x="583175" y="127358"/>
                </a:cubicBezTo>
                <a:cubicBezTo>
                  <a:pt x="593501" y="126808"/>
                  <a:pt x="603336" y="126503"/>
                  <a:pt x="612679" y="126445"/>
                </a:cubicBezTo>
                <a:close/>
                <a:moveTo>
                  <a:pt x="786462" y="125321"/>
                </a:moveTo>
                <a:cubicBezTo>
                  <a:pt x="792550" y="125414"/>
                  <a:pt x="798357" y="125789"/>
                  <a:pt x="803883" y="126445"/>
                </a:cubicBezTo>
                <a:lnTo>
                  <a:pt x="803883" y="187138"/>
                </a:lnTo>
                <a:cubicBezTo>
                  <a:pt x="796380" y="188654"/>
                  <a:pt x="788346" y="189556"/>
                  <a:pt x="779781" y="189844"/>
                </a:cubicBezTo>
                <a:cubicBezTo>
                  <a:pt x="771216" y="190132"/>
                  <a:pt x="763307" y="191949"/>
                  <a:pt x="756053" y="195297"/>
                </a:cubicBezTo>
                <a:cubicBezTo>
                  <a:pt x="748800" y="198645"/>
                  <a:pt x="743388" y="205666"/>
                  <a:pt x="739818" y="216361"/>
                </a:cubicBezTo>
                <a:cubicBezTo>
                  <a:pt x="738448" y="220575"/>
                  <a:pt x="737535" y="225212"/>
                  <a:pt x="737079" y="230270"/>
                </a:cubicBezTo>
                <a:cubicBezTo>
                  <a:pt x="736622" y="235327"/>
                  <a:pt x="736411" y="240807"/>
                  <a:pt x="736447" y="246707"/>
                </a:cubicBezTo>
                <a:cubicBezTo>
                  <a:pt x="736727" y="264527"/>
                  <a:pt x="738413" y="283821"/>
                  <a:pt x="741504" y="304591"/>
                </a:cubicBezTo>
                <a:cubicBezTo>
                  <a:pt x="744595" y="325360"/>
                  <a:pt x="747405" y="345217"/>
                  <a:pt x="749934" y="364160"/>
                </a:cubicBezTo>
                <a:cubicBezTo>
                  <a:pt x="755952" y="375786"/>
                  <a:pt x="764709" y="383443"/>
                  <a:pt x="776206" y="387131"/>
                </a:cubicBezTo>
                <a:cubicBezTo>
                  <a:pt x="787703" y="390819"/>
                  <a:pt x="799552" y="393277"/>
                  <a:pt x="811751" y="394507"/>
                </a:cubicBezTo>
                <a:cubicBezTo>
                  <a:pt x="811751" y="397012"/>
                  <a:pt x="811751" y="399447"/>
                  <a:pt x="811751" y="401812"/>
                </a:cubicBezTo>
                <a:cubicBezTo>
                  <a:pt x="811751" y="404177"/>
                  <a:pt x="811751" y="406613"/>
                  <a:pt x="811751" y="409118"/>
                </a:cubicBezTo>
                <a:cubicBezTo>
                  <a:pt x="811775" y="416424"/>
                  <a:pt x="811728" y="423870"/>
                  <a:pt x="811611" y="431457"/>
                </a:cubicBezTo>
                <a:cubicBezTo>
                  <a:pt x="811494" y="439043"/>
                  <a:pt x="811166" y="446770"/>
                  <a:pt x="810627" y="454638"/>
                </a:cubicBezTo>
                <a:cubicBezTo>
                  <a:pt x="796519" y="453327"/>
                  <a:pt x="781214" y="451329"/>
                  <a:pt x="764712" y="448644"/>
                </a:cubicBezTo>
                <a:cubicBezTo>
                  <a:pt x="748210" y="445959"/>
                  <a:pt x="733113" y="441463"/>
                  <a:pt x="719421" y="435156"/>
                </a:cubicBezTo>
                <a:cubicBezTo>
                  <a:pt x="705729" y="428850"/>
                  <a:pt x="696043" y="419608"/>
                  <a:pt x="690364" y="407432"/>
                </a:cubicBezTo>
                <a:cubicBezTo>
                  <a:pt x="687519" y="400033"/>
                  <a:pt x="685201" y="391369"/>
                  <a:pt x="683410" y="381441"/>
                </a:cubicBezTo>
                <a:cubicBezTo>
                  <a:pt x="681619" y="371513"/>
                  <a:pt x="680565" y="362568"/>
                  <a:pt x="680249" y="354607"/>
                </a:cubicBezTo>
                <a:cubicBezTo>
                  <a:pt x="679839" y="336377"/>
                  <a:pt x="679113" y="319026"/>
                  <a:pt x="678071" y="302554"/>
                </a:cubicBezTo>
                <a:cubicBezTo>
                  <a:pt x="677029" y="286081"/>
                  <a:pt x="676444" y="270275"/>
                  <a:pt x="676315" y="255137"/>
                </a:cubicBezTo>
                <a:cubicBezTo>
                  <a:pt x="676221" y="239706"/>
                  <a:pt x="677252" y="224767"/>
                  <a:pt x="679406" y="210319"/>
                </a:cubicBezTo>
                <a:cubicBezTo>
                  <a:pt x="681560" y="195872"/>
                  <a:pt x="685400" y="181776"/>
                  <a:pt x="690926" y="168031"/>
                </a:cubicBezTo>
                <a:cubicBezTo>
                  <a:pt x="697717" y="153958"/>
                  <a:pt x="710408" y="143327"/>
                  <a:pt x="729000" y="136139"/>
                </a:cubicBezTo>
                <a:cubicBezTo>
                  <a:pt x="747592" y="128950"/>
                  <a:pt x="766746" y="125344"/>
                  <a:pt x="786462" y="125321"/>
                </a:cubicBezTo>
                <a:close/>
                <a:moveTo>
                  <a:pt x="1725761" y="121949"/>
                </a:moveTo>
                <a:lnTo>
                  <a:pt x="1734190" y="121949"/>
                </a:lnTo>
                <a:cubicBezTo>
                  <a:pt x="1734752" y="143842"/>
                  <a:pt x="1735174" y="165666"/>
                  <a:pt x="1735455" y="187419"/>
                </a:cubicBezTo>
                <a:cubicBezTo>
                  <a:pt x="1735736" y="209172"/>
                  <a:pt x="1735876" y="230995"/>
                  <a:pt x="1735876" y="252889"/>
                </a:cubicBezTo>
                <a:cubicBezTo>
                  <a:pt x="1735841" y="286526"/>
                  <a:pt x="1735630" y="320549"/>
                  <a:pt x="1735244" y="354958"/>
                </a:cubicBezTo>
                <a:cubicBezTo>
                  <a:pt x="1734858" y="389367"/>
                  <a:pt x="1734506" y="424654"/>
                  <a:pt x="1734190" y="460820"/>
                </a:cubicBezTo>
                <a:cubicBezTo>
                  <a:pt x="1724590" y="461557"/>
                  <a:pt x="1714849" y="461909"/>
                  <a:pt x="1704968" y="461874"/>
                </a:cubicBezTo>
                <a:cubicBezTo>
                  <a:pt x="1695086" y="461838"/>
                  <a:pt x="1685345" y="462049"/>
                  <a:pt x="1675745" y="462506"/>
                </a:cubicBezTo>
                <a:lnTo>
                  <a:pt x="1671249" y="424291"/>
                </a:lnTo>
                <a:cubicBezTo>
                  <a:pt x="1662866" y="429607"/>
                  <a:pt x="1653079" y="434430"/>
                  <a:pt x="1641886" y="438762"/>
                </a:cubicBezTo>
                <a:cubicBezTo>
                  <a:pt x="1630693" y="443094"/>
                  <a:pt x="1619501" y="445389"/>
                  <a:pt x="1608308" y="445646"/>
                </a:cubicBezTo>
                <a:cubicBezTo>
                  <a:pt x="1601517" y="445682"/>
                  <a:pt x="1595148" y="444487"/>
                  <a:pt x="1589201" y="442064"/>
                </a:cubicBezTo>
                <a:cubicBezTo>
                  <a:pt x="1583253" y="439640"/>
                  <a:pt x="1578008" y="435777"/>
                  <a:pt x="1573465" y="430473"/>
                </a:cubicBezTo>
                <a:cubicBezTo>
                  <a:pt x="1569333" y="427441"/>
                  <a:pt x="1565656" y="423530"/>
                  <a:pt x="1562437" y="418742"/>
                </a:cubicBezTo>
                <a:cubicBezTo>
                  <a:pt x="1559217" y="413953"/>
                  <a:pt x="1555962" y="407936"/>
                  <a:pt x="1552672" y="400688"/>
                </a:cubicBezTo>
                <a:cubicBezTo>
                  <a:pt x="1549020" y="385761"/>
                  <a:pt x="1546069" y="370377"/>
                  <a:pt x="1543821" y="354536"/>
                </a:cubicBezTo>
                <a:cubicBezTo>
                  <a:pt x="1541573" y="338696"/>
                  <a:pt x="1540028" y="322609"/>
                  <a:pt x="1539185" y="306277"/>
                </a:cubicBezTo>
                <a:cubicBezTo>
                  <a:pt x="1537675" y="277815"/>
                  <a:pt x="1536902" y="248616"/>
                  <a:pt x="1536867" y="218679"/>
                </a:cubicBezTo>
                <a:cubicBezTo>
                  <a:pt x="1536832" y="188742"/>
                  <a:pt x="1536480" y="156873"/>
                  <a:pt x="1535813" y="123073"/>
                </a:cubicBezTo>
                <a:lnTo>
                  <a:pt x="1603250" y="124197"/>
                </a:lnTo>
                <a:cubicBezTo>
                  <a:pt x="1604479" y="164694"/>
                  <a:pt x="1604831" y="204665"/>
                  <a:pt x="1604304" y="244108"/>
                </a:cubicBezTo>
                <a:cubicBezTo>
                  <a:pt x="1603777" y="283552"/>
                  <a:pt x="1606798" y="322258"/>
                  <a:pt x="1613366" y="360226"/>
                </a:cubicBezTo>
                <a:cubicBezTo>
                  <a:pt x="1615063" y="368012"/>
                  <a:pt x="1619395" y="373655"/>
                  <a:pt x="1626361" y="377156"/>
                </a:cubicBezTo>
                <a:cubicBezTo>
                  <a:pt x="1633328" y="380656"/>
                  <a:pt x="1641172" y="382506"/>
                  <a:pt x="1649894" y="382705"/>
                </a:cubicBezTo>
                <a:cubicBezTo>
                  <a:pt x="1658733" y="382694"/>
                  <a:pt x="1665079" y="380048"/>
                  <a:pt x="1668931" y="374767"/>
                </a:cubicBezTo>
                <a:cubicBezTo>
                  <a:pt x="1672783" y="369487"/>
                  <a:pt x="1675054" y="365015"/>
                  <a:pt x="1675745" y="361350"/>
                </a:cubicBezTo>
                <a:lnTo>
                  <a:pt x="1669563" y="125321"/>
                </a:lnTo>
                <a:cubicBezTo>
                  <a:pt x="1679421" y="124688"/>
                  <a:pt x="1689068" y="123986"/>
                  <a:pt x="1698505" y="123213"/>
                </a:cubicBezTo>
                <a:cubicBezTo>
                  <a:pt x="1707941" y="122441"/>
                  <a:pt x="1717027" y="122019"/>
                  <a:pt x="1725761" y="121949"/>
                </a:cubicBezTo>
                <a:close/>
                <a:moveTo>
                  <a:pt x="468461" y="121949"/>
                </a:moveTo>
                <a:lnTo>
                  <a:pt x="476890" y="121949"/>
                </a:lnTo>
                <a:cubicBezTo>
                  <a:pt x="477452" y="143842"/>
                  <a:pt x="477874" y="165666"/>
                  <a:pt x="478155" y="187419"/>
                </a:cubicBezTo>
                <a:cubicBezTo>
                  <a:pt x="478436" y="209172"/>
                  <a:pt x="478576" y="230995"/>
                  <a:pt x="478576" y="252889"/>
                </a:cubicBezTo>
                <a:cubicBezTo>
                  <a:pt x="478541" y="286526"/>
                  <a:pt x="478330" y="320549"/>
                  <a:pt x="477944" y="354958"/>
                </a:cubicBezTo>
                <a:cubicBezTo>
                  <a:pt x="477558" y="389367"/>
                  <a:pt x="477206" y="424654"/>
                  <a:pt x="476890" y="460820"/>
                </a:cubicBezTo>
                <a:cubicBezTo>
                  <a:pt x="467290" y="461557"/>
                  <a:pt x="457549" y="461909"/>
                  <a:pt x="447668" y="461874"/>
                </a:cubicBezTo>
                <a:cubicBezTo>
                  <a:pt x="437786" y="461838"/>
                  <a:pt x="428045" y="462049"/>
                  <a:pt x="418445" y="462506"/>
                </a:cubicBezTo>
                <a:lnTo>
                  <a:pt x="413949" y="424291"/>
                </a:lnTo>
                <a:cubicBezTo>
                  <a:pt x="405566" y="429607"/>
                  <a:pt x="395779" y="434430"/>
                  <a:pt x="384586" y="438762"/>
                </a:cubicBezTo>
                <a:cubicBezTo>
                  <a:pt x="373393" y="443094"/>
                  <a:pt x="362200" y="445389"/>
                  <a:pt x="351008" y="445646"/>
                </a:cubicBezTo>
                <a:cubicBezTo>
                  <a:pt x="344217" y="445682"/>
                  <a:pt x="337848" y="444487"/>
                  <a:pt x="331901" y="442064"/>
                </a:cubicBezTo>
                <a:cubicBezTo>
                  <a:pt x="325953" y="439640"/>
                  <a:pt x="320708" y="435777"/>
                  <a:pt x="316165" y="430473"/>
                </a:cubicBezTo>
                <a:cubicBezTo>
                  <a:pt x="312032" y="427441"/>
                  <a:pt x="308356" y="423530"/>
                  <a:pt x="305137" y="418742"/>
                </a:cubicBezTo>
                <a:cubicBezTo>
                  <a:pt x="301917" y="413953"/>
                  <a:pt x="298662" y="407936"/>
                  <a:pt x="295372" y="400688"/>
                </a:cubicBezTo>
                <a:cubicBezTo>
                  <a:pt x="291719" y="385761"/>
                  <a:pt x="288769" y="370377"/>
                  <a:pt x="286521" y="354536"/>
                </a:cubicBezTo>
                <a:cubicBezTo>
                  <a:pt x="284273" y="338696"/>
                  <a:pt x="282728" y="322609"/>
                  <a:pt x="281885" y="306277"/>
                </a:cubicBezTo>
                <a:cubicBezTo>
                  <a:pt x="280375" y="277815"/>
                  <a:pt x="279602" y="248616"/>
                  <a:pt x="279567" y="218679"/>
                </a:cubicBezTo>
                <a:cubicBezTo>
                  <a:pt x="279532" y="188742"/>
                  <a:pt x="279180" y="156873"/>
                  <a:pt x="278513" y="123073"/>
                </a:cubicBezTo>
                <a:lnTo>
                  <a:pt x="345950" y="124197"/>
                </a:lnTo>
                <a:cubicBezTo>
                  <a:pt x="347179" y="164694"/>
                  <a:pt x="347531" y="204665"/>
                  <a:pt x="347004" y="244108"/>
                </a:cubicBezTo>
                <a:cubicBezTo>
                  <a:pt x="346477" y="283552"/>
                  <a:pt x="349497" y="322258"/>
                  <a:pt x="356066" y="360226"/>
                </a:cubicBezTo>
                <a:cubicBezTo>
                  <a:pt x="357763" y="368012"/>
                  <a:pt x="362095" y="373655"/>
                  <a:pt x="369061" y="377156"/>
                </a:cubicBezTo>
                <a:cubicBezTo>
                  <a:pt x="376027" y="380656"/>
                  <a:pt x="383872" y="382506"/>
                  <a:pt x="392594" y="382705"/>
                </a:cubicBezTo>
                <a:cubicBezTo>
                  <a:pt x="401433" y="382694"/>
                  <a:pt x="407779" y="380048"/>
                  <a:pt x="411631" y="374767"/>
                </a:cubicBezTo>
                <a:cubicBezTo>
                  <a:pt x="415483" y="369487"/>
                  <a:pt x="417754" y="365015"/>
                  <a:pt x="418445" y="361350"/>
                </a:cubicBezTo>
                <a:lnTo>
                  <a:pt x="412263" y="125321"/>
                </a:lnTo>
                <a:cubicBezTo>
                  <a:pt x="422121" y="124688"/>
                  <a:pt x="431768" y="123986"/>
                  <a:pt x="441205" y="123213"/>
                </a:cubicBezTo>
                <a:cubicBezTo>
                  <a:pt x="450641" y="122441"/>
                  <a:pt x="459727" y="122019"/>
                  <a:pt x="468461" y="121949"/>
                </a:cubicBezTo>
                <a:close/>
                <a:moveTo>
                  <a:pt x="2030246" y="115205"/>
                </a:moveTo>
                <a:cubicBezTo>
                  <a:pt x="2031141" y="115195"/>
                  <a:pt x="2033223" y="115216"/>
                  <a:pt x="2036490" y="115268"/>
                </a:cubicBezTo>
                <a:cubicBezTo>
                  <a:pt x="2039758" y="115320"/>
                  <a:pt x="2046710" y="115465"/>
                  <a:pt x="2057346" y="115705"/>
                </a:cubicBezTo>
                <a:cubicBezTo>
                  <a:pt x="2067982" y="115944"/>
                  <a:pt x="2084800" y="116339"/>
                  <a:pt x="2107799" y="116891"/>
                </a:cubicBezTo>
                <a:cubicBezTo>
                  <a:pt x="2099638" y="162107"/>
                  <a:pt x="2089687" y="206690"/>
                  <a:pt x="2077944" y="250641"/>
                </a:cubicBezTo>
                <a:cubicBezTo>
                  <a:pt x="2066201" y="294592"/>
                  <a:pt x="2054423" y="338052"/>
                  <a:pt x="2042610" y="381019"/>
                </a:cubicBezTo>
                <a:cubicBezTo>
                  <a:pt x="2052562" y="382282"/>
                  <a:pt x="2063316" y="383128"/>
                  <a:pt x="2074871" y="383559"/>
                </a:cubicBezTo>
                <a:cubicBezTo>
                  <a:pt x="2086426" y="383989"/>
                  <a:pt x="2096389" y="384294"/>
                  <a:pt x="2104760" y="384474"/>
                </a:cubicBezTo>
                <a:cubicBezTo>
                  <a:pt x="2113131" y="384655"/>
                  <a:pt x="2117515" y="385002"/>
                  <a:pt x="2117914" y="385515"/>
                </a:cubicBezTo>
                <a:lnTo>
                  <a:pt x="2121286" y="454638"/>
                </a:lnTo>
                <a:cubicBezTo>
                  <a:pt x="2107799" y="455106"/>
                  <a:pt x="2094311" y="455294"/>
                  <a:pt x="2080824" y="455200"/>
                </a:cubicBezTo>
                <a:cubicBezTo>
                  <a:pt x="2067313" y="455177"/>
                  <a:pt x="2053732" y="455083"/>
                  <a:pt x="2040081" y="454919"/>
                </a:cubicBezTo>
                <a:cubicBezTo>
                  <a:pt x="2026430" y="454755"/>
                  <a:pt x="2012848" y="454662"/>
                  <a:pt x="1999338" y="454638"/>
                </a:cubicBezTo>
                <a:cubicBezTo>
                  <a:pt x="1985850" y="454544"/>
                  <a:pt x="1972363" y="454732"/>
                  <a:pt x="1958876" y="455200"/>
                </a:cubicBezTo>
                <a:cubicBezTo>
                  <a:pt x="1968183" y="411600"/>
                  <a:pt x="1978791" y="366455"/>
                  <a:pt x="1990697" y="319764"/>
                </a:cubicBezTo>
                <a:cubicBezTo>
                  <a:pt x="2002604" y="273073"/>
                  <a:pt x="2013914" y="226804"/>
                  <a:pt x="2024627" y="180956"/>
                </a:cubicBezTo>
                <a:cubicBezTo>
                  <a:pt x="2011490" y="180488"/>
                  <a:pt x="1997863" y="180441"/>
                  <a:pt x="1983743" y="180816"/>
                </a:cubicBezTo>
                <a:cubicBezTo>
                  <a:pt x="1969623" y="181190"/>
                  <a:pt x="1954591" y="181425"/>
                  <a:pt x="1938644" y="181518"/>
                </a:cubicBezTo>
                <a:cubicBezTo>
                  <a:pt x="1938914" y="179809"/>
                  <a:pt x="1939078" y="178029"/>
                  <a:pt x="1939136" y="176179"/>
                </a:cubicBezTo>
                <a:cubicBezTo>
                  <a:pt x="1939195" y="174330"/>
                  <a:pt x="1939218" y="172550"/>
                  <a:pt x="1939206" y="170841"/>
                </a:cubicBezTo>
                <a:cubicBezTo>
                  <a:pt x="1939136" y="164928"/>
                  <a:pt x="1938855" y="158910"/>
                  <a:pt x="1938364" y="152787"/>
                </a:cubicBezTo>
                <a:cubicBezTo>
                  <a:pt x="1937872" y="146664"/>
                  <a:pt x="1937591" y="140506"/>
                  <a:pt x="1937521" y="134312"/>
                </a:cubicBezTo>
                <a:cubicBezTo>
                  <a:pt x="1937614" y="129255"/>
                  <a:pt x="1937989" y="124197"/>
                  <a:pt x="1938644" y="119139"/>
                </a:cubicBezTo>
                <a:cubicBezTo>
                  <a:pt x="1952823" y="118729"/>
                  <a:pt x="1967738" y="118003"/>
                  <a:pt x="1983392" y="116961"/>
                </a:cubicBezTo>
                <a:cubicBezTo>
                  <a:pt x="1999045" y="115919"/>
                  <a:pt x="2014663" y="115334"/>
                  <a:pt x="2030246" y="115205"/>
                </a:cubicBezTo>
                <a:close/>
                <a:moveTo>
                  <a:pt x="1372545" y="71371"/>
                </a:moveTo>
                <a:cubicBezTo>
                  <a:pt x="1371117" y="71394"/>
                  <a:pt x="1369618" y="71488"/>
                  <a:pt x="1368049" y="71652"/>
                </a:cubicBezTo>
                <a:cubicBezTo>
                  <a:pt x="1366481" y="71816"/>
                  <a:pt x="1364982" y="71910"/>
                  <a:pt x="1363554" y="71933"/>
                </a:cubicBezTo>
                <a:cubicBezTo>
                  <a:pt x="1355569" y="74087"/>
                  <a:pt x="1348919" y="77506"/>
                  <a:pt x="1343603" y="82189"/>
                </a:cubicBezTo>
                <a:cubicBezTo>
                  <a:pt x="1338288" y="86872"/>
                  <a:pt x="1335010" y="93382"/>
                  <a:pt x="1333769" y="101718"/>
                </a:cubicBezTo>
                <a:cubicBezTo>
                  <a:pt x="1334928" y="148947"/>
                  <a:pt x="1335982" y="194420"/>
                  <a:pt x="1336930" y="238137"/>
                </a:cubicBezTo>
                <a:cubicBezTo>
                  <a:pt x="1337878" y="281854"/>
                  <a:pt x="1340196" y="327046"/>
                  <a:pt x="1343884" y="373714"/>
                </a:cubicBezTo>
                <a:cubicBezTo>
                  <a:pt x="1345535" y="384333"/>
                  <a:pt x="1351366" y="391053"/>
                  <a:pt x="1361376" y="393875"/>
                </a:cubicBezTo>
                <a:cubicBezTo>
                  <a:pt x="1371386" y="396696"/>
                  <a:pt x="1380729" y="397656"/>
                  <a:pt x="1389404" y="396755"/>
                </a:cubicBezTo>
                <a:cubicBezTo>
                  <a:pt x="1399602" y="395572"/>
                  <a:pt x="1406603" y="390772"/>
                  <a:pt x="1410408" y="382354"/>
                </a:cubicBezTo>
                <a:cubicBezTo>
                  <a:pt x="1414213" y="373936"/>
                  <a:pt x="1416016" y="365624"/>
                  <a:pt x="1415817" y="357416"/>
                </a:cubicBezTo>
                <a:cubicBezTo>
                  <a:pt x="1415841" y="349514"/>
                  <a:pt x="1415934" y="341154"/>
                  <a:pt x="1416098" y="332338"/>
                </a:cubicBezTo>
                <a:cubicBezTo>
                  <a:pt x="1416262" y="323522"/>
                  <a:pt x="1416356" y="314460"/>
                  <a:pt x="1416379" y="305153"/>
                </a:cubicBezTo>
                <a:cubicBezTo>
                  <a:pt x="1416403" y="269432"/>
                  <a:pt x="1415794" y="232834"/>
                  <a:pt x="1414553" y="195357"/>
                </a:cubicBezTo>
                <a:cubicBezTo>
                  <a:pt x="1413312" y="157880"/>
                  <a:pt x="1411298" y="124794"/>
                  <a:pt x="1408512" y="96098"/>
                </a:cubicBezTo>
                <a:cubicBezTo>
                  <a:pt x="1407013" y="85971"/>
                  <a:pt x="1402704" y="79250"/>
                  <a:pt x="1395586" y="75937"/>
                </a:cubicBezTo>
                <a:cubicBezTo>
                  <a:pt x="1388468" y="72624"/>
                  <a:pt x="1380787" y="71102"/>
                  <a:pt x="1372545" y="71371"/>
                </a:cubicBezTo>
                <a:close/>
                <a:moveTo>
                  <a:pt x="115245" y="71371"/>
                </a:moveTo>
                <a:cubicBezTo>
                  <a:pt x="113817" y="71394"/>
                  <a:pt x="112318" y="71488"/>
                  <a:pt x="110749" y="71652"/>
                </a:cubicBezTo>
                <a:cubicBezTo>
                  <a:pt x="109180" y="71816"/>
                  <a:pt x="107682" y="71910"/>
                  <a:pt x="106253" y="71933"/>
                </a:cubicBezTo>
                <a:cubicBezTo>
                  <a:pt x="98269" y="74087"/>
                  <a:pt x="91619" y="77506"/>
                  <a:pt x="86303" y="82189"/>
                </a:cubicBezTo>
                <a:cubicBezTo>
                  <a:pt x="80988" y="86872"/>
                  <a:pt x="77710" y="93382"/>
                  <a:pt x="76469" y="101718"/>
                </a:cubicBezTo>
                <a:cubicBezTo>
                  <a:pt x="77628" y="148947"/>
                  <a:pt x="78681" y="194420"/>
                  <a:pt x="79630" y="238137"/>
                </a:cubicBezTo>
                <a:cubicBezTo>
                  <a:pt x="80578" y="281854"/>
                  <a:pt x="82896" y="327046"/>
                  <a:pt x="86584" y="373714"/>
                </a:cubicBezTo>
                <a:cubicBezTo>
                  <a:pt x="88235" y="384333"/>
                  <a:pt x="94066" y="391053"/>
                  <a:pt x="104076" y="393875"/>
                </a:cubicBezTo>
                <a:cubicBezTo>
                  <a:pt x="114086" y="396696"/>
                  <a:pt x="123429" y="397656"/>
                  <a:pt x="132104" y="396755"/>
                </a:cubicBezTo>
                <a:cubicBezTo>
                  <a:pt x="142302" y="395572"/>
                  <a:pt x="149303" y="390772"/>
                  <a:pt x="153108" y="382354"/>
                </a:cubicBezTo>
                <a:cubicBezTo>
                  <a:pt x="156913" y="373936"/>
                  <a:pt x="158716" y="365624"/>
                  <a:pt x="158517" y="357416"/>
                </a:cubicBezTo>
                <a:cubicBezTo>
                  <a:pt x="158540" y="349514"/>
                  <a:pt x="158634" y="341154"/>
                  <a:pt x="158798" y="332338"/>
                </a:cubicBezTo>
                <a:cubicBezTo>
                  <a:pt x="158962" y="323522"/>
                  <a:pt x="159056" y="314460"/>
                  <a:pt x="159079" y="305153"/>
                </a:cubicBezTo>
                <a:cubicBezTo>
                  <a:pt x="159102" y="269432"/>
                  <a:pt x="158494" y="232834"/>
                  <a:pt x="157253" y="195357"/>
                </a:cubicBezTo>
                <a:cubicBezTo>
                  <a:pt x="156012" y="157880"/>
                  <a:pt x="153998" y="124794"/>
                  <a:pt x="151211" y="96098"/>
                </a:cubicBezTo>
                <a:cubicBezTo>
                  <a:pt x="149713" y="85971"/>
                  <a:pt x="145404" y="79250"/>
                  <a:pt x="138286" y="75937"/>
                </a:cubicBezTo>
                <a:cubicBezTo>
                  <a:pt x="131168" y="72624"/>
                  <a:pt x="123487" y="71102"/>
                  <a:pt x="115245" y="71371"/>
                </a:cubicBezTo>
                <a:close/>
                <a:moveTo>
                  <a:pt x="1370859" y="7306"/>
                </a:moveTo>
                <a:cubicBezTo>
                  <a:pt x="1384546" y="7247"/>
                  <a:pt x="1397494" y="8629"/>
                  <a:pt x="1409706" y="11451"/>
                </a:cubicBezTo>
                <a:cubicBezTo>
                  <a:pt x="1421917" y="14272"/>
                  <a:pt x="1432196" y="18885"/>
                  <a:pt x="1440544" y="25289"/>
                </a:cubicBezTo>
                <a:cubicBezTo>
                  <a:pt x="1452100" y="34480"/>
                  <a:pt x="1461021" y="45602"/>
                  <a:pt x="1467308" y="58656"/>
                </a:cubicBezTo>
                <a:cubicBezTo>
                  <a:pt x="1473595" y="71711"/>
                  <a:pt x="1477037" y="85502"/>
                  <a:pt x="1477634" y="100032"/>
                </a:cubicBezTo>
                <a:cubicBezTo>
                  <a:pt x="1478583" y="124841"/>
                  <a:pt x="1479636" y="151792"/>
                  <a:pt x="1480796" y="180886"/>
                </a:cubicBezTo>
                <a:cubicBezTo>
                  <a:pt x="1481955" y="209980"/>
                  <a:pt x="1482587" y="239039"/>
                  <a:pt x="1482692" y="268062"/>
                </a:cubicBezTo>
                <a:cubicBezTo>
                  <a:pt x="1482880" y="302366"/>
                  <a:pt x="1481381" y="333228"/>
                  <a:pt x="1478196" y="360648"/>
                </a:cubicBezTo>
                <a:cubicBezTo>
                  <a:pt x="1475012" y="388067"/>
                  <a:pt x="1469017" y="408533"/>
                  <a:pt x="1460213" y="422044"/>
                </a:cubicBezTo>
                <a:lnTo>
                  <a:pt x="1511353" y="494538"/>
                </a:lnTo>
                <a:lnTo>
                  <a:pt x="1463023" y="535001"/>
                </a:lnTo>
                <a:cubicBezTo>
                  <a:pt x="1453048" y="523293"/>
                  <a:pt x="1443635" y="511304"/>
                  <a:pt x="1434784" y="499034"/>
                </a:cubicBezTo>
                <a:cubicBezTo>
                  <a:pt x="1425933" y="486764"/>
                  <a:pt x="1416801" y="475338"/>
                  <a:pt x="1407387" y="464754"/>
                </a:cubicBezTo>
                <a:cubicBezTo>
                  <a:pt x="1402025" y="464777"/>
                  <a:pt x="1396453" y="464871"/>
                  <a:pt x="1390669" y="465035"/>
                </a:cubicBezTo>
                <a:cubicBezTo>
                  <a:pt x="1384885" y="465199"/>
                  <a:pt x="1379031" y="465292"/>
                  <a:pt x="1373107" y="465316"/>
                </a:cubicBezTo>
                <a:cubicBezTo>
                  <a:pt x="1355534" y="465725"/>
                  <a:pt x="1338838" y="463922"/>
                  <a:pt x="1323021" y="459907"/>
                </a:cubicBezTo>
                <a:cubicBezTo>
                  <a:pt x="1307204" y="455891"/>
                  <a:pt x="1294864" y="447204"/>
                  <a:pt x="1286001" y="433845"/>
                </a:cubicBezTo>
                <a:cubicBezTo>
                  <a:pt x="1278303" y="420750"/>
                  <a:pt x="1272781" y="402357"/>
                  <a:pt x="1269433" y="378667"/>
                </a:cubicBezTo>
                <a:cubicBezTo>
                  <a:pt x="1266086" y="354978"/>
                  <a:pt x="1263893" y="329259"/>
                  <a:pt x="1262856" y="301510"/>
                </a:cubicBezTo>
                <a:cubicBezTo>
                  <a:pt x="1261819" y="273762"/>
                  <a:pt x="1260917" y="247252"/>
                  <a:pt x="1260150" y="221980"/>
                </a:cubicBezTo>
                <a:cubicBezTo>
                  <a:pt x="1259787" y="208926"/>
                  <a:pt x="1259249" y="194994"/>
                  <a:pt x="1258534" y="180184"/>
                </a:cubicBezTo>
                <a:cubicBezTo>
                  <a:pt x="1257820" y="165373"/>
                  <a:pt x="1257422" y="150457"/>
                  <a:pt x="1257340" y="135436"/>
                </a:cubicBezTo>
                <a:cubicBezTo>
                  <a:pt x="1256966" y="109843"/>
                  <a:pt x="1259260" y="86708"/>
                  <a:pt x="1264224" y="66032"/>
                </a:cubicBezTo>
                <a:cubicBezTo>
                  <a:pt x="1269189" y="45356"/>
                  <a:pt x="1279070" y="30651"/>
                  <a:pt x="1293869" y="21917"/>
                </a:cubicBezTo>
                <a:cubicBezTo>
                  <a:pt x="1301537" y="17866"/>
                  <a:pt x="1312332" y="14448"/>
                  <a:pt x="1326252" y="11661"/>
                </a:cubicBezTo>
                <a:cubicBezTo>
                  <a:pt x="1340173" y="8875"/>
                  <a:pt x="1355042" y="7423"/>
                  <a:pt x="1370859" y="7306"/>
                </a:cubicBezTo>
                <a:close/>
                <a:moveTo>
                  <a:pt x="113559" y="7306"/>
                </a:moveTo>
                <a:cubicBezTo>
                  <a:pt x="127246" y="7247"/>
                  <a:pt x="140194" y="8629"/>
                  <a:pt x="152406" y="11451"/>
                </a:cubicBezTo>
                <a:cubicBezTo>
                  <a:pt x="164617" y="14272"/>
                  <a:pt x="174896" y="18885"/>
                  <a:pt x="183244" y="25289"/>
                </a:cubicBezTo>
                <a:cubicBezTo>
                  <a:pt x="194800" y="34480"/>
                  <a:pt x="203721" y="45602"/>
                  <a:pt x="210008" y="58656"/>
                </a:cubicBezTo>
                <a:cubicBezTo>
                  <a:pt x="216295" y="71711"/>
                  <a:pt x="219737" y="85502"/>
                  <a:pt x="220334" y="100032"/>
                </a:cubicBezTo>
                <a:cubicBezTo>
                  <a:pt x="221283" y="124841"/>
                  <a:pt x="222336" y="151792"/>
                  <a:pt x="223495" y="180886"/>
                </a:cubicBezTo>
                <a:cubicBezTo>
                  <a:pt x="224655" y="209980"/>
                  <a:pt x="225287" y="239039"/>
                  <a:pt x="225392" y="268062"/>
                </a:cubicBezTo>
                <a:cubicBezTo>
                  <a:pt x="225579" y="302366"/>
                  <a:pt x="224081" y="333228"/>
                  <a:pt x="220896" y="360648"/>
                </a:cubicBezTo>
                <a:cubicBezTo>
                  <a:pt x="217712" y="388067"/>
                  <a:pt x="211717" y="408533"/>
                  <a:pt x="202913" y="422044"/>
                </a:cubicBezTo>
                <a:lnTo>
                  <a:pt x="254053" y="494538"/>
                </a:lnTo>
                <a:lnTo>
                  <a:pt x="205723" y="535001"/>
                </a:lnTo>
                <a:cubicBezTo>
                  <a:pt x="195748" y="523293"/>
                  <a:pt x="186335" y="511304"/>
                  <a:pt x="177484" y="499034"/>
                </a:cubicBezTo>
                <a:cubicBezTo>
                  <a:pt x="168633" y="486764"/>
                  <a:pt x="159501" y="475338"/>
                  <a:pt x="150087" y="464754"/>
                </a:cubicBezTo>
                <a:cubicBezTo>
                  <a:pt x="144725" y="464777"/>
                  <a:pt x="139152" y="464871"/>
                  <a:pt x="133369" y="465035"/>
                </a:cubicBezTo>
                <a:cubicBezTo>
                  <a:pt x="127585" y="465199"/>
                  <a:pt x="121731" y="465292"/>
                  <a:pt x="115807" y="465316"/>
                </a:cubicBezTo>
                <a:cubicBezTo>
                  <a:pt x="98234" y="465725"/>
                  <a:pt x="81538" y="463922"/>
                  <a:pt x="65721" y="459907"/>
                </a:cubicBezTo>
                <a:cubicBezTo>
                  <a:pt x="49904" y="455891"/>
                  <a:pt x="37564" y="447204"/>
                  <a:pt x="28701" y="433845"/>
                </a:cubicBezTo>
                <a:cubicBezTo>
                  <a:pt x="21003" y="420750"/>
                  <a:pt x="15481" y="402357"/>
                  <a:pt x="12133" y="378667"/>
                </a:cubicBezTo>
                <a:cubicBezTo>
                  <a:pt x="8785" y="354978"/>
                  <a:pt x="6593" y="329259"/>
                  <a:pt x="5556" y="301510"/>
                </a:cubicBezTo>
                <a:cubicBezTo>
                  <a:pt x="4519" y="273762"/>
                  <a:pt x="3617" y="247252"/>
                  <a:pt x="2850" y="221980"/>
                </a:cubicBezTo>
                <a:cubicBezTo>
                  <a:pt x="2487" y="208926"/>
                  <a:pt x="1948" y="194994"/>
                  <a:pt x="1234" y="180184"/>
                </a:cubicBezTo>
                <a:cubicBezTo>
                  <a:pt x="520" y="165373"/>
                  <a:pt x="122" y="150457"/>
                  <a:pt x="40" y="135436"/>
                </a:cubicBezTo>
                <a:cubicBezTo>
                  <a:pt x="-335" y="109843"/>
                  <a:pt x="1960" y="86708"/>
                  <a:pt x="6924" y="66032"/>
                </a:cubicBezTo>
                <a:cubicBezTo>
                  <a:pt x="11888" y="45356"/>
                  <a:pt x="21770" y="30651"/>
                  <a:pt x="36568" y="21917"/>
                </a:cubicBezTo>
                <a:cubicBezTo>
                  <a:pt x="44237" y="17866"/>
                  <a:pt x="55032" y="14448"/>
                  <a:pt x="68952" y="11661"/>
                </a:cubicBezTo>
                <a:cubicBezTo>
                  <a:pt x="82873" y="8875"/>
                  <a:pt x="97742" y="7423"/>
                  <a:pt x="113559" y="7306"/>
                </a:cubicBezTo>
                <a:close/>
                <a:moveTo>
                  <a:pt x="1832888" y="5058"/>
                </a:moveTo>
                <a:cubicBezTo>
                  <a:pt x="1840065" y="5070"/>
                  <a:pt x="1846786" y="6592"/>
                  <a:pt x="1853049" y="9624"/>
                </a:cubicBezTo>
                <a:cubicBezTo>
                  <a:pt x="1859313" y="12656"/>
                  <a:pt x="1864207" y="17129"/>
                  <a:pt x="1867731" y="23041"/>
                </a:cubicBezTo>
                <a:cubicBezTo>
                  <a:pt x="1871103" y="29317"/>
                  <a:pt x="1872789" y="35311"/>
                  <a:pt x="1872789" y="41024"/>
                </a:cubicBezTo>
                <a:cubicBezTo>
                  <a:pt x="1872683" y="46632"/>
                  <a:pt x="1871489" y="51995"/>
                  <a:pt x="1869206" y="57111"/>
                </a:cubicBezTo>
                <a:cubicBezTo>
                  <a:pt x="1866923" y="62227"/>
                  <a:pt x="1864183" y="67168"/>
                  <a:pt x="1860987" y="71933"/>
                </a:cubicBezTo>
                <a:cubicBezTo>
                  <a:pt x="1858119" y="74766"/>
                  <a:pt x="1854724" y="76967"/>
                  <a:pt x="1850801" y="78536"/>
                </a:cubicBezTo>
                <a:cubicBezTo>
                  <a:pt x="1846879" y="80105"/>
                  <a:pt x="1842782" y="80901"/>
                  <a:pt x="1838508" y="80925"/>
                </a:cubicBezTo>
                <a:cubicBezTo>
                  <a:pt x="1835382" y="80925"/>
                  <a:pt x="1832221" y="80503"/>
                  <a:pt x="1829025" y="79660"/>
                </a:cubicBezTo>
                <a:cubicBezTo>
                  <a:pt x="1825829" y="78817"/>
                  <a:pt x="1822808" y="77553"/>
                  <a:pt x="1819963" y="75867"/>
                </a:cubicBezTo>
                <a:cubicBezTo>
                  <a:pt x="1812880" y="71594"/>
                  <a:pt x="1807377" y="66372"/>
                  <a:pt x="1803455" y="60202"/>
                </a:cubicBezTo>
                <a:cubicBezTo>
                  <a:pt x="1799533" y="54032"/>
                  <a:pt x="1797543" y="47265"/>
                  <a:pt x="1797484" y="39900"/>
                </a:cubicBezTo>
                <a:cubicBezTo>
                  <a:pt x="1797484" y="35967"/>
                  <a:pt x="1798046" y="32033"/>
                  <a:pt x="1799170" y="28099"/>
                </a:cubicBezTo>
                <a:cubicBezTo>
                  <a:pt x="1801874" y="20009"/>
                  <a:pt x="1806300" y="14132"/>
                  <a:pt x="1812446" y="10467"/>
                </a:cubicBezTo>
                <a:cubicBezTo>
                  <a:pt x="1818593" y="6803"/>
                  <a:pt x="1825407" y="4999"/>
                  <a:pt x="1832888" y="5058"/>
                </a:cubicBezTo>
                <a:close/>
                <a:moveTo>
                  <a:pt x="575588" y="5058"/>
                </a:moveTo>
                <a:cubicBezTo>
                  <a:pt x="582765" y="5070"/>
                  <a:pt x="589485" y="6592"/>
                  <a:pt x="595749" y="9624"/>
                </a:cubicBezTo>
                <a:cubicBezTo>
                  <a:pt x="602013" y="12656"/>
                  <a:pt x="606907" y="17129"/>
                  <a:pt x="610431" y="23041"/>
                </a:cubicBezTo>
                <a:cubicBezTo>
                  <a:pt x="613803" y="29317"/>
                  <a:pt x="615488" y="35311"/>
                  <a:pt x="615488" y="41024"/>
                </a:cubicBezTo>
                <a:cubicBezTo>
                  <a:pt x="615383" y="46632"/>
                  <a:pt x="614189" y="51995"/>
                  <a:pt x="611906" y="57111"/>
                </a:cubicBezTo>
                <a:cubicBezTo>
                  <a:pt x="609623" y="62227"/>
                  <a:pt x="606883" y="67168"/>
                  <a:pt x="603687" y="71933"/>
                </a:cubicBezTo>
                <a:cubicBezTo>
                  <a:pt x="600819" y="74766"/>
                  <a:pt x="597423" y="76967"/>
                  <a:pt x="593501" y="78536"/>
                </a:cubicBezTo>
                <a:cubicBezTo>
                  <a:pt x="589579" y="80105"/>
                  <a:pt x="585481" y="80901"/>
                  <a:pt x="581208" y="80925"/>
                </a:cubicBezTo>
                <a:cubicBezTo>
                  <a:pt x="578082" y="80925"/>
                  <a:pt x="574921" y="80503"/>
                  <a:pt x="571725" y="79660"/>
                </a:cubicBezTo>
                <a:cubicBezTo>
                  <a:pt x="568528" y="78817"/>
                  <a:pt x="565508" y="77553"/>
                  <a:pt x="562663" y="75867"/>
                </a:cubicBezTo>
                <a:cubicBezTo>
                  <a:pt x="555580" y="71594"/>
                  <a:pt x="550077" y="66372"/>
                  <a:pt x="546155" y="60202"/>
                </a:cubicBezTo>
                <a:cubicBezTo>
                  <a:pt x="542233" y="54032"/>
                  <a:pt x="540242" y="47265"/>
                  <a:pt x="540184" y="39900"/>
                </a:cubicBezTo>
                <a:cubicBezTo>
                  <a:pt x="540184" y="35967"/>
                  <a:pt x="540746" y="32033"/>
                  <a:pt x="541870" y="28099"/>
                </a:cubicBezTo>
                <a:cubicBezTo>
                  <a:pt x="544574" y="20009"/>
                  <a:pt x="549000" y="14132"/>
                  <a:pt x="555146" y="10467"/>
                </a:cubicBezTo>
                <a:cubicBezTo>
                  <a:pt x="561293" y="6803"/>
                  <a:pt x="568107" y="4999"/>
                  <a:pt x="575588" y="5058"/>
                </a:cubicBezTo>
                <a:close/>
                <a:moveTo>
                  <a:pt x="2168397" y="1686"/>
                </a:moveTo>
                <a:cubicBezTo>
                  <a:pt x="2180433" y="1628"/>
                  <a:pt x="2191906" y="1745"/>
                  <a:pt x="2202818" y="2037"/>
                </a:cubicBezTo>
                <a:cubicBezTo>
                  <a:pt x="2213729" y="2330"/>
                  <a:pt x="2224360" y="3150"/>
                  <a:pt x="2234710" y="4496"/>
                </a:cubicBezTo>
                <a:cubicBezTo>
                  <a:pt x="2235834" y="30745"/>
                  <a:pt x="2236677" y="62965"/>
                  <a:pt x="2237239" y="101156"/>
                </a:cubicBezTo>
                <a:cubicBezTo>
                  <a:pt x="2237801" y="139347"/>
                  <a:pt x="2238082" y="179434"/>
                  <a:pt x="2238082" y="221418"/>
                </a:cubicBezTo>
                <a:cubicBezTo>
                  <a:pt x="2238094" y="240022"/>
                  <a:pt x="2238070" y="258450"/>
                  <a:pt x="2238011" y="276703"/>
                </a:cubicBezTo>
                <a:cubicBezTo>
                  <a:pt x="2237953" y="294955"/>
                  <a:pt x="2237789" y="312681"/>
                  <a:pt x="2237520" y="329880"/>
                </a:cubicBezTo>
                <a:lnTo>
                  <a:pt x="2173455" y="334937"/>
                </a:lnTo>
                <a:cubicBezTo>
                  <a:pt x="2173349" y="303022"/>
                  <a:pt x="2172717" y="270896"/>
                  <a:pt x="2171558" y="238559"/>
                </a:cubicBezTo>
                <a:cubicBezTo>
                  <a:pt x="2170399" y="206222"/>
                  <a:pt x="2169345" y="172971"/>
                  <a:pt x="2168397" y="138808"/>
                </a:cubicBezTo>
                <a:close/>
                <a:moveTo>
                  <a:pt x="919107" y="0"/>
                </a:moveTo>
                <a:cubicBezTo>
                  <a:pt x="921648" y="31916"/>
                  <a:pt x="924575" y="70083"/>
                  <a:pt x="927888" y="114503"/>
                </a:cubicBezTo>
                <a:cubicBezTo>
                  <a:pt x="931202" y="158922"/>
                  <a:pt x="933145" y="205238"/>
                  <a:pt x="933719" y="253451"/>
                </a:cubicBezTo>
                <a:cubicBezTo>
                  <a:pt x="944104" y="232506"/>
                  <a:pt x="955367" y="211034"/>
                  <a:pt x="967508" y="189035"/>
                </a:cubicBezTo>
                <a:cubicBezTo>
                  <a:pt x="979649" y="167036"/>
                  <a:pt x="992738" y="145423"/>
                  <a:pt x="1006776" y="124197"/>
                </a:cubicBezTo>
                <a:cubicBezTo>
                  <a:pt x="1014585" y="128142"/>
                  <a:pt x="1022288" y="132896"/>
                  <a:pt x="1029887" y="138457"/>
                </a:cubicBezTo>
                <a:cubicBezTo>
                  <a:pt x="1037485" y="144018"/>
                  <a:pt x="1045329" y="150317"/>
                  <a:pt x="1053419" y="157353"/>
                </a:cubicBezTo>
                <a:cubicBezTo>
                  <a:pt x="1045142" y="172491"/>
                  <a:pt x="1036970" y="188999"/>
                  <a:pt x="1028903" y="206877"/>
                </a:cubicBezTo>
                <a:cubicBezTo>
                  <a:pt x="1020837" y="224755"/>
                  <a:pt x="1011962" y="242528"/>
                  <a:pt x="1002280" y="260195"/>
                </a:cubicBezTo>
                <a:cubicBezTo>
                  <a:pt x="1013063" y="287006"/>
                  <a:pt x="1025918" y="314730"/>
                  <a:pt x="1040845" y="343367"/>
                </a:cubicBezTo>
                <a:cubicBezTo>
                  <a:pt x="1055773" y="372004"/>
                  <a:pt x="1070454" y="402538"/>
                  <a:pt x="1084890" y="434969"/>
                </a:cubicBezTo>
                <a:cubicBezTo>
                  <a:pt x="1077292" y="439277"/>
                  <a:pt x="1069026" y="444148"/>
                  <a:pt x="1060093" y="449580"/>
                </a:cubicBezTo>
                <a:cubicBezTo>
                  <a:pt x="1051160" y="455013"/>
                  <a:pt x="1041630" y="460445"/>
                  <a:pt x="1031502" y="465878"/>
                </a:cubicBezTo>
                <a:cubicBezTo>
                  <a:pt x="1017137" y="441443"/>
                  <a:pt x="1004141" y="416131"/>
                  <a:pt x="992515" y="389941"/>
                </a:cubicBezTo>
                <a:cubicBezTo>
                  <a:pt x="980890" y="363750"/>
                  <a:pt x="970844" y="338298"/>
                  <a:pt x="962379" y="313582"/>
                </a:cubicBezTo>
                <a:cubicBezTo>
                  <a:pt x="956327" y="321040"/>
                  <a:pt x="951433" y="327901"/>
                  <a:pt x="947698" y="334165"/>
                </a:cubicBezTo>
                <a:cubicBezTo>
                  <a:pt x="943963" y="340428"/>
                  <a:pt x="938929" y="346868"/>
                  <a:pt x="932595" y="353483"/>
                </a:cubicBezTo>
                <a:cubicBezTo>
                  <a:pt x="932033" y="368738"/>
                  <a:pt x="931892" y="385433"/>
                  <a:pt x="932173" y="403569"/>
                </a:cubicBezTo>
                <a:cubicBezTo>
                  <a:pt x="932454" y="421704"/>
                  <a:pt x="933157" y="439102"/>
                  <a:pt x="934281" y="455762"/>
                </a:cubicBezTo>
                <a:lnTo>
                  <a:pt x="870215" y="455762"/>
                </a:lnTo>
                <a:lnTo>
                  <a:pt x="859538" y="13488"/>
                </a:lnTo>
                <a:cubicBezTo>
                  <a:pt x="869677" y="11731"/>
                  <a:pt x="879746" y="9624"/>
                  <a:pt x="889744" y="7165"/>
                </a:cubicBezTo>
                <a:cubicBezTo>
                  <a:pt x="899743" y="4707"/>
                  <a:pt x="909530" y="2318"/>
                  <a:pt x="919107" y="0"/>
                </a:cubicBezTo>
                <a:close/>
              </a:path>
            </a:pathLst>
          </a:custGeom>
          <a:solidFill>
            <a:srgbClr val="491A6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R="0" algn="l" rtl="0"/>
            <a:endParaRPr lang="en-US" sz="4400" b="0" i="0" u="none" strike="noStrike" dirty="0">
              <a:solidFill>
                <a:srgbClr val="491A66"/>
              </a:solidFill>
              <a:latin typeface="Arial" panose="020B0604020202020204" pitchFamily="34" charset="0"/>
            </a:endParaRPr>
          </a:p>
        </p:txBody>
      </p:sp>
      <p:sp>
        <p:nvSpPr>
          <p:cNvPr id="3" name="Content Placeholder 2" hidden="1">
            <a:extLst>
              <a:ext uri="{FF2B5EF4-FFF2-40B4-BE49-F238E27FC236}">
                <a16:creationId xmlns:a16="http://schemas.microsoft.com/office/drawing/2014/main" id="{8BAEB0FD-45BF-467C-A4A9-67A96535836B}"/>
              </a:ext>
            </a:extLst>
          </p:cNvPr>
          <p:cNvSpPr>
            <a:spLocks noGrp="1"/>
          </p:cNvSpPr>
          <p:nvPr>
            <p:ph idx="1"/>
          </p:nvPr>
        </p:nvSpPr>
        <p:spPr/>
        <p:txBody>
          <a:bodyPr/>
          <a:lstStyle/>
          <a:p>
            <a:endParaRPr lang="en-AU"/>
          </a:p>
        </p:txBody>
      </p:sp>
      <p:sp>
        <p:nvSpPr>
          <p:cNvPr id="2" name="Title 1" hidden="1">
            <a:extLst>
              <a:ext uri="{FF2B5EF4-FFF2-40B4-BE49-F238E27FC236}">
                <a16:creationId xmlns:a16="http://schemas.microsoft.com/office/drawing/2014/main" id="{E7A07E54-EEAD-4AE7-ABFE-BCDC26BEE511}"/>
              </a:ext>
            </a:extLst>
          </p:cNvPr>
          <p:cNvSpPr>
            <a:spLocks noGrp="1"/>
          </p:cNvSpPr>
          <p:nvPr>
            <p:ph type="title"/>
          </p:nvPr>
        </p:nvSpPr>
        <p:spPr/>
        <p:txBody>
          <a:bodyPr/>
          <a:lstStyle/>
          <a:p>
            <a:r>
              <a:rPr lang="en-AU" dirty="0"/>
              <a:t>Quick Quiz! 3</a:t>
            </a:r>
          </a:p>
        </p:txBody>
      </p:sp>
    </p:spTree>
    <p:extLst>
      <p:ext uri="{BB962C8B-B14F-4D97-AF65-F5344CB8AC3E}">
        <p14:creationId xmlns:p14="http://schemas.microsoft.com/office/powerpoint/2010/main" val="156896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title="yellow text box container">
            <a:extLst>
              <a:ext uri="{FF2B5EF4-FFF2-40B4-BE49-F238E27FC236}">
                <a16:creationId xmlns:a16="http://schemas.microsoft.com/office/drawing/2014/main" id="{24DADF54-1421-47B8-AEAC-49CD57FABF7E}"/>
              </a:ext>
            </a:extLst>
          </p:cNvPr>
          <p:cNvSpPr/>
          <p:nvPr/>
        </p:nvSpPr>
        <p:spPr>
          <a:xfrm>
            <a:off x="1200623" y="1804085"/>
            <a:ext cx="15886754" cy="7636477"/>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title="background graphic element">
            <a:extLst>
              <a:ext uri="{FF2B5EF4-FFF2-40B4-BE49-F238E27FC236}">
                <a16:creationId xmlns:a16="http://schemas.microsoft.com/office/drawing/2014/main" id="{6375F0C6-7E39-4A63-9B60-84BE513E4759}"/>
              </a:ext>
            </a:extLst>
          </p:cNvPr>
          <p:cNvGrpSpPr/>
          <p:nvPr/>
        </p:nvGrpSpPr>
        <p:grpSpPr>
          <a:xfrm rot="10800000">
            <a:off x="-2069357" y="4912682"/>
            <a:ext cx="22213039" cy="6767488"/>
            <a:chOff x="-899191" y="5264926"/>
            <a:chExt cx="20541762" cy="6258312"/>
          </a:xfrm>
        </p:grpSpPr>
        <p:pic>
          <p:nvPicPr>
            <p:cNvPr id="14" name="Picture 13" descr="Background pattern&#10;&#10;Description automatically generated">
              <a:extLst>
                <a:ext uri="{FF2B5EF4-FFF2-40B4-BE49-F238E27FC236}">
                  <a16:creationId xmlns:a16="http://schemas.microsoft.com/office/drawing/2014/main" id="{4BC47F3C-9690-4B29-B425-6ADB56F236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15" name="Picture 14" descr="Background pattern&#10;&#10;Description automatically generated">
              <a:extLst>
                <a:ext uri="{FF2B5EF4-FFF2-40B4-BE49-F238E27FC236}">
                  <a16:creationId xmlns:a16="http://schemas.microsoft.com/office/drawing/2014/main" id="{D6B44C8D-A467-4974-B075-E7A608558F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6505" y="5264927"/>
              <a:ext cx="7450370" cy="6258311"/>
            </a:xfrm>
            <a:prstGeom prst="rect">
              <a:avLst/>
            </a:prstGeom>
          </p:spPr>
        </p:pic>
        <p:pic>
          <p:nvPicPr>
            <p:cNvPr id="16" name="Picture 15" descr="Background pattern&#10;&#10;Description automatically generated">
              <a:extLst>
                <a:ext uri="{FF2B5EF4-FFF2-40B4-BE49-F238E27FC236}">
                  <a16:creationId xmlns:a16="http://schemas.microsoft.com/office/drawing/2014/main" id="{257F8E7A-49E6-4A9E-A7C1-2AC140FE6F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pic>
        <p:nvPicPr>
          <p:cNvPr id="6" name="Picture 5" descr="A picture containing text&#10;&#10;Description automatically generated">
            <a:extLst>
              <a:ext uri="{FF2B5EF4-FFF2-40B4-BE49-F238E27FC236}">
                <a16:creationId xmlns:a16="http://schemas.microsoft.com/office/drawing/2014/main" id="{F5B4AE97-3F1E-41DA-9486-0162D9D89A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60376" y="2948607"/>
            <a:ext cx="7403850" cy="5347431"/>
          </a:xfrm>
          <a:prstGeom prst="rect">
            <a:avLst/>
          </a:prstGeom>
        </p:spPr>
      </p:pic>
      <p:sp>
        <p:nvSpPr>
          <p:cNvPr id="8" name="TextBox 7">
            <a:extLst>
              <a:ext uri="{FF2B5EF4-FFF2-40B4-BE49-F238E27FC236}">
                <a16:creationId xmlns:a16="http://schemas.microsoft.com/office/drawing/2014/main" id="{CB0C3B8E-188F-410C-94D4-819A06B366E5}"/>
              </a:ext>
            </a:extLst>
          </p:cNvPr>
          <p:cNvSpPr txBox="1"/>
          <p:nvPr/>
        </p:nvSpPr>
        <p:spPr>
          <a:xfrm>
            <a:off x="1686697" y="4568135"/>
            <a:ext cx="7092865" cy="4062651"/>
          </a:xfrm>
          <a:prstGeom prst="rect">
            <a:avLst/>
          </a:prstGeom>
          <a:noFill/>
        </p:spPr>
        <p:txBody>
          <a:bodyPr wrap="square" rtlCol="0">
            <a:spAutoFit/>
          </a:bodyPr>
          <a:lstStyle/>
          <a:p>
            <a:r>
              <a:rPr lang="en-US" sz="2000" b="0" i="0" u="none" strike="noStrike" dirty="0">
                <a:latin typeface="Arial" panose="020B0604020202020204" pitchFamily="34" charset="0"/>
                <a:cs typeface="PraterSansPro" panose="020B0504020101020102" pitchFamily="34" charset="0"/>
              </a:rPr>
              <a:t>Here are some things wearable tech can track:</a:t>
            </a:r>
          </a:p>
          <a:p>
            <a:endParaRPr lang="en-US" sz="2000" b="0" i="0" u="none" strike="noStrike" dirty="0">
              <a:latin typeface="Arial" panose="020B0604020202020204" pitchFamily="34" charset="0"/>
              <a:cs typeface="PraterSansPro" panose="020B0504020101020102" pitchFamily="34" charset="0"/>
            </a:endParaRPr>
          </a:p>
          <a:p>
            <a:pPr marL="342900" indent="-342900">
              <a:buFont typeface="Arial" panose="020B0604020202020204" pitchFamily="34" charset="0"/>
              <a:buChar char="•"/>
            </a:pPr>
            <a:r>
              <a:rPr lang="en-US" sz="2000" b="0" i="0" u="none" strike="noStrike" dirty="0">
                <a:latin typeface="Arial" panose="020B0604020202020204" pitchFamily="34" charset="0"/>
                <a:cs typeface="PraterSansPro" panose="020B0504020101020102" pitchFamily="34" charset="0"/>
              </a:rPr>
              <a:t>heart rate</a:t>
            </a:r>
          </a:p>
          <a:p>
            <a:pPr marL="342900" indent="-342900">
              <a:buFont typeface="Arial" panose="020B0604020202020204" pitchFamily="34" charset="0"/>
              <a:buChar char="•"/>
            </a:pPr>
            <a:r>
              <a:rPr lang="en-US" sz="2000" b="0" i="0" u="none" strike="noStrike" dirty="0">
                <a:latin typeface="Arial" panose="020B0604020202020204" pitchFamily="34" charset="0"/>
                <a:cs typeface="PraterSansPro" panose="020B0504020101020102" pitchFamily="34" charset="0"/>
              </a:rPr>
              <a:t>temperature</a:t>
            </a:r>
          </a:p>
          <a:p>
            <a:pPr marL="342900" indent="-342900">
              <a:buFont typeface="Arial" panose="020B0604020202020204" pitchFamily="34" charset="0"/>
              <a:buChar char="•"/>
            </a:pPr>
            <a:r>
              <a:rPr lang="en-US" sz="2000" b="0" i="0" u="none" strike="noStrike" dirty="0">
                <a:latin typeface="Arial" panose="020B0604020202020204" pitchFamily="34" charset="0"/>
                <a:cs typeface="PraterSansPro" panose="020B0504020101020102" pitchFamily="34" charset="0"/>
              </a:rPr>
              <a:t>breathing</a:t>
            </a:r>
          </a:p>
          <a:p>
            <a:pPr marL="342900" indent="-342900">
              <a:buFont typeface="Arial" panose="020B0604020202020204" pitchFamily="34" charset="0"/>
              <a:buChar char="•"/>
            </a:pPr>
            <a:r>
              <a:rPr lang="en-US" sz="2000" b="0" i="0" u="none" strike="noStrike" dirty="0">
                <a:latin typeface="Arial" panose="020B0604020202020204" pitchFamily="34" charset="0"/>
                <a:cs typeface="PraterSansPro" panose="020B0504020101020102" pitchFamily="34" charset="0"/>
              </a:rPr>
              <a:t>step count and movement</a:t>
            </a:r>
          </a:p>
          <a:p>
            <a:pPr marL="342900" indent="-342900">
              <a:buFont typeface="Arial" panose="020B0604020202020204" pitchFamily="34" charset="0"/>
              <a:buChar char="•"/>
            </a:pPr>
            <a:r>
              <a:rPr lang="en-US" sz="2000" b="0" i="0" u="none" strike="noStrike" dirty="0">
                <a:latin typeface="Arial" panose="020B0604020202020204" pitchFamily="34" charset="0"/>
                <a:cs typeface="PraterSansPro" panose="020B0504020101020102" pitchFamily="34" charset="0"/>
              </a:rPr>
              <a:t>Location</a:t>
            </a:r>
          </a:p>
          <a:p>
            <a:pPr marL="342900" indent="-342900">
              <a:buFont typeface="Arial" panose="020B0604020202020204" pitchFamily="34" charset="0"/>
              <a:buChar char="•"/>
            </a:pPr>
            <a:r>
              <a:rPr lang="en-US" sz="2000" b="0" i="0" u="none" strike="noStrike" dirty="0">
                <a:latin typeface="Arial" panose="020B0604020202020204" pitchFamily="34" charset="0"/>
                <a:cs typeface="PraterSansPro" panose="020B0504020101020102" pitchFamily="34" charset="0"/>
              </a:rPr>
              <a:t>financial activity (contactless payments)</a:t>
            </a:r>
          </a:p>
          <a:p>
            <a:pPr marL="342900" indent="-342900">
              <a:buFont typeface="Arial" panose="020B0604020202020204" pitchFamily="34" charset="0"/>
              <a:buChar char="•"/>
            </a:pPr>
            <a:r>
              <a:rPr lang="en-US" sz="2000" b="0" i="0" u="none" strike="noStrike" dirty="0">
                <a:latin typeface="Arial" panose="020B0604020202020204" pitchFamily="34" charset="0"/>
                <a:cs typeface="PraterSansPro" panose="020B0504020101020102" pitchFamily="34" charset="0"/>
              </a:rPr>
              <a:t>sleep</a:t>
            </a:r>
          </a:p>
          <a:p>
            <a:pPr marL="342900" indent="-342900">
              <a:buFont typeface="Arial" panose="020B0604020202020204" pitchFamily="34" charset="0"/>
              <a:buChar char="•"/>
            </a:pPr>
            <a:r>
              <a:rPr lang="en-US" sz="2000" b="0" i="0" u="none" strike="noStrike" dirty="0">
                <a:latin typeface="Arial" panose="020B0604020202020204" pitchFamily="34" charset="0"/>
                <a:cs typeface="PraterSansPro" panose="020B0504020101020102" pitchFamily="34" charset="0"/>
              </a:rPr>
              <a:t>mindfulness</a:t>
            </a:r>
          </a:p>
          <a:p>
            <a:pPr marL="342900" indent="-342900">
              <a:buFont typeface="Arial" panose="020B0604020202020204" pitchFamily="34" charset="0"/>
              <a:buChar char="•"/>
            </a:pPr>
            <a:r>
              <a:rPr lang="en-US" sz="2000" b="0" i="0" u="none" strike="noStrike" dirty="0">
                <a:latin typeface="Arial" panose="020B0604020202020204" pitchFamily="34" charset="0"/>
                <a:cs typeface="PraterSansPro" panose="020B0504020101020102" pitchFamily="34" charset="0"/>
              </a:rPr>
              <a:t>medical conditions</a:t>
            </a:r>
          </a:p>
          <a:p>
            <a:endParaRPr lang="en-US" sz="2000" b="0" i="0" u="none" strike="noStrike" dirty="0">
              <a:latin typeface="Arial" panose="020B0604020202020204" pitchFamily="34" charset="0"/>
              <a:cs typeface="PraterSansPro" panose="020B0504020101020102" pitchFamily="34" charset="0"/>
            </a:endParaRPr>
          </a:p>
          <a:p>
            <a:r>
              <a:rPr lang="en-US" sz="2000" b="0" i="0" u="none" strike="noStrike" dirty="0">
                <a:latin typeface="Arial" panose="020B0604020202020204" pitchFamily="34" charset="0"/>
                <a:cs typeface="PraterSansPro" panose="020B0504020101020102" pitchFamily="34" charset="0"/>
              </a:rPr>
              <a:t>And that’s just the beginning.</a:t>
            </a:r>
          </a:p>
        </p:txBody>
      </p:sp>
      <p:sp>
        <p:nvSpPr>
          <p:cNvPr id="17" name="TextBox 16" title="Text: All of the above">
            <a:extLst>
              <a:ext uri="{FF2B5EF4-FFF2-40B4-BE49-F238E27FC236}">
                <a16:creationId xmlns:a16="http://schemas.microsoft.com/office/drawing/2014/main" id="{23E062FE-C7F9-4A6D-B72F-0C0D993995DC}"/>
              </a:ext>
            </a:extLst>
          </p:cNvPr>
          <p:cNvSpPr txBox="1"/>
          <p:nvPr/>
        </p:nvSpPr>
        <p:spPr>
          <a:xfrm>
            <a:off x="3431732" y="3132112"/>
            <a:ext cx="3605062" cy="442227"/>
          </a:xfrm>
          <a:custGeom>
            <a:avLst/>
            <a:gdLst/>
            <a:ahLst/>
            <a:cxnLst/>
            <a:rect l="l" t="t" r="r" b="b"/>
            <a:pathLst>
              <a:path w="3605062" h="442227">
                <a:moveTo>
                  <a:pt x="3565179" y="343786"/>
                </a:moveTo>
                <a:cubicBezTo>
                  <a:pt x="3568230" y="343786"/>
                  <a:pt x="3571216" y="344165"/>
                  <a:pt x="3574140" y="344922"/>
                </a:cubicBezTo>
                <a:cubicBezTo>
                  <a:pt x="3577064" y="345679"/>
                  <a:pt x="3579798" y="346815"/>
                  <a:pt x="3582343" y="348330"/>
                </a:cubicBezTo>
                <a:cubicBezTo>
                  <a:pt x="3589916" y="352894"/>
                  <a:pt x="3595595" y="358279"/>
                  <a:pt x="3599381" y="364484"/>
                </a:cubicBezTo>
                <a:cubicBezTo>
                  <a:pt x="3603168" y="370689"/>
                  <a:pt x="3605061" y="377589"/>
                  <a:pt x="3605061" y="385182"/>
                </a:cubicBezTo>
                <a:cubicBezTo>
                  <a:pt x="3605082" y="387738"/>
                  <a:pt x="3604914" y="390451"/>
                  <a:pt x="3604556" y="393322"/>
                </a:cubicBezTo>
                <a:cubicBezTo>
                  <a:pt x="3604198" y="396193"/>
                  <a:pt x="3603525" y="399033"/>
                  <a:pt x="3602536" y="401841"/>
                </a:cubicBezTo>
                <a:cubicBezTo>
                  <a:pt x="3599318" y="410886"/>
                  <a:pt x="3594270" y="417533"/>
                  <a:pt x="3587392" y="421782"/>
                </a:cubicBezTo>
                <a:cubicBezTo>
                  <a:pt x="3580513" y="426031"/>
                  <a:pt x="3572941" y="428134"/>
                  <a:pt x="3564675" y="428092"/>
                </a:cubicBezTo>
                <a:cubicBezTo>
                  <a:pt x="3556682" y="428039"/>
                  <a:pt x="3549193" y="426252"/>
                  <a:pt x="3542210" y="422728"/>
                </a:cubicBezTo>
                <a:cubicBezTo>
                  <a:pt x="3535226" y="419205"/>
                  <a:pt x="3529758" y="414262"/>
                  <a:pt x="3525803" y="407899"/>
                </a:cubicBezTo>
                <a:cubicBezTo>
                  <a:pt x="3523784" y="404386"/>
                  <a:pt x="3522269" y="401063"/>
                  <a:pt x="3521259" y="397929"/>
                </a:cubicBezTo>
                <a:cubicBezTo>
                  <a:pt x="3520250" y="394795"/>
                  <a:pt x="3519745" y="391724"/>
                  <a:pt x="3519745" y="388716"/>
                </a:cubicBezTo>
                <a:cubicBezTo>
                  <a:pt x="3519861" y="383215"/>
                  <a:pt x="3521144" y="377936"/>
                  <a:pt x="3523595" y="372877"/>
                </a:cubicBezTo>
                <a:cubicBezTo>
                  <a:pt x="3526045" y="367818"/>
                  <a:pt x="3528969" y="362665"/>
                  <a:pt x="3532366" y="357417"/>
                </a:cubicBezTo>
                <a:cubicBezTo>
                  <a:pt x="3532597" y="357164"/>
                  <a:pt x="3532766" y="356912"/>
                  <a:pt x="3532871" y="356659"/>
                </a:cubicBezTo>
                <a:cubicBezTo>
                  <a:pt x="3532976" y="356407"/>
                  <a:pt x="3533144" y="356154"/>
                  <a:pt x="3533375" y="355902"/>
                </a:cubicBezTo>
                <a:cubicBezTo>
                  <a:pt x="3537256" y="352305"/>
                  <a:pt x="3541989" y="349402"/>
                  <a:pt x="3547573" y="347194"/>
                </a:cubicBezTo>
                <a:cubicBezTo>
                  <a:pt x="3553158" y="344985"/>
                  <a:pt x="3559027" y="343849"/>
                  <a:pt x="3565179" y="343786"/>
                </a:cubicBezTo>
                <a:close/>
                <a:moveTo>
                  <a:pt x="2576056" y="304915"/>
                </a:moveTo>
                <a:cubicBezTo>
                  <a:pt x="2567011" y="304946"/>
                  <a:pt x="2560364" y="305388"/>
                  <a:pt x="2556115" y="306240"/>
                </a:cubicBezTo>
                <a:cubicBezTo>
                  <a:pt x="2551866" y="307092"/>
                  <a:pt x="2548248" y="308165"/>
                  <a:pt x="2545262" y="309458"/>
                </a:cubicBezTo>
                <a:cubicBezTo>
                  <a:pt x="2540907" y="311141"/>
                  <a:pt x="2536238" y="314086"/>
                  <a:pt x="2531253" y="318293"/>
                </a:cubicBezTo>
                <a:cubicBezTo>
                  <a:pt x="2526268" y="322499"/>
                  <a:pt x="2522860" y="328473"/>
                  <a:pt x="2521030" y="336214"/>
                </a:cubicBezTo>
                <a:cubicBezTo>
                  <a:pt x="2520483" y="347699"/>
                  <a:pt x="2521956" y="355902"/>
                  <a:pt x="2525447" y="360824"/>
                </a:cubicBezTo>
                <a:cubicBezTo>
                  <a:pt x="2528939" y="365746"/>
                  <a:pt x="2536217" y="368144"/>
                  <a:pt x="2547281" y="368018"/>
                </a:cubicBezTo>
                <a:cubicBezTo>
                  <a:pt x="2556334" y="366996"/>
                  <a:pt x="2563582" y="365057"/>
                  <a:pt x="2569026" y="362203"/>
                </a:cubicBezTo>
                <a:cubicBezTo>
                  <a:pt x="2574470" y="359349"/>
                  <a:pt x="2578315" y="353633"/>
                  <a:pt x="2580562" y="345058"/>
                </a:cubicBezTo>
                <a:cubicBezTo>
                  <a:pt x="2582809" y="336482"/>
                  <a:pt x="2583663" y="323101"/>
                  <a:pt x="2583124" y="304915"/>
                </a:cubicBezTo>
                <a:close/>
                <a:moveTo>
                  <a:pt x="2783453" y="185776"/>
                </a:moveTo>
                <a:cubicBezTo>
                  <a:pt x="2778468" y="185829"/>
                  <a:pt x="2773546" y="186986"/>
                  <a:pt x="2768687" y="189247"/>
                </a:cubicBezTo>
                <a:cubicBezTo>
                  <a:pt x="2763828" y="191508"/>
                  <a:pt x="2760168" y="194558"/>
                  <a:pt x="2757707" y="198397"/>
                </a:cubicBezTo>
                <a:cubicBezTo>
                  <a:pt x="2758917" y="227571"/>
                  <a:pt x="2759401" y="254033"/>
                  <a:pt x="2759159" y="277780"/>
                </a:cubicBezTo>
                <a:cubicBezTo>
                  <a:pt x="2758917" y="301528"/>
                  <a:pt x="2759779" y="323194"/>
                  <a:pt x="2761746" y="342777"/>
                </a:cubicBezTo>
                <a:cubicBezTo>
                  <a:pt x="2765385" y="343607"/>
                  <a:pt x="2769592" y="344470"/>
                  <a:pt x="2774367" y="345364"/>
                </a:cubicBezTo>
                <a:cubicBezTo>
                  <a:pt x="2779141" y="346258"/>
                  <a:pt x="2783853" y="346742"/>
                  <a:pt x="2788501" y="346815"/>
                </a:cubicBezTo>
                <a:cubicBezTo>
                  <a:pt x="2793413" y="346910"/>
                  <a:pt x="2797599" y="346090"/>
                  <a:pt x="2801059" y="344354"/>
                </a:cubicBezTo>
                <a:cubicBezTo>
                  <a:pt x="2804519" y="342619"/>
                  <a:pt x="2806560" y="339401"/>
                  <a:pt x="2807180" y="334699"/>
                </a:cubicBezTo>
                <a:cubicBezTo>
                  <a:pt x="2807604" y="330592"/>
                  <a:pt x="2807934" y="320296"/>
                  <a:pt x="2808171" y="303812"/>
                </a:cubicBezTo>
                <a:cubicBezTo>
                  <a:pt x="2808408" y="287327"/>
                  <a:pt x="2808028" y="269103"/>
                  <a:pt x="2807031" y="249141"/>
                </a:cubicBezTo>
                <a:cubicBezTo>
                  <a:pt x="2806034" y="229179"/>
                  <a:pt x="2803896" y="211927"/>
                  <a:pt x="2800617" y="197387"/>
                </a:cubicBezTo>
                <a:cubicBezTo>
                  <a:pt x="2799524" y="193369"/>
                  <a:pt x="2797420" y="190425"/>
                  <a:pt x="2794307" y="188553"/>
                </a:cubicBezTo>
                <a:cubicBezTo>
                  <a:pt x="2791194" y="186681"/>
                  <a:pt x="2787576" y="185755"/>
                  <a:pt x="2783453" y="185776"/>
                </a:cubicBezTo>
                <a:close/>
                <a:moveTo>
                  <a:pt x="84345" y="182242"/>
                </a:moveTo>
                <a:cubicBezTo>
                  <a:pt x="77876" y="182158"/>
                  <a:pt x="72134" y="183462"/>
                  <a:pt x="67117" y="186155"/>
                </a:cubicBezTo>
                <a:cubicBezTo>
                  <a:pt x="62101" y="188847"/>
                  <a:pt x="58756" y="193433"/>
                  <a:pt x="57084" y="199911"/>
                </a:cubicBezTo>
                <a:cubicBezTo>
                  <a:pt x="55832" y="205801"/>
                  <a:pt x="54928" y="212952"/>
                  <a:pt x="54371" y="221366"/>
                </a:cubicBezTo>
                <a:cubicBezTo>
                  <a:pt x="53813" y="229780"/>
                  <a:pt x="53540" y="238951"/>
                  <a:pt x="53550" y="248879"/>
                </a:cubicBezTo>
                <a:cubicBezTo>
                  <a:pt x="53563" y="262781"/>
                  <a:pt x="54043" y="276598"/>
                  <a:pt x="54990" y="290331"/>
                </a:cubicBezTo>
                <a:cubicBezTo>
                  <a:pt x="55937" y="304064"/>
                  <a:pt x="57277" y="316086"/>
                  <a:pt x="59010" y="326398"/>
                </a:cubicBezTo>
                <a:cubicBezTo>
                  <a:pt x="60742" y="336709"/>
                  <a:pt x="62793" y="343683"/>
                  <a:pt x="65161" y="347320"/>
                </a:cubicBezTo>
                <a:cubicBezTo>
                  <a:pt x="67854" y="350875"/>
                  <a:pt x="71934" y="353609"/>
                  <a:pt x="77403" y="355523"/>
                </a:cubicBezTo>
                <a:cubicBezTo>
                  <a:pt x="82872" y="357438"/>
                  <a:pt x="88720" y="358405"/>
                  <a:pt x="94946" y="358426"/>
                </a:cubicBezTo>
                <a:cubicBezTo>
                  <a:pt x="99826" y="358426"/>
                  <a:pt x="104453" y="357795"/>
                  <a:pt x="108829" y="356533"/>
                </a:cubicBezTo>
                <a:cubicBezTo>
                  <a:pt x="113204" y="355271"/>
                  <a:pt x="116822" y="353378"/>
                  <a:pt x="119682" y="350854"/>
                </a:cubicBezTo>
                <a:cubicBezTo>
                  <a:pt x="118504" y="321795"/>
                  <a:pt x="117074" y="294093"/>
                  <a:pt x="115391" y="267747"/>
                </a:cubicBezTo>
                <a:cubicBezTo>
                  <a:pt x="113709" y="241401"/>
                  <a:pt x="112783" y="215087"/>
                  <a:pt x="112615" y="188805"/>
                </a:cubicBezTo>
                <a:cubicBezTo>
                  <a:pt x="109007" y="186986"/>
                  <a:pt x="104737" y="185450"/>
                  <a:pt x="99805" y="184198"/>
                </a:cubicBezTo>
                <a:cubicBezTo>
                  <a:pt x="94872" y="182947"/>
                  <a:pt x="89719" y="182295"/>
                  <a:pt x="84345" y="182242"/>
                </a:cubicBezTo>
                <a:close/>
                <a:moveTo>
                  <a:pt x="2990984" y="172651"/>
                </a:moveTo>
                <a:cubicBezTo>
                  <a:pt x="2983906" y="172661"/>
                  <a:pt x="2977743" y="174659"/>
                  <a:pt x="2972495" y="178645"/>
                </a:cubicBezTo>
                <a:cubicBezTo>
                  <a:pt x="2967247" y="182631"/>
                  <a:pt x="2964491" y="188542"/>
                  <a:pt x="2964228" y="196377"/>
                </a:cubicBezTo>
                <a:cubicBezTo>
                  <a:pt x="2964210" y="210921"/>
                  <a:pt x="2964215" y="227709"/>
                  <a:pt x="2964244" y="246742"/>
                </a:cubicBezTo>
                <a:cubicBezTo>
                  <a:pt x="2964273" y="265774"/>
                  <a:pt x="2964436" y="284597"/>
                  <a:pt x="2964733" y="303211"/>
                </a:cubicBezTo>
                <a:cubicBezTo>
                  <a:pt x="2965030" y="321825"/>
                  <a:pt x="2965572" y="337777"/>
                  <a:pt x="2966358" y="351067"/>
                </a:cubicBezTo>
                <a:cubicBezTo>
                  <a:pt x="2967144" y="364357"/>
                  <a:pt x="2968285" y="372531"/>
                  <a:pt x="2969781" y="375590"/>
                </a:cubicBezTo>
                <a:cubicBezTo>
                  <a:pt x="2971664" y="378640"/>
                  <a:pt x="2974714" y="380996"/>
                  <a:pt x="2978931" y="382658"/>
                </a:cubicBezTo>
                <a:cubicBezTo>
                  <a:pt x="2983149" y="384320"/>
                  <a:pt x="2987839" y="385161"/>
                  <a:pt x="2993003" y="385182"/>
                </a:cubicBezTo>
                <a:cubicBezTo>
                  <a:pt x="2998767" y="385224"/>
                  <a:pt x="3004025" y="384004"/>
                  <a:pt x="3008779" y="381522"/>
                </a:cubicBezTo>
                <a:cubicBezTo>
                  <a:pt x="3013533" y="379040"/>
                  <a:pt x="3016520" y="375043"/>
                  <a:pt x="3017740" y="369532"/>
                </a:cubicBezTo>
                <a:cubicBezTo>
                  <a:pt x="3018507" y="365283"/>
                  <a:pt x="3019118" y="357627"/>
                  <a:pt x="3019570" y="346563"/>
                </a:cubicBezTo>
                <a:cubicBezTo>
                  <a:pt x="3020022" y="335499"/>
                  <a:pt x="3020254" y="322289"/>
                  <a:pt x="3020264" y="306934"/>
                </a:cubicBezTo>
                <a:cubicBezTo>
                  <a:pt x="3020264" y="289181"/>
                  <a:pt x="3020011" y="270418"/>
                  <a:pt x="3019507" y="250646"/>
                </a:cubicBezTo>
                <a:cubicBezTo>
                  <a:pt x="3019002" y="230874"/>
                  <a:pt x="3018244" y="212111"/>
                  <a:pt x="3017235" y="194358"/>
                </a:cubicBezTo>
                <a:cubicBezTo>
                  <a:pt x="3016709" y="187049"/>
                  <a:pt x="3013848" y="181601"/>
                  <a:pt x="3008653" y="178014"/>
                </a:cubicBezTo>
                <a:cubicBezTo>
                  <a:pt x="3003458" y="174428"/>
                  <a:pt x="2997568" y="172640"/>
                  <a:pt x="2990984" y="172651"/>
                </a:cubicBezTo>
                <a:close/>
                <a:moveTo>
                  <a:pt x="1295534" y="172651"/>
                </a:moveTo>
                <a:cubicBezTo>
                  <a:pt x="1288456" y="172661"/>
                  <a:pt x="1282293" y="174659"/>
                  <a:pt x="1277045" y="178645"/>
                </a:cubicBezTo>
                <a:cubicBezTo>
                  <a:pt x="1271797" y="182631"/>
                  <a:pt x="1269041" y="188542"/>
                  <a:pt x="1268778" y="196377"/>
                </a:cubicBezTo>
                <a:cubicBezTo>
                  <a:pt x="1268760" y="210921"/>
                  <a:pt x="1268765" y="227709"/>
                  <a:pt x="1268794" y="246742"/>
                </a:cubicBezTo>
                <a:cubicBezTo>
                  <a:pt x="1268823" y="265774"/>
                  <a:pt x="1268986" y="284597"/>
                  <a:pt x="1269283" y="303211"/>
                </a:cubicBezTo>
                <a:cubicBezTo>
                  <a:pt x="1269580" y="321825"/>
                  <a:pt x="1270122" y="337777"/>
                  <a:pt x="1270908" y="351067"/>
                </a:cubicBezTo>
                <a:cubicBezTo>
                  <a:pt x="1271694" y="364357"/>
                  <a:pt x="1272835" y="372531"/>
                  <a:pt x="1274331" y="375590"/>
                </a:cubicBezTo>
                <a:cubicBezTo>
                  <a:pt x="1276214" y="378640"/>
                  <a:pt x="1279264" y="380996"/>
                  <a:pt x="1283481" y="382658"/>
                </a:cubicBezTo>
                <a:cubicBezTo>
                  <a:pt x="1287698" y="384320"/>
                  <a:pt x="1292389" y="385161"/>
                  <a:pt x="1297553" y="385182"/>
                </a:cubicBezTo>
                <a:cubicBezTo>
                  <a:pt x="1303317" y="385224"/>
                  <a:pt x="1308575" y="384004"/>
                  <a:pt x="1313329" y="381522"/>
                </a:cubicBezTo>
                <a:cubicBezTo>
                  <a:pt x="1318083" y="379040"/>
                  <a:pt x="1321070" y="375043"/>
                  <a:pt x="1322290" y="369532"/>
                </a:cubicBezTo>
                <a:cubicBezTo>
                  <a:pt x="1323057" y="365283"/>
                  <a:pt x="1323667" y="357627"/>
                  <a:pt x="1324119" y="346563"/>
                </a:cubicBezTo>
                <a:cubicBezTo>
                  <a:pt x="1324572" y="335499"/>
                  <a:pt x="1324803" y="322289"/>
                  <a:pt x="1324814" y="306934"/>
                </a:cubicBezTo>
                <a:cubicBezTo>
                  <a:pt x="1324814" y="289181"/>
                  <a:pt x="1324561" y="270418"/>
                  <a:pt x="1324056" y="250646"/>
                </a:cubicBezTo>
                <a:cubicBezTo>
                  <a:pt x="1323551" y="230874"/>
                  <a:pt x="1322794" y="212111"/>
                  <a:pt x="1321785" y="194358"/>
                </a:cubicBezTo>
                <a:cubicBezTo>
                  <a:pt x="1321259" y="187049"/>
                  <a:pt x="1318398" y="181601"/>
                  <a:pt x="1313203" y="178014"/>
                </a:cubicBezTo>
                <a:cubicBezTo>
                  <a:pt x="1308007" y="174428"/>
                  <a:pt x="1302118" y="172640"/>
                  <a:pt x="1295534" y="172651"/>
                </a:cubicBezTo>
                <a:close/>
                <a:moveTo>
                  <a:pt x="3414056" y="166088"/>
                </a:moveTo>
                <a:cubicBezTo>
                  <a:pt x="3403882" y="166434"/>
                  <a:pt x="3397026" y="169949"/>
                  <a:pt x="3393489" y="176633"/>
                </a:cubicBezTo>
                <a:cubicBezTo>
                  <a:pt x="3389952" y="183317"/>
                  <a:pt x="3388182" y="191095"/>
                  <a:pt x="3388179" y="199967"/>
                </a:cubicBezTo>
                <a:cubicBezTo>
                  <a:pt x="3388176" y="208839"/>
                  <a:pt x="3388388" y="216729"/>
                  <a:pt x="3388815" y="223638"/>
                </a:cubicBezTo>
                <a:cubicBezTo>
                  <a:pt x="3395956" y="224532"/>
                  <a:pt x="3403886" y="224889"/>
                  <a:pt x="3412604" y="224711"/>
                </a:cubicBezTo>
                <a:cubicBezTo>
                  <a:pt x="3421323" y="224532"/>
                  <a:pt x="3430389" y="224511"/>
                  <a:pt x="3439802" y="224648"/>
                </a:cubicBezTo>
                <a:lnTo>
                  <a:pt x="3440307" y="187795"/>
                </a:lnTo>
                <a:cubicBezTo>
                  <a:pt x="3440065" y="180928"/>
                  <a:pt x="3437394" y="175606"/>
                  <a:pt x="3432293" y="171830"/>
                </a:cubicBezTo>
                <a:cubicBezTo>
                  <a:pt x="3427192" y="168055"/>
                  <a:pt x="3421113" y="166140"/>
                  <a:pt x="3414056" y="166088"/>
                </a:cubicBezTo>
                <a:close/>
                <a:moveTo>
                  <a:pt x="2223431" y="166088"/>
                </a:moveTo>
                <a:cubicBezTo>
                  <a:pt x="2213256" y="166434"/>
                  <a:pt x="2206401" y="169949"/>
                  <a:pt x="2202864" y="176633"/>
                </a:cubicBezTo>
                <a:cubicBezTo>
                  <a:pt x="2199327" y="183317"/>
                  <a:pt x="2197557" y="191095"/>
                  <a:pt x="2197554" y="199967"/>
                </a:cubicBezTo>
                <a:cubicBezTo>
                  <a:pt x="2197551" y="208839"/>
                  <a:pt x="2197763" y="216729"/>
                  <a:pt x="2198190" y="223638"/>
                </a:cubicBezTo>
                <a:cubicBezTo>
                  <a:pt x="2205331" y="224532"/>
                  <a:pt x="2213261" y="224889"/>
                  <a:pt x="2221979" y="224711"/>
                </a:cubicBezTo>
                <a:cubicBezTo>
                  <a:pt x="2230698" y="224532"/>
                  <a:pt x="2239764" y="224511"/>
                  <a:pt x="2249177" y="224648"/>
                </a:cubicBezTo>
                <a:lnTo>
                  <a:pt x="2249682" y="187795"/>
                </a:lnTo>
                <a:cubicBezTo>
                  <a:pt x="2249440" y="180928"/>
                  <a:pt x="2246768" y="175606"/>
                  <a:pt x="2241668" y="171830"/>
                </a:cubicBezTo>
                <a:cubicBezTo>
                  <a:pt x="2236567" y="168055"/>
                  <a:pt x="2230488" y="166140"/>
                  <a:pt x="2223431" y="166088"/>
                </a:cubicBezTo>
                <a:close/>
                <a:moveTo>
                  <a:pt x="627403" y="129740"/>
                </a:moveTo>
                <a:cubicBezTo>
                  <a:pt x="624196" y="142748"/>
                  <a:pt x="620923" y="157656"/>
                  <a:pt x="617582" y="174465"/>
                </a:cubicBezTo>
                <a:cubicBezTo>
                  <a:pt x="614242" y="191274"/>
                  <a:pt x="611142" y="207665"/>
                  <a:pt x="608283" y="223638"/>
                </a:cubicBezTo>
                <a:cubicBezTo>
                  <a:pt x="605423" y="239611"/>
                  <a:pt x="603112" y="252847"/>
                  <a:pt x="601349" y="263346"/>
                </a:cubicBezTo>
                <a:cubicBezTo>
                  <a:pt x="599586" y="273844"/>
                  <a:pt x="598679" y="279287"/>
                  <a:pt x="598628" y="279673"/>
                </a:cubicBezTo>
                <a:lnTo>
                  <a:pt x="657188" y="279169"/>
                </a:lnTo>
                <a:cubicBezTo>
                  <a:pt x="652697" y="253759"/>
                  <a:pt x="648048" y="228350"/>
                  <a:pt x="643242" y="202940"/>
                </a:cubicBezTo>
                <a:cubicBezTo>
                  <a:pt x="638435" y="177531"/>
                  <a:pt x="633156" y="153131"/>
                  <a:pt x="627403" y="129740"/>
                </a:cubicBezTo>
                <a:close/>
                <a:moveTo>
                  <a:pt x="2989974" y="125197"/>
                </a:moveTo>
                <a:cubicBezTo>
                  <a:pt x="3000507" y="125113"/>
                  <a:pt x="3011302" y="125786"/>
                  <a:pt x="3022358" y="127216"/>
                </a:cubicBezTo>
                <a:cubicBezTo>
                  <a:pt x="3033414" y="128647"/>
                  <a:pt x="3043124" y="131339"/>
                  <a:pt x="3051488" y="135294"/>
                </a:cubicBezTo>
                <a:cubicBezTo>
                  <a:pt x="3059852" y="139248"/>
                  <a:pt x="3065262" y="144969"/>
                  <a:pt x="3067717" y="152458"/>
                </a:cubicBezTo>
                <a:cubicBezTo>
                  <a:pt x="3071293" y="165562"/>
                  <a:pt x="3073355" y="177341"/>
                  <a:pt x="3073901" y="187795"/>
                </a:cubicBezTo>
                <a:cubicBezTo>
                  <a:pt x="3074449" y="198249"/>
                  <a:pt x="3074743" y="210533"/>
                  <a:pt x="3074785" y="224648"/>
                </a:cubicBezTo>
                <a:cubicBezTo>
                  <a:pt x="3074950" y="232793"/>
                  <a:pt x="3075069" y="241743"/>
                  <a:pt x="3075140" y="251497"/>
                </a:cubicBezTo>
                <a:cubicBezTo>
                  <a:pt x="3075212" y="261250"/>
                  <a:pt x="3075255" y="273416"/>
                  <a:pt x="3075271" y="287994"/>
                </a:cubicBezTo>
                <a:cubicBezTo>
                  <a:pt x="3075287" y="302571"/>
                  <a:pt x="3075293" y="321169"/>
                  <a:pt x="3075290" y="343786"/>
                </a:cubicBezTo>
                <a:cubicBezTo>
                  <a:pt x="3075353" y="356743"/>
                  <a:pt x="3075101" y="367808"/>
                  <a:pt x="3074533" y="376979"/>
                </a:cubicBezTo>
                <a:cubicBezTo>
                  <a:pt x="3073965" y="386150"/>
                  <a:pt x="3072702" y="392923"/>
                  <a:pt x="3070746" y="397298"/>
                </a:cubicBezTo>
                <a:cubicBezTo>
                  <a:pt x="3064815" y="409298"/>
                  <a:pt x="3054971" y="417102"/>
                  <a:pt x="3041214" y="420709"/>
                </a:cubicBezTo>
                <a:cubicBezTo>
                  <a:pt x="3027457" y="424316"/>
                  <a:pt x="3010546" y="425936"/>
                  <a:pt x="2990479" y="425568"/>
                </a:cubicBezTo>
                <a:cubicBezTo>
                  <a:pt x="2981127" y="425742"/>
                  <a:pt x="2970495" y="425057"/>
                  <a:pt x="2958582" y="423511"/>
                </a:cubicBezTo>
                <a:cubicBezTo>
                  <a:pt x="2946669" y="421966"/>
                  <a:pt x="2936074" y="418513"/>
                  <a:pt x="2926796" y="413153"/>
                </a:cubicBezTo>
                <a:cubicBezTo>
                  <a:pt x="2917520" y="407793"/>
                  <a:pt x="2912160" y="399479"/>
                  <a:pt x="2910717" y="388211"/>
                </a:cubicBezTo>
                <a:cubicBezTo>
                  <a:pt x="2909024" y="369469"/>
                  <a:pt x="2907993" y="350538"/>
                  <a:pt x="2907625" y="331418"/>
                </a:cubicBezTo>
                <a:cubicBezTo>
                  <a:pt x="2907257" y="312298"/>
                  <a:pt x="2907110" y="293367"/>
                  <a:pt x="2907183" y="274625"/>
                </a:cubicBezTo>
                <a:cubicBezTo>
                  <a:pt x="2906899" y="257955"/>
                  <a:pt x="2906583" y="242327"/>
                  <a:pt x="2906236" y="227740"/>
                </a:cubicBezTo>
                <a:cubicBezTo>
                  <a:pt x="2905889" y="213152"/>
                  <a:pt x="2905700" y="198155"/>
                  <a:pt x="2905668" y="182747"/>
                </a:cubicBezTo>
                <a:cubicBezTo>
                  <a:pt x="2905668" y="177783"/>
                  <a:pt x="2905668" y="172566"/>
                  <a:pt x="2905668" y="167098"/>
                </a:cubicBezTo>
                <a:cubicBezTo>
                  <a:pt x="2906384" y="151858"/>
                  <a:pt x="2912274" y="141446"/>
                  <a:pt x="2923337" y="135861"/>
                </a:cubicBezTo>
                <a:cubicBezTo>
                  <a:pt x="2934402" y="130277"/>
                  <a:pt x="2947864" y="127059"/>
                  <a:pt x="2963723" y="126207"/>
                </a:cubicBezTo>
                <a:cubicBezTo>
                  <a:pt x="2967057" y="125944"/>
                  <a:pt x="2970991" y="125712"/>
                  <a:pt x="2975524" y="125513"/>
                </a:cubicBezTo>
                <a:cubicBezTo>
                  <a:pt x="2980057" y="125313"/>
                  <a:pt x="2984873" y="125208"/>
                  <a:pt x="2989974" y="125197"/>
                </a:cubicBezTo>
                <a:close/>
                <a:moveTo>
                  <a:pt x="1294524" y="125197"/>
                </a:moveTo>
                <a:cubicBezTo>
                  <a:pt x="1305057" y="125113"/>
                  <a:pt x="1315852" y="125786"/>
                  <a:pt x="1326908" y="127216"/>
                </a:cubicBezTo>
                <a:cubicBezTo>
                  <a:pt x="1337964" y="128647"/>
                  <a:pt x="1347674" y="131339"/>
                  <a:pt x="1356038" y="135294"/>
                </a:cubicBezTo>
                <a:cubicBezTo>
                  <a:pt x="1364402" y="139248"/>
                  <a:pt x="1369812" y="144969"/>
                  <a:pt x="1372267" y="152458"/>
                </a:cubicBezTo>
                <a:cubicBezTo>
                  <a:pt x="1375843" y="165562"/>
                  <a:pt x="1377905" y="177341"/>
                  <a:pt x="1378451" y="187795"/>
                </a:cubicBezTo>
                <a:cubicBezTo>
                  <a:pt x="1378998" y="198249"/>
                  <a:pt x="1379293" y="210533"/>
                  <a:pt x="1379335" y="224648"/>
                </a:cubicBezTo>
                <a:cubicBezTo>
                  <a:pt x="1379500" y="232793"/>
                  <a:pt x="1379618" y="241743"/>
                  <a:pt x="1379690" y="251497"/>
                </a:cubicBezTo>
                <a:cubicBezTo>
                  <a:pt x="1379762" y="261250"/>
                  <a:pt x="1379805" y="273416"/>
                  <a:pt x="1379821" y="287994"/>
                </a:cubicBezTo>
                <a:cubicBezTo>
                  <a:pt x="1379836" y="302571"/>
                  <a:pt x="1379843" y="321169"/>
                  <a:pt x="1379840" y="343786"/>
                </a:cubicBezTo>
                <a:cubicBezTo>
                  <a:pt x="1379903" y="356743"/>
                  <a:pt x="1379650" y="367808"/>
                  <a:pt x="1379082" y="376979"/>
                </a:cubicBezTo>
                <a:cubicBezTo>
                  <a:pt x="1378514" y="386150"/>
                  <a:pt x="1377253" y="392923"/>
                  <a:pt x="1375296" y="397298"/>
                </a:cubicBezTo>
                <a:cubicBezTo>
                  <a:pt x="1369364" y="409298"/>
                  <a:pt x="1359521" y="417102"/>
                  <a:pt x="1345764" y="420709"/>
                </a:cubicBezTo>
                <a:cubicBezTo>
                  <a:pt x="1332007" y="424316"/>
                  <a:pt x="1315096" y="425936"/>
                  <a:pt x="1295029" y="425568"/>
                </a:cubicBezTo>
                <a:cubicBezTo>
                  <a:pt x="1285677" y="425742"/>
                  <a:pt x="1275045" y="425057"/>
                  <a:pt x="1263132" y="423511"/>
                </a:cubicBezTo>
                <a:cubicBezTo>
                  <a:pt x="1251218" y="421966"/>
                  <a:pt x="1240623" y="418513"/>
                  <a:pt x="1231346" y="413153"/>
                </a:cubicBezTo>
                <a:cubicBezTo>
                  <a:pt x="1222070" y="407793"/>
                  <a:pt x="1216709" y="399479"/>
                  <a:pt x="1215267" y="388211"/>
                </a:cubicBezTo>
                <a:cubicBezTo>
                  <a:pt x="1213573" y="369469"/>
                  <a:pt x="1212543" y="350538"/>
                  <a:pt x="1212175" y="331418"/>
                </a:cubicBezTo>
                <a:cubicBezTo>
                  <a:pt x="1211807" y="312298"/>
                  <a:pt x="1211659" y="293367"/>
                  <a:pt x="1211733" y="274625"/>
                </a:cubicBezTo>
                <a:cubicBezTo>
                  <a:pt x="1211449" y="257955"/>
                  <a:pt x="1211133" y="242327"/>
                  <a:pt x="1210786" y="227740"/>
                </a:cubicBezTo>
                <a:cubicBezTo>
                  <a:pt x="1210439" y="213152"/>
                  <a:pt x="1210250" y="198155"/>
                  <a:pt x="1210218" y="182747"/>
                </a:cubicBezTo>
                <a:cubicBezTo>
                  <a:pt x="1210218" y="177783"/>
                  <a:pt x="1210218" y="172566"/>
                  <a:pt x="1210218" y="167098"/>
                </a:cubicBezTo>
                <a:cubicBezTo>
                  <a:pt x="1210934" y="151858"/>
                  <a:pt x="1216823" y="141446"/>
                  <a:pt x="1227887" y="135861"/>
                </a:cubicBezTo>
                <a:cubicBezTo>
                  <a:pt x="1238951" y="130277"/>
                  <a:pt x="1252413" y="127059"/>
                  <a:pt x="1268273" y="126207"/>
                </a:cubicBezTo>
                <a:cubicBezTo>
                  <a:pt x="1271607" y="125944"/>
                  <a:pt x="1275541" y="125712"/>
                  <a:pt x="1280074" y="125513"/>
                </a:cubicBezTo>
                <a:cubicBezTo>
                  <a:pt x="1284606" y="125313"/>
                  <a:pt x="1289424" y="125208"/>
                  <a:pt x="1294524" y="125197"/>
                </a:cubicBezTo>
                <a:close/>
                <a:moveTo>
                  <a:pt x="3418599" y="124692"/>
                </a:moveTo>
                <a:cubicBezTo>
                  <a:pt x="3429642" y="124524"/>
                  <a:pt x="3439865" y="125870"/>
                  <a:pt x="3449267" y="128731"/>
                </a:cubicBezTo>
                <a:cubicBezTo>
                  <a:pt x="3458670" y="131591"/>
                  <a:pt x="3466116" y="136976"/>
                  <a:pt x="3471606" y="144885"/>
                </a:cubicBezTo>
                <a:cubicBezTo>
                  <a:pt x="3477033" y="153352"/>
                  <a:pt x="3480693" y="163301"/>
                  <a:pt x="3482586" y="174733"/>
                </a:cubicBezTo>
                <a:cubicBezTo>
                  <a:pt x="3484479" y="186165"/>
                  <a:pt x="3485362" y="198260"/>
                  <a:pt x="3485236" y="211017"/>
                </a:cubicBezTo>
                <a:cubicBezTo>
                  <a:pt x="3485173" y="220914"/>
                  <a:pt x="3484921" y="230779"/>
                  <a:pt x="3484479" y="240613"/>
                </a:cubicBezTo>
                <a:cubicBezTo>
                  <a:pt x="3484037" y="250446"/>
                  <a:pt x="3483785" y="259933"/>
                  <a:pt x="3483722" y="269072"/>
                </a:cubicBezTo>
                <a:lnTo>
                  <a:pt x="3482712" y="280178"/>
                </a:lnTo>
                <a:cubicBezTo>
                  <a:pt x="3467714" y="280578"/>
                  <a:pt x="3451771" y="280788"/>
                  <a:pt x="3434880" y="280809"/>
                </a:cubicBezTo>
                <a:cubicBezTo>
                  <a:pt x="3417989" y="280830"/>
                  <a:pt x="3402297" y="281293"/>
                  <a:pt x="3387805" y="282198"/>
                </a:cubicBezTo>
                <a:cubicBezTo>
                  <a:pt x="3388307" y="289895"/>
                  <a:pt x="3388537" y="299013"/>
                  <a:pt x="3388497" y="309552"/>
                </a:cubicBezTo>
                <a:cubicBezTo>
                  <a:pt x="3388456" y="320091"/>
                  <a:pt x="3389173" y="330293"/>
                  <a:pt x="3390647" y="340159"/>
                </a:cubicBezTo>
                <a:cubicBezTo>
                  <a:pt x="3392121" y="350025"/>
                  <a:pt x="3395380" y="357797"/>
                  <a:pt x="3400425" y="363474"/>
                </a:cubicBezTo>
                <a:cubicBezTo>
                  <a:pt x="3411416" y="368081"/>
                  <a:pt x="3423006" y="370731"/>
                  <a:pt x="3435195" y="371425"/>
                </a:cubicBezTo>
                <a:cubicBezTo>
                  <a:pt x="3447385" y="372120"/>
                  <a:pt x="3459353" y="371993"/>
                  <a:pt x="3471101" y="371047"/>
                </a:cubicBezTo>
                <a:lnTo>
                  <a:pt x="3471606" y="427587"/>
                </a:lnTo>
                <a:cubicBezTo>
                  <a:pt x="3465506" y="428113"/>
                  <a:pt x="3459154" y="428576"/>
                  <a:pt x="3452548" y="428976"/>
                </a:cubicBezTo>
                <a:cubicBezTo>
                  <a:pt x="3445944" y="429375"/>
                  <a:pt x="3439339" y="429586"/>
                  <a:pt x="3432734" y="429607"/>
                </a:cubicBezTo>
                <a:cubicBezTo>
                  <a:pt x="3418094" y="429733"/>
                  <a:pt x="3404464" y="428471"/>
                  <a:pt x="3391843" y="425820"/>
                </a:cubicBezTo>
                <a:cubicBezTo>
                  <a:pt x="3379223" y="423170"/>
                  <a:pt x="3369126" y="418374"/>
                  <a:pt x="3361554" y="411433"/>
                </a:cubicBezTo>
                <a:cubicBezTo>
                  <a:pt x="3349775" y="398886"/>
                  <a:pt x="3342034" y="381448"/>
                  <a:pt x="3338332" y="359120"/>
                </a:cubicBezTo>
                <a:cubicBezTo>
                  <a:pt x="3334630" y="336792"/>
                  <a:pt x="3332948" y="313676"/>
                  <a:pt x="3333284" y="289770"/>
                </a:cubicBezTo>
                <a:cubicBezTo>
                  <a:pt x="3333305" y="284974"/>
                  <a:pt x="3333389" y="280305"/>
                  <a:pt x="3333536" y="275761"/>
                </a:cubicBezTo>
                <a:cubicBezTo>
                  <a:pt x="3333684" y="271218"/>
                  <a:pt x="3333768" y="266800"/>
                  <a:pt x="3333789" y="262509"/>
                </a:cubicBezTo>
                <a:cubicBezTo>
                  <a:pt x="3333789" y="257177"/>
                  <a:pt x="3333789" y="251561"/>
                  <a:pt x="3333789" y="245661"/>
                </a:cubicBezTo>
                <a:cubicBezTo>
                  <a:pt x="3333789" y="239761"/>
                  <a:pt x="3333789" y="233766"/>
                  <a:pt x="3333789" y="227677"/>
                </a:cubicBezTo>
                <a:cubicBezTo>
                  <a:pt x="3333168" y="205380"/>
                  <a:pt x="3335040" y="184724"/>
                  <a:pt x="3339405" y="165709"/>
                </a:cubicBezTo>
                <a:cubicBezTo>
                  <a:pt x="3343770" y="146694"/>
                  <a:pt x="3354350" y="134368"/>
                  <a:pt x="3371146" y="128731"/>
                </a:cubicBezTo>
                <a:cubicBezTo>
                  <a:pt x="3378298" y="127900"/>
                  <a:pt x="3385954" y="127038"/>
                  <a:pt x="3394115" y="126144"/>
                </a:cubicBezTo>
                <a:cubicBezTo>
                  <a:pt x="3402276" y="125250"/>
                  <a:pt x="3410438" y="124766"/>
                  <a:pt x="3418599" y="124692"/>
                </a:cubicBezTo>
                <a:close/>
                <a:moveTo>
                  <a:pt x="2227974" y="124692"/>
                </a:moveTo>
                <a:cubicBezTo>
                  <a:pt x="2239017" y="124524"/>
                  <a:pt x="2249240" y="125870"/>
                  <a:pt x="2258642" y="128731"/>
                </a:cubicBezTo>
                <a:cubicBezTo>
                  <a:pt x="2268045" y="131591"/>
                  <a:pt x="2275491" y="136976"/>
                  <a:pt x="2280981" y="144885"/>
                </a:cubicBezTo>
                <a:cubicBezTo>
                  <a:pt x="2286408" y="153352"/>
                  <a:pt x="2290068" y="163301"/>
                  <a:pt x="2291961" y="174733"/>
                </a:cubicBezTo>
                <a:cubicBezTo>
                  <a:pt x="2293854" y="186165"/>
                  <a:pt x="2294737" y="198260"/>
                  <a:pt x="2294611" y="211017"/>
                </a:cubicBezTo>
                <a:cubicBezTo>
                  <a:pt x="2294548" y="220914"/>
                  <a:pt x="2294296" y="230779"/>
                  <a:pt x="2293854" y="240613"/>
                </a:cubicBezTo>
                <a:cubicBezTo>
                  <a:pt x="2293412" y="250446"/>
                  <a:pt x="2293160" y="259933"/>
                  <a:pt x="2293097" y="269072"/>
                </a:cubicBezTo>
                <a:lnTo>
                  <a:pt x="2292087" y="280178"/>
                </a:lnTo>
                <a:cubicBezTo>
                  <a:pt x="2277090" y="280578"/>
                  <a:pt x="2261145" y="280788"/>
                  <a:pt x="2244255" y="280809"/>
                </a:cubicBezTo>
                <a:cubicBezTo>
                  <a:pt x="2227364" y="280830"/>
                  <a:pt x="2211673" y="281293"/>
                  <a:pt x="2197180" y="282198"/>
                </a:cubicBezTo>
                <a:cubicBezTo>
                  <a:pt x="2197682" y="289895"/>
                  <a:pt x="2197912" y="299013"/>
                  <a:pt x="2197872" y="309552"/>
                </a:cubicBezTo>
                <a:cubicBezTo>
                  <a:pt x="2197831" y="320091"/>
                  <a:pt x="2198548" y="330293"/>
                  <a:pt x="2200022" y="340159"/>
                </a:cubicBezTo>
                <a:cubicBezTo>
                  <a:pt x="2201496" y="350025"/>
                  <a:pt x="2204755" y="357797"/>
                  <a:pt x="2209801" y="363474"/>
                </a:cubicBezTo>
                <a:cubicBezTo>
                  <a:pt x="2220791" y="368081"/>
                  <a:pt x="2232381" y="370731"/>
                  <a:pt x="2244571" y="371425"/>
                </a:cubicBezTo>
                <a:cubicBezTo>
                  <a:pt x="2256760" y="372120"/>
                  <a:pt x="2268728" y="371993"/>
                  <a:pt x="2280476" y="371047"/>
                </a:cubicBezTo>
                <a:lnTo>
                  <a:pt x="2280981" y="427587"/>
                </a:lnTo>
                <a:cubicBezTo>
                  <a:pt x="2274881" y="428113"/>
                  <a:pt x="2268528" y="428576"/>
                  <a:pt x="2261924" y="428976"/>
                </a:cubicBezTo>
                <a:cubicBezTo>
                  <a:pt x="2255319" y="429375"/>
                  <a:pt x="2248714" y="429586"/>
                  <a:pt x="2242109" y="429607"/>
                </a:cubicBezTo>
                <a:cubicBezTo>
                  <a:pt x="2227470" y="429733"/>
                  <a:pt x="2213839" y="428471"/>
                  <a:pt x="2201219" y="425820"/>
                </a:cubicBezTo>
                <a:cubicBezTo>
                  <a:pt x="2188598" y="423170"/>
                  <a:pt x="2178501" y="418374"/>
                  <a:pt x="2170929" y="411433"/>
                </a:cubicBezTo>
                <a:cubicBezTo>
                  <a:pt x="2159150" y="398886"/>
                  <a:pt x="2151409" y="381448"/>
                  <a:pt x="2147707" y="359120"/>
                </a:cubicBezTo>
                <a:cubicBezTo>
                  <a:pt x="2144005" y="336792"/>
                  <a:pt x="2142322" y="313676"/>
                  <a:pt x="2142659" y="289770"/>
                </a:cubicBezTo>
                <a:cubicBezTo>
                  <a:pt x="2142680" y="284974"/>
                  <a:pt x="2142764" y="280305"/>
                  <a:pt x="2142911" y="275761"/>
                </a:cubicBezTo>
                <a:cubicBezTo>
                  <a:pt x="2143058" y="271218"/>
                  <a:pt x="2143142" y="266800"/>
                  <a:pt x="2143164" y="262509"/>
                </a:cubicBezTo>
                <a:cubicBezTo>
                  <a:pt x="2143164" y="257177"/>
                  <a:pt x="2143164" y="251561"/>
                  <a:pt x="2143164" y="245661"/>
                </a:cubicBezTo>
                <a:cubicBezTo>
                  <a:pt x="2143164" y="239761"/>
                  <a:pt x="2143164" y="233766"/>
                  <a:pt x="2143164" y="227677"/>
                </a:cubicBezTo>
                <a:cubicBezTo>
                  <a:pt x="2142543" y="205380"/>
                  <a:pt x="2144415" y="184724"/>
                  <a:pt x="2148780" y="165709"/>
                </a:cubicBezTo>
                <a:cubicBezTo>
                  <a:pt x="2153144" y="146694"/>
                  <a:pt x="2163725" y="134368"/>
                  <a:pt x="2180521" y="128731"/>
                </a:cubicBezTo>
                <a:cubicBezTo>
                  <a:pt x="2187672" y="127900"/>
                  <a:pt x="2195329" y="127038"/>
                  <a:pt x="2203490" y="126144"/>
                </a:cubicBezTo>
                <a:cubicBezTo>
                  <a:pt x="2211652" y="125250"/>
                  <a:pt x="2219813" y="124766"/>
                  <a:pt x="2227974" y="124692"/>
                </a:cubicBezTo>
                <a:close/>
                <a:moveTo>
                  <a:pt x="3249569" y="120654"/>
                </a:moveTo>
                <a:lnTo>
                  <a:pt x="3302070" y="135294"/>
                </a:lnTo>
                <a:cubicBezTo>
                  <a:pt x="3294361" y="175112"/>
                  <a:pt x="3284917" y="220041"/>
                  <a:pt x="3273737" y="270082"/>
                </a:cubicBezTo>
                <a:cubicBezTo>
                  <a:pt x="3262557" y="320123"/>
                  <a:pt x="3251977" y="371110"/>
                  <a:pt x="3241996" y="423044"/>
                </a:cubicBezTo>
                <a:cubicBezTo>
                  <a:pt x="3236843" y="423023"/>
                  <a:pt x="3232257" y="422939"/>
                  <a:pt x="3228240" y="422791"/>
                </a:cubicBezTo>
                <a:cubicBezTo>
                  <a:pt x="3224222" y="422644"/>
                  <a:pt x="3219889" y="422560"/>
                  <a:pt x="3215241" y="422539"/>
                </a:cubicBezTo>
                <a:cubicBezTo>
                  <a:pt x="3211770" y="422549"/>
                  <a:pt x="3207731" y="422655"/>
                  <a:pt x="3203125" y="422854"/>
                </a:cubicBezTo>
                <a:cubicBezTo>
                  <a:pt x="3198518" y="423054"/>
                  <a:pt x="3192965" y="423286"/>
                  <a:pt x="3186466" y="423549"/>
                </a:cubicBezTo>
                <a:cubicBezTo>
                  <a:pt x="3171963" y="375359"/>
                  <a:pt x="3156292" y="327737"/>
                  <a:pt x="3139454" y="280683"/>
                </a:cubicBezTo>
                <a:cubicBezTo>
                  <a:pt x="3122616" y="233629"/>
                  <a:pt x="3108333" y="185503"/>
                  <a:pt x="3096607" y="136303"/>
                </a:cubicBezTo>
                <a:cubicBezTo>
                  <a:pt x="3107902" y="132990"/>
                  <a:pt x="3116989" y="130024"/>
                  <a:pt x="3123867" y="127406"/>
                </a:cubicBezTo>
                <a:cubicBezTo>
                  <a:pt x="3130746" y="124787"/>
                  <a:pt x="3140337" y="122704"/>
                  <a:pt x="3152642" y="121158"/>
                </a:cubicBezTo>
                <a:cubicBezTo>
                  <a:pt x="3157476" y="140002"/>
                  <a:pt x="3163234" y="160818"/>
                  <a:pt x="3169919" y="183607"/>
                </a:cubicBezTo>
                <a:cubicBezTo>
                  <a:pt x="3176603" y="206396"/>
                  <a:pt x="3183483" y="229157"/>
                  <a:pt x="3190560" y="251889"/>
                </a:cubicBezTo>
                <a:cubicBezTo>
                  <a:pt x="3197637" y="274622"/>
                  <a:pt x="3204181" y="295326"/>
                  <a:pt x="3210192" y="314002"/>
                </a:cubicBezTo>
                <a:cubicBezTo>
                  <a:pt x="3210971" y="315211"/>
                  <a:pt x="3211686" y="315569"/>
                  <a:pt x="3212338" y="315074"/>
                </a:cubicBezTo>
                <a:cubicBezTo>
                  <a:pt x="3212990" y="314580"/>
                  <a:pt x="3213453" y="313549"/>
                  <a:pt x="3213726" y="311982"/>
                </a:cubicBezTo>
                <a:cubicBezTo>
                  <a:pt x="3218312" y="279526"/>
                  <a:pt x="3224033" y="247133"/>
                  <a:pt x="3230890" y="214803"/>
                </a:cubicBezTo>
                <a:cubicBezTo>
                  <a:pt x="3237748" y="182474"/>
                  <a:pt x="3243974" y="151090"/>
                  <a:pt x="3249569" y="120654"/>
                </a:cubicBezTo>
                <a:close/>
                <a:moveTo>
                  <a:pt x="2528602" y="119139"/>
                </a:moveTo>
                <a:cubicBezTo>
                  <a:pt x="2546965" y="119097"/>
                  <a:pt x="2564508" y="120443"/>
                  <a:pt x="2581230" y="123178"/>
                </a:cubicBezTo>
                <a:cubicBezTo>
                  <a:pt x="2597953" y="125912"/>
                  <a:pt x="2609690" y="130287"/>
                  <a:pt x="2616442" y="136303"/>
                </a:cubicBezTo>
                <a:cubicBezTo>
                  <a:pt x="2619965" y="139942"/>
                  <a:pt x="2622889" y="143770"/>
                  <a:pt x="2625213" y="147788"/>
                </a:cubicBezTo>
                <a:cubicBezTo>
                  <a:pt x="2627538" y="151806"/>
                  <a:pt x="2629326" y="155381"/>
                  <a:pt x="2630577" y="158515"/>
                </a:cubicBezTo>
                <a:cubicBezTo>
                  <a:pt x="2632649" y="164218"/>
                  <a:pt x="2634090" y="176760"/>
                  <a:pt x="2634900" y="196141"/>
                </a:cubicBezTo>
                <a:cubicBezTo>
                  <a:pt x="2635709" y="215521"/>
                  <a:pt x="2636330" y="238570"/>
                  <a:pt x="2636761" y="265286"/>
                </a:cubicBezTo>
                <a:cubicBezTo>
                  <a:pt x="2637192" y="292002"/>
                  <a:pt x="2637876" y="319215"/>
                  <a:pt x="2638812" y="346926"/>
                </a:cubicBezTo>
                <a:cubicBezTo>
                  <a:pt x="2639748" y="374636"/>
                  <a:pt x="2641378" y="399672"/>
                  <a:pt x="2643702" y="422034"/>
                </a:cubicBezTo>
                <a:cubicBezTo>
                  <a:pt x="2636498" y="422055"/>
                  <a:pt x="2628064" y="422139"/>
                  <a:pt x="2618398" y="422287"/>
                </a:cubicBezTo>
                <a:cubicBezTo>
                  <a:pt x="2608733" y="422434"/>
                  <a:pt x="2600172" y="422518"/>
                  <a:pt x="2592715" y="422539"/>
                </a:cubicBezTo>
                <a:cubicBezTo>
                  <a:pt x="2589139" y="422549"/>
                  <a:pt x="2586321" y="422528"/>
                  <a:pt x="2584260" y="422476"/>
                </a:cubicBezTo>
                <a:cubicBezTo>
                  <a:pt x="2582198" y="422423"/>
                  <a:pt x="2581146" y="422276"/>
                  <a:pt x="2581104" y="422034"/>
                </a:cubicBezTo>
                <a:lnTo>
                  <a:pt x="2582114" y="390735"/>
                </a:lnTo>
                <a:cubicBezTo>
                  <a:pt x="2574415" y="395047"/>
                  <a:pt x="2565328" y="399170"/>
                  <a:pt x="2554853" y="403103"/>
                </a:cubicBezTo>
                <a:cubicBezTo>
                  <a:pt x="2544378" y="407037"/>
                  <a:pt x="2533272" y="409140"/>
                  <a:pt x="2521535" y="409414"/>
                </a:cubicBezTo>
                <a:cubicBezTo>
                  <a:pt x="2512532" y="409329"/>
                  <a:pt x="2503782" y="407478"/>
                  <a:pt x="2495284" y="403860"/>
                </a:cubicBezTo>
                <a:cubicBezTo>
                  <a:pt x="2488016" y="398307"/>
                  <a:pt x="2482737" y="390483"/>
                  <a:pt x="2479445" y="380386"/>
                </a:cubicBezTo>
                <a:cubicBezTo>
                  <a:pt x="2476153" y="370290"/>
                  <a:pt x="2474534" y="359436"/>
                  <a:pt x="2474586" y="347825"/>
                </a:cubicBezTo>
                <a:cubicBezTo>
                  <a:pt x="2474628" y="337592"/>
                  <a:pt x="2475680" y="327895"/>
                  <a:pt x="2477741" y="318734"/>
                </a:cubicBezTo>
                <a:cubicBezTo>
                  <a:pt x="2479803" y="309574"/>
                  <a:pt x="2482621" y="301770"/>
                  <a:pt x="2486197" y="295323"/>
                </a:cubicBezTo>
                <a:cubicBezTo>
                  <a:pt x="2491083" y="287501"/>
                  <a:pt x="2499036" y="281437"/>
                  <a:pt x="2510055" y="277131"/>
                </a:cubicBezTo>
                <a:cubicBezTo>
                  <a:pt x="2521074" y="272824"/>
                  <a:pt x="2533102" y="269751"/>
                  <a:pt x="2546140" y="267913"/>
                </a:cubicBezTo>
                <a:cubicBezTo>
                  <a:pt x="2559178" y="266074"/>
                  <a:pt x="2571170" y="264946"/>
                  <a:pt x="2582114" y="264529"/>
                </a:cubicBezTo>
                <a:cubicBezTo>
                  <a:pt x="2581886" y="256844"/>
                  <a:pt x="2581725" y="247253"/>
                  <a:pt x="2581628" y="235754"/>
                </a:cubicBezTo>
                <a:cubicBezTo>
                  <a:pt x="2581531" y="224255"/>
                  <a:pt x="2580846" y="213541"/>
                  <a:pt x="2579571" y="203613"/>
                </a:cubicBezTo>
                <a:cubicBezTo>
                  <a:pt x="2578296" y="193685"/>
                  <a:pt x="2575779" y="187234"/>
                  <a:pt x="2572017" y="184262"/>
                </a:cubicBezTo>
                <a:cubicBezTo>
                  <a:pt x="2566975" y="181301"/>
                  <a:pt x="2559783" y="179257"/>
                  <a:pt x="2550441" y="178129"/>
                </a:cubicBezTo>
                <a:cubicBezTo>
                  <a:pt x="2541098" y="177001"/>
                  <a:pt x="2531588" y="176378"/>
                  <a:pt x="2521909" y="176259"/>
                </a:cubicBezTo>
                <a:cubicBezTo>
                  <a:pt x="2512230" y="176141"/>
                  <a:pt x="2504365" y="176116"/>
                  <a:pt x="2498313" y="176184"/>
                </a:cubicBezTo>
                <a:cubicBezTo>
                  <a:pt x="2497892" y="166004"/>
                  <a:pt x="2497724" y="155571"/>
                  <a:pt x="2497808" y="144885"/>
                </a:cubicBezTo>
                <a:cubicBezTo>
                  <a:pt x="2497724" y="137313"/>
                  <a:pt x="2497892" y="129236"/>
                  <a:pt x="2498313" y="120654"/>
                </a:cubicBezTo>
                <a:cubicBezTo>
                  <a:pt x="2507400" y="119644"/>
                  <a:pt x="2517496" y="119139"/>
                  <a:pt x="2528602" y="119139"/>
                </a:cubicBezTo>
                <a:close/>
                <a:moveTo>
                  <a:pt x="1742237" y="36853"/>
                </a:moveTo>
                <a:lnTo>
                  <a:pt x="1801807" y="37862"/>
                </a:lnTo>
                <a:lnTo>
                  <a:pt x="1801807" y="119139"/>
                </a:lnTo>
                <a:cubicBezTo>
                  <a:pt x="1802125" y="119473"/>
                  <a:pt x="1805415" y="119703"/>
                  <a:pt x="1811679" y="119831"/>
                </a:cubicBezTo>
                <a:cubicBezTo>
                  <a:pt x="1817943" y="119959"/>
                  <a:pt x="1825272" y="120002"/>
                  <a:pt x="1833667" y="119962"/>
                </a:cubicBezTo>
                <a:cubicBezTo>
                  <a:pt x="1842062" y="119921"/>
                  <a:pt x="1849616" y="119815"/>
                  <a:pt x="1856328" y="119644"/>
                </a:cubicBezTo>
                <a:cubicBezTo>
                  <a:pt x="1857211" y="127458"/>
                  <a:pt x="1857716" y="136945"/>
                  <a:pt x="1857842" y="148103"/>
                </a:cubicBezTo>
                <a:cubicBezTo>
                  <a:pt x="1857968" y="159262"/>
                  <a:pt x="1858473" y="169127"/>
                  <a:pt x="1859357" y="177699"/>
                </a:cubicBezTo>
                <a:cubicBezTo>
                  <a:pt x="1851038" y="177226"/>
                  <a:pt x="1841804" y="177036"/>
                  <a:pt x="1831654" y="177131"/>
                </a:cubicBezTo>
                <a:cubicBezTo>
                  <a:pt x="1821505" y="177226"/>
                  <a:pt x="1811893" y="177415"/>
                  <a:pt x="1802816" y="177699"/>
                </a:cubicBezTo>
                <a:lnTo>
                  <a:pt x="1802816" y="192844"/>
                </a:lnTo>
                <a:lnTo>
                  <a:pt x="1805845" y="341767"/>
                </a:lnTo>
                <a:cubicBezTo>
                  <a:pt x="1808435" y="355350"/>
                  <a:pt x="1812623" y="364419"/>
                  <a:pt x="1818410" y="368971"/>
                </a:cubicBezTo>
                <a:cubicBezTo>
                  <a:pt x="1824197" y="373524"/>
                  <a:pt x="1831189" y="375861"/>
                  <a:pt x="1839388" y="375983"/>
                </a:cubicBezTo>
                <a:cubicBezTo>
                  <a:pt x="1847587" y="376104"/>
                  <a:pt x="1856599" y="376310"/>
                  <a:pt x="1866424" y="376600"/>
                </a:cubicBezTo>
                <a:lnTo>
                  <a:pt x="1864910" y="429102"/>
                </a:lnTo>
                <a:cubicBezTo>
                  <a:pt x="1859083" y="430374"/>
                  <a:pt x="1853194" y="431363"/>
                  <a:pt x="1847241" y="432068"/>
                </a:cubicBezTo>
                <a:cubicBezTo>
                  <a:pt x="1841288" y="432772"/>
                  <a:pt x="1835398" y="433130"/>
                  <a:pt x="1829572" y="433140"/>
                </a:cubicBezTo>
                <a:cubicBezTo>
                  <a:pt x="1818413" y="433172"/>
                  <a:pt x="1807412" y="431847"/>
                  <a:pt x="1796569" y="429165"/>
                </a:cubicBezTo>
                <a:cubicBezTo>
                  <a:pt x="1785726" y="426483"/>
                  <a:pt x="1775356" y="422255"/>
                  <a:pt x="1765459" y="416481"/>
                </a:cubicBezTo>
                <a:cubicBezTo>
                  <a:pt x="1760674" y="412390"/>
                  <a:pt x="1757245" y="408078"/>
                  <a:pt x="1755173" y="403545"/>
                </a:cubicBezTo>
                <a:cubicBezTo>
                  <a:pt x="1753102" y="399012"/>
                  <a:pt x="1750809" y="394574"/>
                  <a:pt x="1748295" y="390230"/>
                </a:cubicBezTo>
                <a:cubicBezTo>
                  <a:pt x="1744372" y="356333"/>
                  <a:pt x="1742248" y="321521"/>
                  <a:pt x="1741922" y="285794"/>
                </a:cubicBezTo>
                <a:cubicBezTo>
                  <a:pt x="1741596" y="250068"/>
                  <a:pt x="1740859" y="215382"/>
                  <a:pt x="1739713" y="181737"/>
                </a:cubicBezTo>
                <a:cubicBezTo>
                  <a:pt x="1734002" y="181758"/>
                  <a:pt x="1728639" y="181716"/>
                  <a:pt x="1723622" y="181611"/>
                </a:cubicBezTo>
                <a:cubicBezTo>
                  <a:pt x="1718605" y="181506"/>
                  <a:pt x="1713368" y="181212"/>
                  <a:pt x="1707909" y="180728"/>
                </a:cubicBezTo>
                <a:cubicBezTo>
                  <a:pt x="1707899" y="170442"/>
                  <a:pt x="1707793" y="160598"/>
                  <a:pt x="1707594" y="151196"/>
                </a:cubicBezTo>
                <a:cubicBezTo>
                  <a:pt x="1707394" y="141793"/>
                  <a:pt x="1707163" y="132454"/>
                  <a:pt x="1706900" y="123178"/>
                </a:cubicBezTo>
                <a:lnTo>
                  <a:pt x="1743247" y="122673"/>
                </a:lnTo>
                <a:close/>
                <a:moveTo>
                  <a:pt x="655673" y="20698"/>
                </a:moveTo>
                <a:cubicBezTo>
                  <a:pt x="667237" y="57582"/>
                  <a:pt x="678605" y="98298"/>
                  <a:pt x="689777" y="142847"/>
                </a:cubicBezTo>
                <a:cubicBezTo>
                  <a:pt x="700948" y="187396"/>
                  <a:pt x="712204" y="233572"/>
                  <a:pt x="723544" y="281375"/>
                </a:cubicBezTo>
                <a:cubicBezTo>
                  <a:pt x="734884" y="329178"/>
                  <a:pt x="746588" y="376400"/>
                  <a:pt x="758657" y="423044"/>
                </a:cubicBezTo>
                <a:lnTo>
                  <a:pt x="688992" y="423044"/>
                </a:lnTo>
                <a:cubicBezTo>
                  <a:pt x="685058" y="411201"/>
                  <a:pt x="681693" y="397529"/>
                  <a:pt x="678895" y="382027"/>
                </a:cubicBezTo>
                <a:cubicBezTo>
                  <a:pt x="676097" y="366524"/>
                  <a:pt x="673237" y="352095"/>
                  <a:pt x="670313" y="338738"/>
                </a:cubicBezTo>
                <a:cubicBezTo>
                  <a:pt x="656094" y="337844"/>
                  <a:pt x="641622" y="337613"/>
                  <a:pt x="626898" y="338044"/>
                </a:cubicBezTo>
                <a:cubicBezTo>
                  <a:pt x="612174" y="338475"/>
                  <a:pt x="597702" y="338875"/>
                  <a:pt x="583483" y="339243"/>
                </a:cubicBezTo>
                <a:lnTo>
                  <a:pt x="561776" y="423044"/>
                </a:lnTo>
                <a:cubicBezTo>
                  <a:pt x="555697" y="423002"/>
                  <a:pt x="549555" y="422833"/>
                  <a:pt x="543349" y="422539"/>
                </a:cubicBezTo>
                <a:cubicBezTo>
                  <a:pt x="537144" y="422244"/>
                  <a:pt x="531002" y="422076"/>
                  <a:pt x="524923" y="422034"/>
                </a:cubicBezTo>
                <a:cubicBezTo>
                  <a:pt x="521894" y="422013"/>
                  <a:pt x="518865" y="422055"/>
                  <a:pt x="515837" y="422160"/>
                </a:cubicBezTo>
                <a:cubicBezTo>
                  <a:pt x="512808" y="422266"/>
                  <a:pt x="509779" y="422560"/>
                  <a:pt x="506750" y="423044"/>
                </a:cubicBezTo>
                <a:lnTo>
                  <a:pt x="515332" y="382658"/>
                </a:lnTo>
                <a:lnTo>
                  <a:pt x="596609" y="21203"/>
                </a:lnTo>
                <a:cubicBezTo>
                  <a:pt x="599827" y="21203"/>
                  <a:pt x="604118" y="21203"/>
                  <a:pt x="609482" y="21203"/>
                </a:cubicBezTo>
                <a:cubicBezTo>
                  <a:pt x="614845" y="21203"/>
                  <a:pt x="621660" y="21203"/>
                  <a:pt x="629927" y="21203"/>
                </a:cubicBezTo>
                <a:cubicBezTo>
                  <a:pt x="634533" y="21214"/>
                  <a:pt x="639077" y="21193"/>
                  <a:pt x="643557" y="21140"/>
                </a:cubicBezTo>
                <a:cubicBezTo>
                  <a:pt x="648038" y="21087"/>
                  <a:pt x="652076" y="20940"/>
                  <a:pt x="655673" y="20698"/>
                </a:cubicBezTo>
                <a:close/>
                <a:moveTo>
                  <a:pt x="1974200" y="19689"/>
                </a:moveTo>
                <a:cubicBezTo>
                  <a:pt x="1975125" y="31626"/>
                  <a:pt x="1975546" y="48642"/>
                  <a:pt x="1975462" y="70739"/>
                </a:cubicBezTo>
                <a:cubicBezTo>
                  <a:pt x="1975378" y="92836"/>
                  <a:pt x="1975293" y="118056"/>
                  <a:pt x="1975209" y="146400"/>
                </a:cubicBezTo>
                <a:cubicBezTo>
                  <a:pt x="1985495" y="139879"/>
                  <a:pt x="1995339" y="135125"/>
                  <a:pt x="2004742" y="132138"/>
                </a:cubicBezTo>
                <a:cubicBezTo>
                  <a:pt x="2014144" y="129151"/>
                  <a:pt x="2023483" y="127679"/>
                  <a:pt x="2032759" y="127721"/>
                </a:cubicBezTo>
                <a:cubicBezTo>
                  <a:pt x="2038533" y="127732"/>
                  <a:pt x="2044402" y="128215"/>
                  <a:pt x="2050365" y="129173"/>
                </a:cubicBezTo>
                <a:cubicBezTo>
                  <a:pt x="2056328" y="130130"/>
                  <a:pt x="2062576" y="131497"/>
                  <a:pt x="2069107" y="133274"/>
                </a:cubicBezTo>
                <a:cubicBezTo>
                  <a:pt x="2081391" y="144317"/>
                  <a:pt x="2089510" y="159714"/>
                  <a:pt x="2093465" y="179466"/>
                </a:cubicBezTo>
                <a:cubicBezTo>
                  <a:pt x="2097419" y="199217"/>
                  <a:pt x="2099228" y="220672"/>
                  <a:pt x="2098891" y="243831"/>
                </a:cubicBezTo>
                <a:cubicBezTo>
                  <a:pt x="2098881" y="253486"/>
                  <a:pt x="2098776" y="263204"/>
                  <a:pt x="2098576" y="272985"/>
                </a:cubicBezTo>
                <a:cubicBezTo>
                  <a:pt x="2098376" y="282766"/>
                  <a:pt x="2098145" y="292231"/>
                  <a:pt x="2097882" y="301381"/>
                </a:cubicBezTo>
                <a:lnTo>
                  <a:pt x="2096367" y="423044"/>
                </a:lnTo>
                <a:cubicBezTo>
                  <a:pt x="2087564" y="423002"/>
                  <a:pt x="2078667" y="422833"/>
                  <a:pt x="2069675" y="422539"/>
                </a:cubicBezTo>
                <a:cubicBezTo>
                  <a:pt x="2060682" y="422244"/>
                  <a:pt x="2051406" y="422076"/>
                  <a:pt x="2041846" y="422034"/>
                </a:cubicBezTo>
                <a:lnTo>
                  <a:pt x="2043865" y="220609"/>
                </a:lnTo>
                <a:cubicBezTo>
                  <a:pt x="2043687" y="209387"/>
                  <a:pt x="2040258" y="201415"/>
                  <a:pt x="2033580" y="196693"/>
                </a:cubicBezTo>
                <a:cubicBezTo>
                  <a:pt x="2026901" y="191971"/>
                  <a:pt x="2019560" y="189678"/>
                  <a:pt x="2011557" y="189815"/>
                </a:cubicBezTo>
                <a:cubicBezTo>
                  <a:pt x="2009264" y="189804"/>
                  <a:pt x="2007034" y="189951"/>
                  <a:pt x="2004868" y="190256"/>
                </a:cubicBezTo>
                <a:cubicBezTo>
                  <a:pt x="2002701" y="190561"/>
                  <a:pt x="2000724" y="191087"/>
                  <a:pt x="1998936" y="191834"/>
                </a:cubicBezTo>
                <a:cubicBezTo>
                  <a:pt x="1989528" y="196125"/>
                  <a:pt x="1982878" y="203417"/>
                  <a:pt x="1978986" y="213710"/>
                </a:cubicBezTo>
                <a:cubicBezTo>
                  <a:pt x="1975094" y="224003"/>
                  <a:pt x="1972857" y="235782"/>
                  <a:pt x="1972274" y="249047"/>
                </a:cubicBezTo>
                <a:cubicBezTo>
                  <a:pt x="1971691" y="262313"/>
                  <a:pt x="1971660" y="275551"/>
                  <a:pt x="1972181" y="288760"/>
                </a:cubicBezTo>
                <a:cubicBezTo>
                  <a:pt x="1972717" y="312413"/>
                  <a:pt x="1973032" y="335278"/>
                  <a:pt x="1973127" y="357353"/>
                </a:cubicBezTo>
                <a:cubicBezTo>
                  <a:pt x="1973221" y="379429"/>
                  <a:pt x="1972906" y="401158"/>
                  <a:pt x="1972181" y="422539"/>
                </a:cubicBezTo>
                <a:lnTo>
                  <a:pt x="1913621" y="422539"/>
                </a:lnTo>
                <a:cubicBezTo>
                  <a:pt x="1913116" y="390199"/>
                  <a:pt x="1912737" y="358332"/>
                  <a:pt x="1912485" y="326938"/>
                </a:cubicBezTo>
                <a:cubicBezTo>
                  <a:pt x="1912232" y="295544"/>
                  <a:pt x="1912106" y="264813"/>
                  <a:pt x="1912106" y="234744"/>
                </a:cubicBezTo>
                <a:cubicBezTo>
                  <a:pt x="1912117" y="197871"/>
                  <a:pt x="1912348" y="162196"/>
                  <a:pt x="1912800" y="127721"/>
                </a:cubicBezTo>
                <a:cubicBezTo>
                  <a:pt x="1913252" y="93246"/>
                  <a:pt x="1913863" y="60096"/>
                  <a:pt x="1914630" y="28271"/>
                </a:cubicBezTo>
                <a:cubicBezTo>
                  <a:pt x="1924495" y="26809"/>
                  <a:pt x="1934802" y="25063"/>
                  <a:pt x="1945551" y="23033"/>
                </a:cubicBezTo>
                <a:cubicBezTo>
                  <a:pt x="1956299" y="21003"/>
                  <a:pt x="1965849" y="19888"/>
                  <a:pt x="1974200" y="19689"/>
                </a:cubicBezTo>
                <a:close/>
                <a:moveTo>
                  <a:pt x="1567616" y="19689"/>
                </a:moveTo>
                <a:cubicBezTo>
                  <a:pt x="1568036" y="22297"/>
                  <a:pt x="1568204" y="25158"/>
                  <a:pt x="1568121" y="28271"/>
                </a:cubicBezTo>
                <a:cubicBezTo>
                  <a:pt x="1568057" y="33561"/>
                  <a:pt x="1567805" y="38630"/>
                  <a:pt x="1567363" y="43478"/>
                </a:cubicBezTo>
                <a:cubicBezTo>
                  <a:pt x="1566922" y="48327"/>
                  <a:pt x="1566669" y="56047"/>
                  <a:pt x="1566606" y="66637"/>
                </a:cubicBezTo>
                <a:cubicBezTo>
                  <a:pt x="1559448" y="67463"/>
                  <a:pt x="1551832" y="68616"/>
                  <a:pt x="1543758" y="70096"/>
                </a:cubicBezTo>
                <a:cubicBezTo>
                  <a:pt x="1535684" y="71576"/>
                  <a:pt x="1528704" y="74487"/>
                  <a:pt x="1522817" y="78828"/>
                </a:cubicBezTo>
                <a:cubicBezTo>
                  <a:pt x="1516930" y="83169"/>
                  <a:pt x="1513690" y="90043"/>
                  <a:pt x="1513094" y="99451"/>
                </a:cubicBezTo>
                <a:cubicBezTo>
                  <a:pt x="1512548" y="108916"/>
                  <a:pt x="1512127" y="115479"/>
                  <a:pt x="1511832" y="119139"/>
                </a:cubicBezTo>
                <a:cubicBezTo>
                  <a:pt x="1511538" y="122799"/>
                  <a:pt x="1511622" y="125828"/>
                  <a:pt x="1512085" y="128226"/>
                </a:cubicBezTo>
                <a:lnTo>
                  <a:pt x="1563577" y="129236"/>
                </a:lnTo>
                <a:cubicBezTo>
                  <a:pt x="1563903" y="137250"/>
                  <a:pt x="1564387" y="145327"/>
                  <a:pt x="1565028" y="153467"/>
                </a:cubicBezTo>
                <a:cubicBezTo>
                  <a:pt x="1565670" y="161608"/>
                  <a:pt x="1566027" y="170190"/>
                  <a:pt x="1566101" y="179213"/>
                </a:cubicBezTo>
                <a:cubicBezTo>
                  <a:pt x="1560190" y="180176"/>
                  <a:pt x="1553053" y="180775"/>
                  <a:pt x="1544693" y="181008"/>
                </a:cubicBezTo>
                <a:cubicBezTo>
                  <a:pt x="1536332" y="181242"/>
                  <a:pt x="1528897" y="181392"/>
                  <a:pt x="1522387" y="181457"/>
                </a:cubicBezTo>
                <a:cubicBezTo>
                  <a:pt x="1515877" y="181522"/>
                  <a:pt x="1512443" y="181784"/>
                  <a:pt x="1512085" y="182242"/>
                </a:cubicBezTo>
                <a:lnTo>
                  <a:pt x="1516123" y="422034"/>
                </a:lnTo>
                <a:lnTo>
                  <a:pt x="1459583" y="422034"/>
                </a:lnTo>
                <a:lnTo>
                  <a:pt x="1456554" y="181233"/>
                </a:lnTo>
                <a:cubicBezTo>
                  <a:pt x="1449844" y="181264"/>
                  <a:pt x="1445090" y="181327"/>
                  <a:pt x="1442293" y="181422"/>
                </a:cubicBezTo>
                <a:cubicBezTo>
                  <a:pt x="1439495" y="181517"/>
                  <a:pt x="1436508" y="181453"/>
                  <a:pt x="1433332" y="181233"/>
                </a:cubicBezTo>
                <a:cubicBezTo>
                  <a:pt x="1432585" y="181653"/>
                  <a:pt x="1432059" y="179928"/>
                  <a:pt x="1431754" y="176058"/>
                </a:cubicBezTo>
                <a:cubicBezTo>
                  <a:pt x="1431450" y="172188"/>
                  <a:pt x="1431302" y="166677"/>
                  <a:pt x="1431313" y="159525"/>
                </a:cubicBezTo>
                <a:cubicBezTo>
                  <a:pt x="1431229" y="150438"/>
                  <a:pt x="1431397" y="139837"/>
                  <a:pt x="1431818" y="127721"/>
                </a:cubicBezTo>
                <a:cubicBezTo>
                  <a:pt x="1431839" y="127732"/>
                  <a:pt x="1434321" y="127711"/>
                  <a:pt x="1439264" y="127658"/>
                </a:cubicBezTo>
                <a:cubicBezTo>
                  <a:pt x="1444207" y="127605"/>
                  <a:pt x="1449970" y="127458"/>
                  <a:pt x="1456554" y="127216"/>
                </a:cubicBezTo>
                <a:cubicBezTo>
                  <a:pt x="1457283" y="118341"/>
                  <a:pt x="1457844" y="107260"/>
                  <a:pt x="1458237" y="93973"/>
                </a:cubicBezTo>
                <a:cubicBezTo>
                  <a:pt x="1458629" y="80685"/>
                  <a:pt x="1461546" y="67959"/>
                  <a:pt x="1466987" y="55793"/>
                </a:cubicBezTo>
                <a:cubicBezTo>
                  <a:pt x="1472428" y="43627"/>
                  <a:pt x="1483085" y="34790"/>
                  <a:pt x="1498959" y="29280"/>
                </a:cubicBezTo>
                <a:cubicBezTo>
                  <a:pt x="1509077" y="26230"/>
                  <a:pt x="1520267" y="23874"/>
                  <a:pt x="1532530" y="22213"/>
                </a:cubicBezTo>
                <a:cubicBezTo>
                  <a:pt x="1544793" y="20551"/>
                  <a:pt x="1556488" y="19710"/>
                  <a:pt x="1567616" y="19689"/>
                </a:cubicBezTo>
                <a:close/>
                <a:moveTo>
                  <a:pt x="2743067" y="18679"/>
                </a:moveTo>
                <a:cubicBezTo>
                  <a:pt x="2745108" y="18679"/>
                  <a:pt x="2746706" y="18679"/>
                  <a:pt x="2747863" y="18679"/>
                </a:cubicBezTo>
                <a:cubicBezTo>
                  <a:pt x="2749020" y="18679"/>
                  <a:pt x="2749609" y="18679"/>
                  <a:pt x="2749630" y="18679"/>
                </a:cubicBezTo>
                <a:lnTo>
                  <a:pt x="2750640" y="34329"/>
                </a:lnTo>
                <a:cubicBezTo>
                  <a:pt x="2751923" y="56983"/>
                  <a:pt x="2752512" y="77554"/>
                  <a:pt x="2752407" y="96043"/>
                </a:cubicBezTo>
                <a:cubicBezTo>
                  <a:pt x="2752302" y="114533"/>
                  <a:pt x="2752891" y="129804"/>
                  <a:pt x="2754174" y="141856"/>
                </a:cubicBezTo>
                <a:cubicBezTo>
                  <a:pt x="2761241" y="138459"/>
                  <a:pt x="2767551" y="136040"/>
                  <a:pt x="2773104" y="134599"/>
                </a:cubicBezTo>
                <a:cubicBezTo>
                  <a:pt x="2778658" y="133159"/>
                  <a:pt x="2784968" y="131875"/>
                  <a:pt x="2792035" y="130750"/>
                </a:cubicBezTo>
                <a:cubicBezTo>
                  <a:pt x="2795580" y="130224"/>
                  <a:pt x="2799093" y="129762"/>
                  <a:pt x="2802574" y="129362"/>
                </a:cubicBezTo>
                <a:cubicBezTo>
                  <a:pt x="2806055" y="128962"/>
                  <a:pt x="2809441" y="128752"/>
                  <a:pt x="2812733" y="128731"/>
                </a:cubicBezTo>
                <a:cubicBezTo>
                  <a:pt x="2817813" y="128647"/>
                  <a:pt x="2822798" y="129320"/>
                  <a:pt x="2827689" y="130750"/>
                </a:cubicBezTo>
                <a:cubicBezTo>
                  <a:pt x="2832579" y="132180"/>
                  <a:pt x="2837186" y="134873"/>
                  <a:pt x="2841508" y="138827"/>
                </a:cubicBezTo>
                <a:cubicBezTo>
                  <a:pt x="2848607" y="151690"/>
                  <a:pt x="2853214" y="164584"/>
                  <a:pt x="2855328" y="177510"/>
                </a:cubicBezTo>
                <a:cubicBezTo>
                  <a:pt x="2857442" y="190435"/>
                  <a:pt x="2858388" y="203455"/>
                  <a:pt x="2858168" y="216570"/>
                </a:cubicBezTo>
                <a:cubicBezTo>
                  <a:pt x="2858168" y="217652"/>
                  <a:pt x="2858168" y="219472"/>
                  <a:pt x="2858168" y="222030"/>
                </a:cubicBezTo>
                <a:cubicBezTo>
                  <a:pt x="2858168" y="224588"/>
                  <a:pt x="2858168" y="229475"/>
                  <a:pt x="2858168" y="236689"/>
                </a:cubicBezTo>
                <a:cubicBezTo>
                  <a:pt x="2858168" y="243903"/>
                  <a:pt x="2858168" y="255034"/>
                  <a:pt x="2858168" y="270082"/>
                </a:cubicBezTo>
                <a:cubicBezTo>
                  <a:pt x="2858378" y="291621"/>
                  <a:pt x="2857705" y="313160"/>
                  <a:pt x="2856148" y="334699"/>
                </a:cubicBezTo>
                <a:cubicBezTo>
                  <a:pt x="2854592" y="356239"/>
                  <a:pt x="2850889" y="375759"/>
                  <a:pt x="2845042" y="393259"/>
                </a:cubicBezTo>
                <a:cubicBezTo>
                  <a:pt x="2839657" y="399012"/>
                  <a:pt x="2833641" y="403156"/>
                  <a:pt x="2826994" y="405690"/>
                </a:cubicBezTo>
                <a:cubicBezTo>
                  <a:pt x="2820348" y="408225"/>
                  <a:pt x="2813574" y="409466"/>
                  <a:pt x="2806675" y="409414"/>
                </a:cubicBezTo>
                <a:cubicBezTo>
                  <a:pt x="2799103" y="409498"/>
                  <a:pt x="2792035" y="408320"/>
                  <a:pt x="2785473" y="405880"/>
                </a:cubicBezTo>
                <a:cubicBezTo>
                  <a:pt x="2781834" y="404639"/>
                  <a:pt x="2777753" y="403082"/>
                  <a:pt x="2773231" y="401210"/>
                </a:cubicBezTo>
                <a:cubicBezTo>
                  <a:pt x="2768708" y="399338"/>
                  <a:pt x="2764375" y="397024"/>
                  <a:pt x="2760231" y="394269"/>
                </a:cubicBezTo>
                <a:cubicBezTo>
                  <a:pt x="2760736" y="397676"/>
                  <a:pt x="2760989" y="402094"/>
                  <a:pt x="2760989" y="407520"/>
                </a:cubicBezTo>
                <a:cubicBezTo>
                  <a:pt x="2760989" y="412947"/>
                  <a:pt x="2760736" y="418627"/>
                  <a:pt x="2760231" y="424558"/>
                </a:cubicBezTo>
                <a:cubicBezTo>
                  <a:pt x="2758685" y="424800"/>
                  <a:pt x="2756855" y="424947"/>
                  <a:pt x="2754741" y="425000"/>
                </a:cubicBezTo>
                <a:cubicBezTo>
                  <a:pt x="2752627" y="425053"/>
                  <a:pt x="2750419" y="425074"/>
                  <a:pt x="2748116" y="425063"/>
                </a:cubicBezTo>
                <a:cubicBezTo>
                  <a:pt x="2742668" y="425042"/>
                  <a:pt x="2736904" y="424958"/>
                  <a:pt x="2730825" y="424811"/>
                </a:cubicBezTo>
                <a:cubicBezTo>
                  <a:pt x="2724746" y="424663"/>
                  <a:pt x="2719235" y="424579"/>
                  <a:pt x="2714292" y="424558"/>
                </a:cubicBezTo>
                <a:cubicBezTo>
                  <a:pt x="2711852" y="424558"/>
                  <a:pt x="2709665" y="424558"/>
                  <a:pt x="2707730" y="424558"/>
                </a:cubicBezTo>
                <a:cubicBezTo>
                  <a:pt x="2706106" y="385032"/>
                  <a:pt x="2704866" y="342085"/>
                  <a:pt x="2704009" y="295716"/>
                </a:cubicBezTo>
                <a:cubicBezTo>
                  <a:pt x="2703152" y="249347"/>
                  <a:pt x="2702323" y="202473"/>
                  <a:pt x="2701522" y="155094"/>
                </a:cubicBezTo>
                <a:cubicBezTo>
                  <a:pt x="2700721" y="107715"/>
                  <a:pt x="2699593" y="62748"/>
                  <a:pt x="2698138" y="20193"/>
                </a:cubicBezTo>
                <a:cubicBezTo>
                  <a:pt x="2703260" y="19689"/>
                  <a:pt x="2710432" y="19310"/>
                  <a:pt x="2719656" y="19058"/>
                </a:cubicBezTo>
                <a:cubicBezTo>
                  <a:pt x="2728880" y="18805"/>
                  <a:pt x="2736683" y="18679"/>
                  <a:pt x="2743067" y="18679"/>
                </a:cubicBezTo>
                <a:close/>
                <a:moveTo>
                  <a:pt x="115644" y="18174"/>
                </a:moveTo>
                <a:lnTo>
                  <a:pt x="169155" y="19184"/>
                </a:lnTo>
                <a:cubicBezTo>
                  <a:pt x="168145" y="48968"/>
                  <a:pt x="167641" y="79763"/>
                  <a:pt x="167641" y="111567"/>
                </a:cubicBezTo>
                <a:cubicBezTo>
                  <a:pt x="167809" y="160640"/>
                  <a:pt x="168608" y="211165"/>
                  <a:pt x="170039" y="263140"/>
                </a:cubicBezTo>
                <a:cubicBezTo>
                  <a:pt x="171469" y="315116"/>
                  <a:pt x="172521" y="367913"/>
                  <a:pt x="173194" y="421529"/>
                </a:cubicBezTo>
                <a:lnTo>
                  <a:pt x="124226" y="424558"/>
                </a:lnTo>
                <a:lnTo>
                  <a:pt x="121702" y="394269"/>
                </a:lnTo>
                <a:cubicBezTo>
                  <a:pt x="115865" y="398108"/>
                  <a:pt x="110627" y="401410"/>
                  <a:pt x="105989" y="404176"/>
                </a:cubicBezTo>
                <a:cubicBezTo>
                  <a:pt x="101351" y="406942"/>
                  <a:pt x="95987" y="408856"/>
                  <a:pt x="89898" y="409918"/>
                </a:cubicBezTo>
                <a:cubicBezTo>
                  <a:pt x="84050" y="410991"/>
                  <a:pt x="78076" y="412001"/>
                  <a:pt x="71976" y="412947"/>
                </a:cubicBezTo>
                <a:cubicBezTo>
                  <a:pt x="65876" y="413894"/>
                  <a:pt x="59903" y="414399"/>
                  <a:pt x="54055" y="414462"/>
                </a:cubicBezTo>
                <a:cubicBezTo>
                  <a:pt x="48428" y="414535"/>
                  <a:pt x="43149" y="413757"/>
                  <a:pt x="38216" y="412127"/>
                </a:cubicBezTo>
                <a:cubicBezTo>
                  <a:pt x="33284" y="410497"/>
                  <a:pt x="29140" y="407573"/>
                  <a:pt x="25785" y="403356"/>
                </a:cubicBezTo>
                <a:cubicBezTo>
                  <a:pt x="15436" y="384277"/>
                  <a:pt x="8495" y="362612"/>
                  <a:pt x="4961" y="338359"/>
                </a:cubicBezTo>
                <a:cubicBezTo>
                  <a:pt x="1427" y="314107"/>
                  <a:pt x="-214" y="289665"/>
                  <a:pt x="39" y="265034"/>
                </a:cubicBezTo>
                <a:cubicBezTo>
                  <a:pt x="60" y="260269"/>
                  <a:pt x="144" y="255663"/>
                  <a:pt x="291" y="251214"/>
                </a:cubicBezTo>
                <a:cubicBezTo>
                  <a:pt x="438" y="246765"/>
                  <a:pt x="523" y="242285"/>
                  <a:pt x="543" y="237773"/>
                </a:cubicBezTo>
                <a:cubicBezTo>
                  <a:pt x="523" y="236259"/>
                  <a:pt x="438" y="234618"/>
                  <a:pt x="291" y="232851"/>
                </a:cubicBezTo>
                <a:cubicBezTo>
                  <a:pt x="144" y="231084"/>
                  <a:pt x="60" y="229191"/>
                  <a:pt x="39" y="227172"/>
                </a:cubicBezTo>
                <a:cubicBezTo>
                  <a:pt x="-329" y="213226"/>
                  <a:pt x="1921" y="197703"/>
                  <a:pt x="6791" y="180602"/>
                </a:cubicBezTo>
                <a:cubicBezTo>
                  <a:pt x="11660" y="163501"/>
                  <a:pt x="21357" y="149744"/>
                  <a:pt x="35881" y="139332"/>
                </a:cubicBezTo>
                <a:cubicBezTo>
                  <a:pt x="42675" y="135052"/>
                  <a:pt x="49533" y="131875"/>
                  <a:pt x="56453" y="129804"/>
                </a:cubicBezTo>
                <a:cubicBezTo>
                  <a:pt x="63373" y="127732"/>
                  <a:pt x="70483" y="126701"/>
                  <a:pt x="77782" y="126712"/>
                </a:cubicBezTo>
                <a:cubicBezTo>
                  <a:pt x="83861" y="126712"/>
                  <a:pt x="90003" y="127343"/>
                  <a:pt x="96208" y="128605"/>
                </a:cubicBezTo>
                <a:cubicBezTo>
                  <a:pt x="102413" y="129867"/>
                  <a:pt x="108555" y="131760"/>
                  <a:pt x="114634" y="134284"/>
                </a:cubicBezTo>
                <a:cubicBezTo>
                  <a:pt x="114581" y="107171"/>
                  <a:pt x="114939" y="83402"/>
                  <a:pt x="115707" y="62977"/>
                </a:cubicBezTo>
                <a:cubicBezTo>
                  <a:pt x="116475" y="42553"/>
                  <a:pt x="116454" y="27619"/>
                  <a:pt x="115644" y="18174"/>
                </a:cubicBezTo>
                <a:close/>
                <a:moveTo>
                  <a:pt x="1009717" y="16660"/>
                </a:moveTo>
                <a:cubicBezTo>
                  <a:pt x="1008939" y="68814"/>
                  <a:pt x="1007971" y="122894"/>
                  <a:pt x="1006814" y="178898"/>
                </a:cubicBezTo>
                <a:cubicBezTo>
                  <a:pt x="1005658" y="234902"/>
                  <a:pt x="1005952" y="293398"/>
                  <a:pt x="1007698" y="354388"/>
                </a:cubicBezTo>
                <a:cubicBezTo>
                  <a:pt x="1008560" y="365063"/>
                  <a:pt x="1013651" y="370973"/>
                  <a:pt x="1022969" y="372120"/>
                </a:cubicBezTo>
                <a:cubicBezTo>
                  <a:pt x="1032287" y="373266"/>
                  <a:pt x="1042173" y="373750"/>
                  <a:pt x="1052627" y="373571"/>
                </a:cubicBezTo>
                <a:cubicBezTo>
                  <a:pt x="1053153" y="380628"/>
                  <a:pt x="1053616" y="387338"/>
                  <a:pt x="1054016" y="393701"/>
                </a:cubicBezTo>
                <a:cubicBezTo>
                  <a:pt x="1054415" y="400064"/>
                  <a:pt x="1054626" y="406143"/>
                  <a:pt x="1054647" y="411938"/>
                </a:cubicBezTo>
                <a:cubicBezTo>
                  <a:pt x="1054668" y="414977"/>
                  <a:pt x="1054626" y="417985"/>
                  <a:pt x="1054521" y="420961"/>
                </a:cubicBezTo>
                <a:cubicBezTo>
                  <a:pt x="1054415" y="423938"/>
                  <a:pt x="1054121" y="426819"/>
                  <a:pt x="1053637" y="429607"/>
                </a:cubicBezTo>
                <a:cubicBezTo>
                  <a:pt x="1050103" y="429607"/>
                  <a:pt x="1046570" y="429607"/>
                  <a:pt x="1043036" y="429607"/>
                </a:cubicBezTo>
                <a:cubicBezTo>
                  <a:pt x="1030518" y="429853"/>
                  <a:pt x="1017355" y="429136"/>
                  <a:pt x="1003547" y="427456"/>
                </a:cubicBezTo>
                <a:cubicBezTo>
                  <a:pt x="989739" y="425777"/>
                  <a:pt x="977698" y="421657"/>
                  <a:pt x="967424" y="415097"/>
                </a:cubicBezTo>
                <a:cubicBezTo>
                  <a:pt x="957150" y="408538"/>
                  <a:pt x="951055" y="398061"/>
                  <a:pt x="949138" y="383667"/>
                </a:cubicBezTo>
                <a:cubicBezTo>
                  <a:pt x="946919" y="362013"/>
                  <a:pt x="945426" y="340705"/>
                  <a:pt x="944658" y="319744"/>
                </a:cubicBezTo>
                <a:cubicBezTo>
                  <a:pt x="943890" y="298783"/>
                  <a:pt x="943533" y="277854"/>
                  <a:pt x="943585" y="256956"/>
                </a:cubicBezTo>
                <a:cubicBezTo>
                  <a:pt x="943596" y="240581"/>
                  <a:pt x="943701" y="223985"/>
                  <a:pt x="943901" y="207168"/>
                </a:cubicBezTo>
                <a:cubicBezTo>
                  <a:pt x="944101" y="190351"/>
                  <a:pt x="944332" y="173124"/>
                  <a:pt x="944595" y="155487"/>
                </a:cubicBezTo>
                <a:lnTo>
                  <a:pt x="946109" y="19689"/>
                </a:lnTo>
                <a:cubicBezTo>
                  <a:pt x="956868" y="18868"/>
                  <a:pt x="967785" y="18490"/>
                  <a:pt x="978860" y="18553"/>
                </a:cubicBezTo>
                <a:cubicBezTo>
                  <a:pt x="989934" y="18616"/>
                  <a:pt x="1000220" y="17985"/>
                  <a:pt x="1009717" y="16660"/>
                </a:cubicBezTo>
                <a:close/>
                <a:moveTo>
                  <a:pt x="857317" y="16660"/>
                </a:moveTo>
                <a:cubicBezTo>
                  <a:pt x="856539" y="68814"/>
                  <a:pt x="855571" y="122894"/>
                  <a:pt x="854414" y="178898"/>
                </a:cubicBezTo>
                <a:cubicBezTo>
                  <a:pt x="853258" y="234902"/>
                  <a:pt x="853552" y="293398"/>
                  <a:pt x="855298" y="354388"/>
                </a:cubicBezTo>
                <a:cubicBezTo>
                  <a:pt x="856161" y="365063"/>
                  <a:pt x="861251" y="370973"/>
                  <a:pt x="870569" y="372120"/>
                </a:cubicBezTo>
                <a:cubicBezTo>
                  <a:pt x="879887" y="373266"/>
                  <a:pt x="889773" y="373750"/>
                  <a:pt x="900227" y="373571"/>
                </a:cubicBezTo>
                <a:cubicBezTo>
                  <a:pt x="900753" y="380628"/>
                  <a:pt x="901216" y="387338"/>
                  <a:pt x="901616" y="393701"/>
                </a:cubicBezTo>
                <a:cubicBezTo>
                  <a:pt x="902015" y="400064"/>
                  <a:pt x="902226" y="406143"/>
                  <a:pt x="902247" y="411938"/>
                </a:cubicBezTo>
                <a:cubicBezTo>
                  <a:pt x="902268" y="414977"/>
                  <a:pt x="902226" y="417985"/>
                  <a:pt x="902121" y="420961"/>
                </a:cubicBezTo>
                <a:cubicBezTo>
                  <a:pt x="902015" y="423938"/>
                  <a:pt x="901721" y="426819"/>
                  <a:pt x="901237" y="429607"/>
                </a:cubicBezTo>
                <a:cubicBezTo>
                  <a:pt x="897703" y="429607"/>
                  <a:pt x="894170" y="429607"/>
                  <a:pt x="890636" y="429607"/>
                </a:cubicBezTo>
                <a:cubicBezTo>
                  <a:pt x="878118" y="429853"/>
                  <a:pt x="864955" y="429136"/>
                  <a:pt x="851147" y="427456"/>
                </a:cubicBezTo>
                <a:cubicBezTo>
                  <a:pt x="837339" y="425777"/>
                  <a:pt x="825298" y="421657"/>
                  <a:pt x="815024" y="415097"/>
                </a:cubicBezTo>
                <a:cubicBezTo>
                  <a:pt x="804750" y="408538"/>
                  <a:pt x="798655" y="398061"/>
                  <a:pt x="796738" y="383667"/>
                </a:cubicBezTo>
                <a:cubicBezTo>
                  <a:pt x="794519" y="362013"/>
                  <a:pt x="793026" y="340705"/>
                  <a:pt x="792258" y="319744"/>
                </a:cubicBezTo>
                <a:cubicBezTo>
                  <a:pt x="791490" y="298783"/>
                  <a:pt x="791133" y="277854"/>
                  <a:pt x="791185" y="256956"/>
                </a:cubicBezTo>
                <a:cubicBezTo>
                  <a:pt x="791196" y="240581"/>
                  <a:pt x="791301" y="223985"/>
                  <a:pt x="791501" y="207168"/>
                </a:cubicBezTo>
                <a:cubicBezTo>
                  <a:pt x="791701" y="190351"/>
                  <a:pt x="791932" y="173124"/>
                  <a:pt x="792195" y="155487"/>
                </a:cubicBezTo>
                <a:lnTo>
                  <a:pt x="793709" y="19689"/>
                </a:lnTo>
                <a:cubicBezTo>
                  <a:pt x="804468" y="18868"/>
                  <a:pt x="815385" y="18490"/>
                  <a:pt x="826460" y="18553"/>
                </a:cubicBezTo>
                <a:cubicBezTo>
                  <a:pt x="837534" y="18616"/>
                  <a:pt x="847820" y="17985"/>
                  <a:pt x="857317" y="16660"/>
                </a:cubicBezTo>
                <a:close/>
                <a:moveTo>
                  <a:pt x="270673" y="0"/>
                </a:moveTo>
                <a:cubicBezTo>
                  <a:pt x="280496" y="9045"/>
                  <a:pt x="288741" y="19100"/>
                  <a:pt x="295409" y="30164"/>
                </a:cubicBezTo>
                <a:cubicBezTo>
                  <a:pt x="302077" y="41228"/>
                  <a:pt x="307293" y="52039"/>
                  <a:pt x="311059" y="62599"/>
                </a:cubicBezTo>
                <a:cubicBezTo>
                  <a:pt x="317726" y="80110"/>
                  <a:pt x="323069" y="98851"/>
                  <a:pt x="327087" y="118824"/>
                </a:cubicBezTo>
                <a:cubicBezTo>
                  <a:pt x="331104" y="138796"/>
                  <a:pt x="333166" y="159430"/>
                  <a:pt x="333271" y="180728"/>
                </a:cubicBezTo>
                <a:cubicBezTo>
                  <a:pt x="333302" y="222127"/>
                  <a:pt x="331164" y="256617"/>
                  <a:pt x="326858" y="284198"/>
                </a:cubicBezTo>
                <a:cubicBezTo>
                  <a:pt x="322551" y="311780"/>
                  <a:pt x="315889" y="337482"/>
                  <a:pt x="306870" y="361306"/>
                </a:cubicBezTo>
                <a:cubicBezTo>
                  <a:pt x="297852" y="385129"/>
                  <a:pt x="286291" y="412103"/>
                  <a:pt x="272187" y="442227"/>
                </a:cubicBezTo>
                <a:cubicBezTo>
                  <a:pt x="262248" y="438578"/>
                  <a:pt x="252972" y="434518"/>
                  <a:pt x="244359" y="430048"/>
                </a:cubicBezTo>
                <a:cubicBezTo>
                  <a:pt x="235745" y="425578"/>
                  <a:pt x="228362" y="421393"/>
                  <a:pt x="222209" y="417491"/>
                </a:cubicBezTo>
                <a:cubicBezTo>
                  <a:pt x="240246" y="381901"/>
                  <a:pt x="254150" y="346437"/>
                  <a:pt x="263921" y="311099"/>
                </a:cubicBezTo>
                <a:cubicBezTo>
                  <a:pt x="273691" y="275761"/>
                  <a:pt x="278634" y="240550"/>
                  <a:pt x="278750" y="205464"/>
                </a:cubicBezTo>
                <a:cubicBezTo>
                  <a:pt x="278823" y="175911"/>
                  <a:pt x="275016" y="146421"/>
                  <a:pt x="267328" y="116994"/>
                </a:cubicBezTo>
                <a:cubicBezTo>
                  <a:pt x="259640" y="87567"/>
                  <a:pt x="247629" y="58329"/>
                  <a:pt x="231296" y="29280"/>
                </a:cubicBezTo>
                <a:cubicBezTo>
                  <a:pt x="238869" y="21939"/>
                  <a:pt x="245936" y="16176"/>
                  <a:pt x="252499" y="11990"/>
                </a:cubicBezTo>
                <a:cubicBezTo>
                  <a:pt x="259062" y="7804"/>
                  <a:pt x="265119" y="3808"/>
                  <a:pt x="270673" y="0"/>
                </a:cubicBezTo>
                <a:close/>
              </a:path>
            </a:pathLst>
          </a:custGeom>
          <a:solidFill>
            <a:srgbClr val="00A9C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4000" b="0" i="0" u="none" strike="noStrike" dirty="0">
              <a:solidFill>
                <a:srgbClr val="00A9C1"/>
              </a:solidFill>
              <a:latin typeface="Arial" panose="020B0604020202020204" pitchFamily="34" charset="0"/>
              <a:cs typeface="PraterSansPro" panose="020B0504020101020102" pitchFamily="34" charset="0"/>
            </a:endParaRPr>
          </a:p>
        </p:txBody>
      </p:sp>
      <p:pic>
        <p:nvPicPr>
          <p:cNvPr id="12" name="Picture 11" title="Text Answer!">
            <a:extLst>
              <a:ext uri="{FF2B5EF4-FFF2-40B4-BE49-F238E27FC236}">
                <a16:creationId xmlns:a16="http://schemas.microsoft.com/office/drawing/2014/main" id="{15A8978D-7B88-4197-B457-2D2B64124C97}"/>
              </a:ext>
            </a:extLst>
          </p:cNvPr>
          <p:cNvPicPr>
            <a:picLocks noChangeAspect="1"/>
          </p:cNvPicPr>
          <p:nvPr/>
        </p:nvPicPr>
        <p:blipFill>
          <a:blip r:embed="rId5"/>
          <a:stretch>
            <a:fillRect/>
          </a:stretch>
        </p:blipFill>
        <p:spPr>
          <a:xfrm>
            <a:off x="1224355" y="829283"/>
            <a:ext cx="1638300" cy="457200"/>
          </a:xfrm>
          <a:prstGeom prst="rect">
            <a:avLst/>
          </a:prstGeom>
        </p:spPr>
      </p:pic>
      <p:sp>
        <p:nvSpPr>
          <p:cNvPr id="3" name="Content Placeholder 2" hidden="1">
            <a:extLst>
              <a:ext uri="{FF2B5EF4-FFF2-40B4-BE49-F238E27FC236}">
                <a16:creationId xmlns:a16="http://schemas.microsoft.com/office/drawing/2014/main" id="{B537A34B-1B8F-4967-BFFD-6E225AA3FF41}"/>
              </a:ext>
            </a:extLst>
          </p:cNvPr>
          <p:cNvSpPr>
            <a:spLocks noGrp="1"/>
          </p:cNvSpPr>
          <p:nvPr>
            <p:ph idx="1"/>
          </p:nvPr>
        </p:nvSpPr>
        <p:spPr/>
        <p:txBody>
          <a:bodyPr/>
          <a:lstStyle/>
          <a:p>
            <a:endParaRPr lang="en-AU"/>
          </a:p>
        </p:txBody>
      </p:sp>
      <p:sp>
        <p:nvSpPr>
          <p:cNvPr id="2" name="Title 1" hidden="1">
            <a:extLst>
              <a:ext uri="{FF2B5EF4-FFF2-40B4-BE49-F238E27FC236}">
                <a16:creationId xmlns:a16="http://schemas.microsoft.com/office/drawing/2014/main" id="{D78F4CE3-9E0B-4E83-9B6D-DB280A348A89}"/>
              </a:ext>
            </a:extLst>
          </p:cNvPr>
          <p:cNvSpPr>
            <a:spLocks noGrp="1"/>
          </p:cNvSpPr>
          <p:nvPr>
            <p:ph type="title"/>
          </p:nvPr>
        </p:nvSpPr>
        <p:spPr/>
        <p:txBody>
          <a:bodyPr/>
          <a:lstStyle/>
          <a:p>
            <a:r>
              <a:rPr lang="en-AU" dirty="0"/>
              <a:t>Answer! 3</a:t>
            </a:r>
          </a:p>
        </p:txBody>
      </p:sp>
    </p:spTree>
    <p:extLst>
      <p:ext uri="{BB962C8B-B14F-4D97-AF65-F5344CB8AC3E}">
        <p14:creationId xmlns:p14="http://schemas.microsoft.com/office/powerpoint/2010/main" val="203172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Picture 23" descr="A person holding flowers&#10;&#10;Description automatically generated with medium confidence">
            <a:extLst>
              <a:ext uri="{FF2B5EF4-FFF2-40B4-BE49-F238E27FC236}">
                <a16:creationId xmlns:a16="http://schemas.microsoft.com/office/drawing/2014/main" id="{2E773C18-EAB0-46C9-A5A1-064DECB770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9224" y="-1410107"/>
            <a:ext cx="6017876" cy="8640023"/>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3ACA74AD-DD48-4824-952F-246E555E34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4660999" y="-85725"/>
            <a:ext cx="4442275" cy="8115300"/>
          </a:xfrm>
          <a:prstGeom prst="rect">
            <a:avLst/>
          </a:prstGeom>
        </p:spPr>
      </p:pic>
      <p:grpSp>
        <p:nvGrpSpPr>
          <p:cNvPr id="22" name="Group 21" title="Illustration of boy painting a city scape">
            <a:extLst>
              <a:ext uri="{FF2B5EF4-FFF2-40B4-BE49-F238E27FC236}">
                <a16:creationId xmlns:a16="http://schemas.microsoft.com/office/drawing/2014/main" id="{D79DCA09-9E2C-483C-B8A7-0E9B20F73731}"/>
              </a:ext>
            </a:extLst>
          </p:cNvPr>
          <p:cNvGrpSpPr/>
          <p:nvPr/>
        </p:nvGrpSpPr>
        <p:grpSpPr>
          <a:xfrm>
            <a:off x="-1576892" y="5315677"/>
            <a:ext cx="6834692" cy="3900592"/>
            <a:chOff x="-1576892" y="5315677"/>
            <a:chExt cx="6834692" cy="3900592"/>
          </a:xfrm>
        </p:grpSpPr>
        <p:pic>
          <p:nvPicPr>
            <p:cNvPr id="15" name="Picture 14" descr="Background pattern&#10;&#10;Description automatically generated">
              <a:extLst>
                <a:ext uri="{FF2B5EF4-FFF2-40B4-BE49-F238E27FC236}">
                  <a16:creationId xmlns:a16="http://schemas.microsoft.com/office/drawing/2014/main" id="{A56B42F5-C64F-4B56-A160-2E1FFFBA65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62061" y="6385148"/>
              <a:ext cx="3995739" cy="2282618"/>
            </a:xfrm>
            <a:prstGeom prst="rect">
              <a:avLst/>
            </a:prstGeom>
          </p:spPr>
        </p:pic>
        <p:pic>
          <p:nvPicPr>
            <p:cNvPr id="21" name="Picture 20" descr="A picture containing plant, handwear, dark&#10;&#10;Description automatically generated">
              <a:extLst>
                <a:ext uri="{FF2B5EF4-FFF2-40B4-BE49-F238E27FC236}">
                  <a16:creationId xmlns:a16="http://schemas.microsoft.com/office/drawing/2014/main" id="{D5C6417F-1874-48AA-BBD8-50AD4919C33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46313" y="5315677"/>
              <a:ext cx="3454607" cy="3483225"/>
            </a:xfrm>
            <a:prstGeom prst="rect">
              <a:avLst/>
            </a:prstGeom>
          </p:spPr>
        </p:pic>
        <p:pic>
          <p:nvPicPr>
            <p:cNvPr id="19" name="Picture 18" descr="A close-up of a lime&#10;&#10;Description automatically generated with low confidence">
              <a:extLst>
                <a:ext uri="{FF2B5EF4-FFF2-40B4-BE49-F238E27FC236}">
                  <a16:creationId xmlns:a16="http://schemas.microsoft.com/office/drawing/2014/main" id="{9CC06D4F-F6E1-4C88-80E0-125DE6C7CC5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76892" y="6842881"/>
              <a:ext cx="3226873" cy="2373388"/>
            </a:xfrm>
            <a:prstGeom prst="rect">
              <a:avLst/>
            </a:prstGeom>
          </p:spPr>
        </p:pic>
      </p:grpSp>
      <p:pic>
        <p:nvPicPr>
          <p:cNvPr id="13" name="Picture 12" descr="A picture containing person&#10;&#10;Description automatically generated">
            <a:extLst>
              <a:ext uri="{FF2B5EF4-FFF2-40B4-BE49-F238E27FC236}">
                <a16:creationId xmlns:a16="http://schemas.microsoft.com/office/drawing/2014/main" id="{5AF06E47-962B-4588-A03F-E042EFED2DF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480588" y="6019832"/>
            <a:ext cx="7859236" cy="5438743"/>
          </a:xfrm>
          <a:prstGeom prst="rect">
            <a:avLst/>
          </a:prstGeom>
        </p:spPr>
      </p:pic>
      <p:grpSp>
        <p:nvGrpSpPr>
          <p:cNvPr id="27" name="Group 26" title="Girl playing with urban design">
            <a:extLst>
              <a:ext uri="{FF2B5EF4-FFF2-40B4-BE49-F238E27FC236}">
                <a16:creationId xmlns:a16="http://schemas.microsoft.com/office/drawing/2014/main" id="{20305DB4-7062-4DD0-8BD6-57DE10310EA8}"/>
              </a:ext>
            </a:extLst>
          </p:cNvPr>
          <p:cNvGrpSpPr/>
          <p:nvPr/>
        </p:nvGrpSpPr>
        <p:grpSpPr>
          <a:xfrm>
            <a:off x="10708221" y="4830098"/>
            <a:ext cx="8624985" cy="7167714"/>
            <a:chOff x="10708221" y="4830098"/>
            <a:chExt cx="8624985" cy="7167714"/>
          </a:xfrm>
        </p:grpSpPr>
        <p:pic>
          <p:nvPicPr>
            <p:cNvPr id="11" name="Picture 10" descr="Background pattern&#10;&#10;Description automatically generated">
              <a:extLst>
                <a:ext uri="{FF2B5EF4-FFF2-40B4-BE49-F238E27FC236}">
                  <a16:creationId xmlns:a16="http://schemas.microsoft.com/office/drawing/2014/main" id="{836DF4B1-B7F0-481C-9019-37723D11EEB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551266" y="4830098"/>
              <a:ext cx="5424752" cy="4556792"/>
            </a:xfrm>
            <a:prstGeom prst="rect">
              <a:avLst/>
            </a:prstGeom>
          </p:spPr>
        </p:pic>
        <p:pic>
          <p:nvPicPr>
            <p:cNvPr id="7" name="Picture 6" title="Girl playing with urban design">
              <a:extLst>
                <a:ext uri="{FF2B5EF4-FFF2-40B4-BE49-F238E27FC236}">
                  <a16:creationId xmlns:a16="http://schemas.microsoft.com/office/drawing/2014/main" id="{07057DB7-3181-4C44-91A6-A927A12050D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708221" y="5456902"/>
              <a:ext cx="8624985" cy="6540910"/>
            </a:xfrm>
            <a:prstGeom prst="rect">
              <a:avLst/>
            </a:prstGeom>
          </p:spPr>
        </p:pic>
        <p:pic>
          <p:nvPicPr>
            <p:cNvPr id="26" name="Picture 25" descr="A picture containing bird, aquatic bird&#10;&#10;Description automatically generated">
              <a:extLst>
                <a:ext uri="{FF2B5EF4-FFF2-40B4-BE49-F238E27FC236}">
                  <a16:creationId xmlns:a16="http://schemas.microsoft.com/office/drawing/2014/main" id="{CCCDB7EB-764E-49C7-8795-92ED6520EBCE}"/>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4209980" y="5072060"/>
              <a:ext cx="2575433" cy="1420602"/>
            </a:xfrm>
            <a:prstGeom prst="rect">
              <a:avLst/>
            </a:prstGeom>
          </p:spPr>
        </p:pic>
      </p:grpSp>
      <p:sp>
        <p:nvSpPr>
          <p:cNvPr id="29" name="TextBox 28">
            <a:extLst>
              <a:ext uri="{FF2B5EF4-FFF2-40B4-BE49-F238E27FC236}">
                <a16:creationId xmlns:a16="http://schemas.microsoft.com/office/drawing/2014/main" id="{9C576D97-5028-4934-9CCD-4CD2EDE9BCFA}"/>
              </a:ext>
            </a:extLst>
          </p:cNvPr>
          <p:cNvSpPr txBox="1"/>
          <p:nvPr/>
        </p:nvSpPr>
        <p:spPr>
          <a:xfrm>
            <a:off x="4686300" y="3286253"/>
            <a:ext cx="8915400" cy="5016758"/>
          </a:xfrm>
          <a:prstGeom prst="rect">
            <a:avLst/>
          </a:prstGeom>
          <a:noFill/>
        </p:spPr>
        <p:txBody>
          <a:bodyPr wrap="square" rtlCol="0">
            <a:spAutoFit/>
          </a:bodyPr>
          <a:lstStyle/>
          <a:p>
            <a:pPr algn="ctr" rtl="0">
              <a:spcBef>
                <a:spcPts val="0"/>
              </a:spcBef>
              <a:spcAft>
                <a:spcPts val="0"/>
              </a:spcAft>
            </a:pPr>
            <a:r>
              <a:rPr lang="en-US" sz="2800" b="1" u="none" strike="noStrike" dirty="0">
                <a:effectLst/>
                <a:latin typeface="Arial" panose="020B0604020202020204" pitchFamily="34" charset="0"/>
                <a:cs typeface="Arial" panose="020B0604020202020204" pitchFamily="34" charset="0"/>
              </a:rPr>
              <a:t>The ideas in this interactive slideshow are developed in the </a:t>
            </a:r>
            <a:r>
              <a:rPr lang="en-US" sz="2800" b="1" u="none" strike="noStrike" dirty="0">
                <a:solidFill>
                  <a:srgbClr val="FFE100"/>
                </a:solidFill>
                <a:effectLst/>
                <a:latin typeface="Arial" panose="020B0604020202020204" pitchFamily="34" charset="0"/>
                <a:cs typeface="Arial" panose="020B0604020202020204" pitchFamily="34" charset="0"/>
              </a:rPr>
              <a:t>Stamp Collecting Month 2021 </a:t>
            </a:r>
            <a:r>
              <a:rPr lang="en-US" sz="2800" b="1" u="none" strike="noStrike" dirty="0">
                <a:effectLst/>
                <a:latin typeface="Arial" panose="020B0604020202020204" pitchFamily="34" charset="0"/>
                <a:cs typeface="Arial" panose="020B0604020202020204" pitchFamily="34" charset="0"/>
              </a:rPr>
              <a:t>Teacher Activity Guides.</a:t>
            </a:r>
            <a:endParaRPr lang="en-US" sz="2800" b="1" dirty="0">
              <a:effectLst/>
              <a:latin typeface="Arial" panose="020B0604020202020204" pitchFamily="34" charset="0"/>
              <a:cs typeface="Arial" panose="020B0604020202020204" pitchFamily="34" charset="0"/>
            </a:endParaRPr>
          </a:p>
          <a:p>
            <a:pPr algn="ctr" rtl="0">
              <a:spcBef>
                <a:spcPts val="0"/>
              </a:spcBef>
              <a:spcAft>
                <a:spcPts val="0"/>
              </a:spcAft>
            </a:pPr>
            <a:br>
              <a:rPr lang="en-US" sz="2800" b="1" dirty="0">
                <a:effectLst/>
                <a:latin typeface="Arial" panose="020B0604020202020204" pitchFamily="34" charset="0"/>
                <a:cs typeface="Arial" panose="020B0604020202020204" pitchFamily="34" charset="0"/>
              </a:rPr>
            </a:br>
            <a:r>
              <a:rPr lang="en-US" sz="2800" b="1" u="none" strike="noStrike" dirty="0">
                <a:effectLst/>
                <a:latin typeface="Arial" panose="020B0604020202020204" pitchFamily="34" charset="0"/>
                <a:cs typeface="Arial" panose="020B0604020202020204" pitchFamily="34" charset="0"/>
              </a:rPr>
              <a:t>Download the Teacher Guides for follow-up student activities and investigations.</a:t>
            </a:r>
            <a:endParaRPr lang="en-US" sz="2800" b="1" dirty="0">
              <a:effectLst/>
              <a:latin typeface="Arial" panose="020B0604020202020204" pitchFamily="34" charset="0"/>
              <a:cs typeface="Arial" panose="020B0604020202020204" pitchFamily="34" charset="0"/>
            </a:endParaRPr>
          </a:p>
          <a:p>
            <a:pPr algn="ctr" rtl="0">
              <a:spcBef>
                <a:spcPts val="0"/>
              </a:spcBef>
              <a:spcAft>
                <a:spcPts val="0"/>
              </a:spcAft>
            </a:pPr>
            <a:br>
              <a:rPr lang="en-US" sz="4800" b="1" dirty="0">
                <a:solidFill>
                  <a:srgbClr val="FFE100"/>
                </a:solidFill>
                <a:effectLst/>
                <a:latin typeface="Arial" panose="020B0604020202020204" pitchFamily="34" charset="0"/>
                <a:cs typeface="Arial" panose="020B0604020202020204" pitchFamily="34" charset="0"/>
              </a:rPr>
            </a:br>
            <a:r>
              <a:rPr lang="en-US" sz="4800" b="1" u="none" strike="noStrike" dirty="0">
                <a:solidFill>
                  <a:srgbClr val="FFE100"/>
                </a:solidFill>
                <a:effectLst/>
                <a:latin typeface="Arial" panose="020B0604020202020204" pitchFamily="34" charset="0"/>
                <a:cs typeface="Arial" panose="020B0604020202020204" pitchFamily="34" charset="0"/>
              </a:rPr>
              <a:t>Full STEAM Ahead!</a:t>
            </a:r>
            <a:endParaRPr lang="en-US" sz="4800" b="1" dirty="0">
              <a:solidFill>
                <a:srgbClr val="FFE100"/>
              </a:solidFill>
              <a:effectLst/>
              <a:latin typeface="Arial" panose="020B0604020202020204" pitchFamily="34" charset="0"/>
              <a:cs typeface="Arial" panose="020B0604020202020204" pitchFamily="34" charset="0"/>
            </a:endParaRPr>
          </a:p>
          <a:p>
            <a:pPr algn="ctr"/>
            <a:br>
              <a:rPr lang="en-US" sz="2800" b="1" dirty="0">
                <a:solidFill>
                  <a:srgbClr val="491A66"/>
                </a:solidFill>
                <a:latin typeface="Arial" panose="020B0604020202020204" pitchFamily="34" charset="0"/>
                <a:cs typeface="Arial" panose="020B0604020202020204" pitchFamily="34" charset="0"/>
              </a:rPr>
            </a:br>
            <a:endParaRPr lang="en-US" sz="2800" b="1" dirty="0">
              <a:solidFill>
                <a:srgbClr val="491A66"/>
              </a:solidFill>
              <a:latin typeface="Arial" panose="020B0604020202020204" pitchFamily="34" charset="0"/>
              <a:cs typeface="Arial" panose="020B0604020202020204" pitchFamily="34" charset="0"/>
            </a:endParaRPr>
          </a:p>
        </p:txBody>
      </p:sp>
      <p:sp>
        <p:nvSpPr>
          <p:cNvPr id="20" name="TextBox 19" title="Text: Next Steps">
            <a:extLst>
              <a:ext uri="{FF2B5EF4-FFF2-40B4-BE49-F238E27FC236}">
                <a16:creationId xmlns:a16="http://schemas.microsoft.com/office/drawing/2014/main" id="{F1155E8E-5BB9-4B85-8106-C70E060796CC}"/>
              </a:ext>
            </a:extLst>
          </p:cNvPr>
          <p:cNvSpPr txBox="1"/>
          <p:nvPr/>
        </p:nvSpPr>
        <p:spPr>
          <a:xfrm>
            <a:off x="6858138" y="1387812"/>
            <a:ext cx="4035238" cy="1026309"/>
          </a:xfrm>
          <a:custGeom>
            <a:avLst/>
            <a:gdLst/>
            <a:ahLst/>
            <a:cxnLst/>
            <a:rect l="l" t="t" r="r" b="b"/>
            <a:pathLst>
              <a:path w="4035238" h="1026309">
                <a:moveTo>
                  <a:pt x="3520611" y="352634"/>
                </a:moveTo>
                <a:cubicBezTo>
                  <a:pt x="3505344" y="353123"/>
                  <a:pt x="3490014" y="356732"/>
                  <a:pt x="3474620" y="363463"/>
                </a:cubicBezTo>
                <a:cubicBezTo>
                  <a:pt x="3459227" y="370194"/>
                  <a:pt x="3446700" y="377116"/>
                  <a:pt x="3437038" y="384229"/>
                </a:cubicBezTo>
                <a:lnTo>
                  <a:pt x="3443154" y="665521"/>
                </a:lnTo>
                <a:cubicBezTo>
                  <a:pt x="3448674" y="673972"/>
                  <a:pt x="3453685" y="680256"/>
                  <a:pt x="3458186" y="684376"/>
                </a:cubicBezTo>
                <a:cubicBezTo>
                  <a:pt x="3462688" y="688495"/>
                  <a:pt x="3467189" y="691722"/>
                  <a:pt x="3471690" y="694058"/>
                </a:cubicBezTo>
                <a:cubicBezTo>
                  <a:pt x="3477954" y="697243"/>
                  <a:pt x="3485300" y="700045"/>
                  <a:pt x="3493730" y="702466"/>
                </a:cubicBezTo>
                <a:cubicBezTo>
                  <a:pt x="3502160" y="704887"/>
                  <a:pt x="3510780" y="706160"/>
                  <a:pt x="3519592" y="706288"/>
                </a:cubicBezTo>
                <a:cubicBezTo>
                  <a:pt x="3526811" y="706373"/>
                  <a:pt x="3533266" y="705184"/>
                  <a:pt x="3538956" y="702721"/>
                </a:cubicBezTo>
                <a:cubicBezTo>
                  <a:pt x="3544646" y="700258"/>
                  <a:pt x="3549063" y="696011"/>
                  <a:pt x="3552205" y="689981"/>
                </a:cubicBezTo>
                <a:cubicBezTo>
                  <a:pt x="3559700" y="674566"/>
                  <a:pt x="3564839" y="652399"/>
                  <a:pt x="3567620" y="623480"/>
                </a:cubicBezTo>
                <a:cubicBezTo>
                  <a:pt x="3570402" y="594561"/>
                  <a:pt x="3571718" y="562712"/>
                  <a:pt x="3571570" y="527932"/>
                </a:cubicBezTo>
                <a:cubicBezTo>
                  <a:pt x="3571570" y="506933"/>
                  <a:pt x="3571314" y="486252"/>
                  <a:pt x="3570805" y="465890"/>
                </a:cubicBezTo>
                <a:cubicBezTo>
                  <a:pt x="3570296" y="445528"/>
                  <a:pt x="3569531" y="426121"/>
                  <a:pt x="3568512" y="407670"/>
                </a:cubicBezTo>
                <a:cubicBezTo>
                  <a:pt x="3567663" y="387095"/>
                  <a:pt x="3562736" y="372699"/>
                  <a:pt x="3553734" y="364482"/>
                </a:cubicBezTo>
                <a:cubicBezTo>
                  <a:pt x="3544732" y="356265"/>
                  <a:pt x="3533690" y="352316"/>
                  <a:pt x="3520611" y="352634"/>
                </a:cubicBezTo>
                <a:close/>
                <a:moveTo>
                  <a:pt x="3068898" y="312886"/>
                </a:moveTo>
                <a:cubicBezTo>
                  <a:pt x="3048356" y="313585"/>
                  <a:pt x="3034516" y="320681"/>
                  <a:pt x="3027376" y="334176"/>
                </a:cubicBezTo>
                <a:cubicBezTo>
                  <a:pt x="3020235" y="347670"/>
                  <a:pt x="3016661" y="363373"/>
                  <a:pt x="3016655" y="381284"/>
                </a:cubicBezTo>
                <a:cubicBezTo>
                  <a:pt x="3016649" y="399195"/>
                  <a:pt x="3017077" y="415125"/>
                  <a:pt x="3017938" y="429072"/>
                </a:cubicBezTo>
                <a:cubicBezTo>
                  <a:pt x="3032356" y="430877"/>
                  <a:pt x="3048365" y="431599"/>
                  <a:pt x="3065967" y="431238"/>
                </a:cubicBezTo>
                <a:cubicBezTo>
                  <a:pt x="3083569" y="430877"/>
                  <a:pt x="3101872" y="430835"/>
                  <a:pt x="3120876" y="431111"/>
                </a:cubicBezTo>
                <a:lnTo>
                  <a:pt x="3121894" y="356711"/>
                </a:lnTo>
                <a:cubicBezTo>
                  <a:pt x="3121406" y="342846"/>
                  <a:pt x="3116013" y="332102"/>
                  <a:pt x="3105715" y="324479"/>
                </a:cubicBezTo>
                <a:cubicBezTo>
                  <a:pt x="3095417" y="316857"/>
                  <a:pt x="3083144" y="312993"/>
                  <a:pt x="3068898" y="312886"/>
                </a:cubicBezTo>
                <a:close/>
                <a:moveTo>
                  <a:pt x="744798" y="312886"/>
                </a:moveTo>
                <a:cubicBezTo>
                  <a:pt x="724257" y="313585"/>
                  <a:pt x="710416" y="320681"/>
                  <a:pt x="703276" y="334176"/>
                </a:cubicBezTo>
                <a:cubicBezTo>
                  <a:pt x="696135" y="347670"/>
                  <a:pt x="692562" y="363373"/>
                  <a:pt x="692555" y="381284"/>
                </a:cubicBezTo>
                <a:cubicBezTo>
                  <a:pt x="692549" y="399195"/>
                  <a:pt x="692977" y="415125"/>
                  <a:pt x="693839" y="429072"/>
                </a:cubicBezTo>
                <a:cubicBezTo>
                  <a:pt x="708256" y="430877"/>
                  <a:pt x="724265" y="431599"/>
                  <a:pt x="741867" y="431238"/>
                </a:cubicBezTo>
                <a:cubicBezTo>
                  <a:pt x="759469" y="430877"/>
                  <a:pt x="777772" y="430835"/>
                  <a:pt x="796776" y="431111"/>
                </a:cubicBezTo>
                <a:lnTo>
                  <a:pt x="797795" y="356711"/>
                </a:lnTo>
                <a:cubicBezTo>
                  <a:pt x="797306" y="342846"/>
                  <a:pt x="791913" y="332102"/>
                  <a:pt x="781615" y="324479"/>
                </a:cubicBezTo>
                <a:cubicBezTo>
                  <a:pt x="771317" y="316857"/>
                  <a:pt x="759045" y="312993"/>
                  <a:pt x="744798" y="312886"/>
                </a:cubicBezTo>
                <a:close/>
                <a:moveTo>
                  <a:pt x="3078070" y="229314"/>
                </a:moveTo>
                <a:cubicBezTo>
                  <a:pt x="3100364" y="228974"/>
                  <a:pt x="3121002" y="231692"/>
                  <a:pt x="3139984" y="237467"/>
                </a:cubicBezTo>
                <a:cubicBezTo>
                  <a:pt x="3158967" y="243243"/>
                  <a:pt x="3174000" y="254114"/>
                  <a:pt x="3185084" y="270081"/>
                </a:cubicBezTo>
                <a:cubicBezTo>
                  <a:pt x="3196040" y="287173"/>
                  <a:pt x="3203428" y="307260"/>
                  <a:pt x="3207250" y="330340"/>
                </a:cubicBezTo>
                <a:cubicBezTo>
                  <a:pt x="3211072" y="353420"/>
                  <a:pt x="3212856" y="377838"/>
                  <a:pt x="3212601" y="403593"/>
                </a:cubicBezTo>
                <a:cubicBezTo>
                  <a:pt x="3212474" y="423573"/>
                  <a:pt x="3211964" y="443489"/>
                  <a:pt x="3211072" y="463342"/>
                </a:cubicBezTo>
                <a:cubicBezTo>
                  <a:pt x="3210180" y="483195"/>
                  <a:pt x="3209671" y="502347"/>
                  <a:pt x="3209544" y="520798"/>
                </a:cubicBezTo>
                <a:lnTo>
                  <a:pt x="3207505" y="543220"/>
                </a:lnTo>
                <a:cubicBezTo>
                  <a:pt x="3177227" y="544027"/>
                  <a:pt x="3145038" y="544451"/>
                  <a:pt x="3110938" y="544494"/>
                </a:cubicBezTo>
                <a:cubicBezTo>
                  <a:pt x="3076838" y="544536"/>
                  <a:pt x="3045159" y="545471"/>
                  <a:pt x="3015900" y="547297"/>
                </a:cubicBezTo>
                <a:cubicBezTo>
                  <a:pt x="3016913" y="562836"/>
                  <a:pt x="3017378" y="581244"/>
                  <a:pt x="3017297" y="602521"/>
                </a:cubicBezTo>
                <a:cubicBezTo>
                  <a:pt x="3017215" y="623798"/>
                  <a:pt x="3018662" y="644395"/>
                  <a:pt x="3021638" y="664313"/>
                </a:cubicBezTo>
                <a:cubicBezTo>
                  <a:pt x="3024614" y="684231"/>
                  <a:pt x="3031194" y="699921"/>
                  <a:pt x="3041380" y="711384"/>
                </a:cubicBezTo>
                <a:cubicBezTo>
                  <a:pt x="3063568" y="720684"/>
                  <a:pt x="3086966" y="726034"/>
                  <a:pt x="3111576" y="727436"/>
                </a:cubicBezTo>
                <a:cubicBezTo>
                  <a:pt x="3136184" y="728837"/>
                  <a:pt x="3160346" y="728582"/>
                  <a:pt x="3184064" y="726671"/>
                </a:cubicBezTo>
                <a:lnTo>
                  <a:pt x="3185084" y="840819"/>
                </a:lnTo>
                <a:cubicBezTo>
                  <a:pt x="3172768" y="841881"/>
                  <a:pt x="3159944" y="842815"/>
                  <a:pt x="3146610" y="843622"/>
                </a:cubicBezTo>
                <a:cubicBezTo>
                  <a:pt x="3133275" y="844429"/>
                  <a:pt x="3119941" y="844853"/>
                  <a:pt x="3106606" y="844896"/>
                </a:cubicBezTo>
                <a:cubicBezTo>
                  <a:pt x="3077051" y="845151"/>
                  <a:pt x="3049533" y="842603"/>
                  <a:pt x="3024054" y="837252"/>
                </a:cubicBezTo>
                <a:cubicBezTo>
                  <a:pt x="2998574" y="831901"/>
                  <a:pt x="2978191" y="822219"/>
                  <a:pt x="2962903" y="808205"/>
                </a:cubicBezTo>
                <a:cubicBezTo>
                  <a:pt x="2939122" y="782875"/>
                  <a:pt x="2923495" y="747671"/>
                  <a:pt x="2916021" y="702593"/>
                </a:cubicBezTo>
                <a:cubicBezTo>
                  <a:pt x="2908547" y="657516"/>
                  <a:pt x="2905150" y="610846"/>
                  <a:pt x="2905830" y="562584"/>
                </a:cubicBezTo>
                <a:cubicBezTo>
                  <a:pt x="2905872" y="552902"/>
                  <a:pt x="2906042" y="543475"/>
                  <a:pt x="2906339" y="534302"/>
                </a:cubicBezTo>
                <a:cubicBezTo>
                  <a:pt x="2906636" y="525130"/>
                  <a:pt x="2906806" y="516212"/>
                  <a:pt x="2906848" y="507549"/>
                </a:cubicBezTo>
                <a:cubicBezTo>
                  <a:pt x="2906848" y="496784"/>
                  <a:pt x="2906848" y="485445"/>
                  <a:pt x="2906848" y="473534"/>
                </a:cubicBezTo>
                <a:cubicBezTo>
                  <a:pt x="2906848" y="461622"/>
                  <a:pt x="2906848" y="449520"/>
                  <a:pt x="2906848" y="437226"/>
                </a:cubicBezTo>
                <a:cubicBezTo>
                  <a:pt x="2905596" y="392212"/>
                  <a:pt x="2909375" y="350511"/>
                  <a:pt x="2918187" y="312122"/>
                </a:cubicBezTo>
                <a:cubicBezTo>
                  <a:pt x="2926998" y="273733"/>
                  <a:pt x="2948358" y="248848"/>
                  <a:pt x="2982268" y="237467"/>
                </a:cubicBezTo>
                <a:cubicBezTo>
                  <a:pt x="2996706" y="235790"/>
                  <a:pt x="3012163" y="234049"/>
                  <a:pt x="3028640" y="232244"/>
                </a:cubicBezTo>
                <a:cubicBezTo>
                  <a:pt x="3045116" y="230439"/>
                  <a:pt x="3061593" y="229463"/>
                  <a:pt x="3078070" y="229314"/>
                </a:cubicBezTo>
                <a:close/>
                <a:moveTo>
                  <a:pt x="753970" y="229314"/>
                </a:moveTo>
                <a:cubicBezTo>
                  <a:pt x="776265" y="228974"/>
                  <a:pt x="796903" y="231692"/>
                  <a:pt x="815885" y="237467"/>
                </a:cubicBezTo>
                <a:cubicBezTo>
                  <a:pt x="834867" y="243243"/>
                  <a:pt x="849900" y="254114"/>
                  <a:pt x="860984" y="270081"/>
                </a:cubicBezTo>
                <a:cubicBezTo>
                  <a:pt x="871940" y="287173"/>
                  <a:pt x="879329" y="307260"/>
                  <a:pt x="883150" y="330340"/>
                </a:cubicBezTo>
                <a:cubicBezTo>
                  <a:pt x="886972" y="353420"/>
                  <a:pt x="888756" y="377838"/>
                  <a:pt x="888501" y="403593"/>
                </a:cubicBezTo>
                <a:cubicBezTo>
                  <a:pt x="888374" y="423573"/>
                  <a:pt x="887864" y="443489"/>
                  <a:pt x="886972" y="463342"/>
                </a:cubicBezTo>
                <a:cubicBezTo>
                  <a:pt x="886081" y="483195"/>
                  <a:pt x="885571" y="502347"/>
                  <a:pt x="885444" y="520798"/>
                </a:cubicBezTo>
                <a:lnTo>
                  <a:pt x="883405" y="543220"/>
                </a:lnTo>
                <a:cubicBezTo>
                  <a:pt x="853127" y="544027"/>
                  <a:pt x="820938" y="544451"/>
                  <a:pt x="786838" y="544494"/>
                </a:cubicBezTo>
                <a:cubicBezTo>
                  <a:pt x="752739" y="544536"/>
                  <a:pt x="721059" y="545471"/>
                  <a:pt x="691800" y="547297"/>
                </a:cubicBezTo>
                <a:cubicBezTo>
                  <a:pt x="692813" y="562836"/>
                  <a:pt x="693279" y="581244"/>
                  <a:pt x="693197" y="602521"/>
                </a:cubicBezTo>
                <a:cubicBezTo>
                  <a:pt x="693115" y="623798"/>
                  <a:pt x="694562" y="644395"/>
                  <a:pt x="697538" y="664313"/>
                </a:cubicBezTo>
                <a:cubicBezTo>
                  <a:pt x="700514" y="684231"/>
                  <a:pt x="707094" y="699921"/>
                  <a:pt x="717280" y="711384"/>
                </a:cubicBezTo>
                <a:cubicBezTo>
                  <a:pt x="739468" y="720684"/>
                  <a:pt x="762867" y="726034"/>
                  <a:pt x="787475" y="727436"/>
                </a:cubicBezTo>
                <a:cubicBezTo>
                  <a:pt x="812084" y="728837"/>
                  <a:pt x="836247" y="728582"/>
                  <a:pt x="859964" y="726671"/>
                </a:cubicBezTo>
                <a:lnTo>
                  <a:pt x="860984" y="840819"/>
                </a:lnTo>
                <a:cubicBezTo>
                  <a:pt x="848668" y="841881"/>
                  <a:pt x="835844" y="842815"/>
                  <a:pt x="822510" y="843622"/>
                </a:cubicBezTo>
                <a:cubicBezTo>
                  <a:pt x="809175" y="844429"/>
                  <a:pt x="795841" y="844853"/>
                  <a:pt x="782507" y="844896"/>
                </a:cubicBezTo>
                <a:cubicBezTo>
                  <a:pt x="752951" y="845151"/>
                  <a:pt x="725433" y="842603"/>
                  <a:pt x="699954" y="837252"/>
                </a:cubicBezTo>
                <a:cubicBezTo>
                  <a:pt x="674474" y="831901"/>
                  <a:pt x="654091" y="822219"/>
                  <a:pt x="638803" y="808205"/>
                </a:cubicBezTo>
                <a:cubicBezTo>
                  <a:pt x="615023" y="782875"/>
                  <a:pt x="599395" y="747671"/>
                  <a:pt x="591921" y="702593"/>
                </a:cubicBezTo>
                <a:cubicBezTo>
                  <a:pt x="584447" y="657516"/>
                  <a:pt x="581050" y="610846"/>
                  <a:pt x="581729" y="562584"/>
                </a:cubicBezTo>
                <a:cubicBezTo>
                  <a:pt x="581772" y="552902"/>
                  <a:pt x="581942" y="543475"/>
                  <a:pt x="582239" y="534302"/>
                </a:cubicBezTo>
                <a:cubicBezTo>
                  <a:pt x="582536" y="525130"/>
                  <a:pt x="582706" y="516212"/>
                  <a:pt x="582749" y="507549"/>
                </a:cubicBezTo>
                <a:cubicBezTo>
                  <a:pt x="582749" y="496784"/>
                  <a:pt x="582749" y="485445"/>
                  <a:pt x="582749" y="473534"/>
                </a:cubicBezTo>
                <a:cubicBezTo>
                  <a:pt x="582749" y="461622"/>
                  <a:pt x="582749" y="449520"/>
                  <a:pt x="582749" y="437226"/>
                </a:cubicBezTo>
                <a:cubicBezTo>
                  <a:pt x="581496" y="392212"/>
                  <a:pt x="585275" y="350511"/>
                  <a:pt x="594087" y="312122"/>
                </a:cubicBezTo>
                <a:cubicBezTo>
                  <a:pt x="602899" y="273733"/>
                  <a:pt x="624259" y="248848"/>
                  <a:pt x="658168" y="237467"/>
                </a:cubicBezTo>
                <a:cubicBezTo>
                  <a:pt x="672606" y="235790"/>
                  <a:pt x="688063" y="234049"/>
                  <a:pt x="704540" y="232244"/>
                </a:cubicBezTo>
                <a:cubicBezTo>
                  <a:pt x="721017" y="230439"/>
                  <a:pt x="737493" y="229463"/>
                  <a:pt x="753970" y="229314"/>
                </a:cubicBezTo>
                <a:close/>
                <a:moveTo>
                  <a:pt x="3401367" y="225237"/>
                </a:moveTo>
                <a:cubicBezTo>
                  <a:pt x="3411729" y="225067"/>
                  <a:pt x="3420562" y="225407"/>
                  <a:pt x="3427866" y="226256"/>
                </a:cubicBezTo>
                <a:cubicBezTo>
                  <a:pt x="3429161" y="236172"/>
                  <a:pt x="3429883" y="245132"/>
                  <a:pt x="3430032" y="253137"/>
                </a:cubicBezTo>
                <a:cubicBezTo>
                  <a:pt x="3430180" y="261142"/>
                  <a:pt x="3431157" y="269847"/>
                  <a:pt x="3432962" y="279254"/>
                </a:cubicBezTo>
                <a:cubicBezTo>
                  <a:pt x="3452899" y="269614"/>
                  <a:pt x="3473920" y="260866"/>
                  <a:pt x="3496023" y="253010"/>
                </a:cubicBezTo>
                <a:cubicBezTo>
                  <a:pt x="3518126" y="245154"/>
                  <a:pt x="3540930" y="240992"/>
                  <a:pt x="3564436" y="240525"/>
                </a:cubicBezTo>
                <a:cubicBezTo>
                  <a:pt x="3572546" y="240546"/>
                  <a:pt x="3580530" y="241268"/>
                  <a:pt x="3588386" y="242691"/>
                </a:cubicBezTo>
                <a:cubicBezTo>
                  <a:pt x="3596242" y="244113"/>
                  <a:pt x="3604226" y="246109"/>
                  <a:pt x="3612336" y="248678"/>
                </a:cubicBezTo>
                <a:cubicBezTo>
                  <a:pt x="3643124" y="265962"/>
                  <a:pt x="3663593" y="288723"/>
                  <a:pt x="3673742" y="316963"/>
                </a:cubicBezTo>
                <a:cubicBezTo>
                  <a:pt x="3683891" y="345203"/>
                  <a:pt x="3688562" y="376118"/>
                  <a:pt x="3687756" y="409708"/>
                </a:cubicBezTo>
                <a:cubicBezTo>
                  <a:pt x="3687544" y="430198"/>
                  <a:pt x="3686694" y="450624"/>
                  <a:pt x="3685208" y="470986"/>
                </a:cubicBezTo>
                <a:cubicBezTo>
                  <a:pt x="3683721" y="491348"/>
                  <a:pt x="3682872" y="511010"/>
                  <a:pt x="3682660" y="529971"/>
                </a:cubicBezTo>
                <a:cubicBezTo>
                  <a:pt x="3682603" y="558979"/>
                  <a:pt x="3682263" y="591895"/>
                  <a:pt x="3681640" y="628717"/>
                </a:cubicBezTo>
                <a:cubicBezTo>
                  <a:pt x="3681018" y="665540"/>
                  <a:pt x="3678413" y="699361"/>
                  <a:pt x="3673826" y="730182"/>
                </a:cubicBezTo>
                <a:cubicBezTo>
                  <a:pt x="3669240" y="761003"/>
                  <a:pt x="3660974" y="781915"/>
                  <a:pt x="3649027" y="792918"/>
                </a:cubicBezTo>
                <a:cubicBezTo>
                  <a:pt x="3641064" y="799033"/>
                  <a:pt x="3629216" y="803619"/>
                  <a:pt x="3613483" y="806677"/>
                </a:cubicBezTo>
                <a:cubicBezTo>
                  <a:pt x="3597750" y="809734"/>
                  <a:pt x="3580042" y="811263"/>
                  <a:pt x="3560358" y="811263"/>
                </a:cubicBezTo>
                <a:cubicBezTo>
                  <a:pt x="3541143" y="811199"/>
                  <a:pt x="3521736" y="809798"/>
                  <a:pt x="3502138" y="807059"/>
                </a:cubicBezTo>
                <a:cubicBezTo>
                  <a:pt x="3482540" y="804320"/>
                  <a:pt x="3464917" y="800625"/>
                  <a:pt x="3449268" y="795975"/>
                </a:cubicBezTo>
                <a:cubicBezTo>
                  <a:pt x="3449130" y="825544"/>
                  <a:pt x="3450086" y="856094"/>
                  <a:pt x="3452138" y="887626"/>
                </a:cubicBezTo>
                <a:cubicBezTo>
                  <a:pt x="3454188" y="919157"/>
                  <a:pt x="3456126" y="947518"/>
                  <a:pt x="3457950" y="972708"/>
                </a:cubicBezTo>
                <a:cubicBezTo>
                  <a:pt x="3459774" y="997898"/>
                  <a:pt x="3460278" y="1015765"/>
                  <a:pt x="3459460" y="1026309"/>
                </a:cubicBezTo>
                <a:lnTo>
                  <a:pt x="3332064" y="1025290"/>
                </a:lnTo>
                <a:cubicBezTo>
                  <a:pt x="3330000" y="949575"/>
                  <a:pt x="3328125" y="867387"/>
                  <a:pt x="3326439" y="778725"/>
                </a:cubicBezTo>
                <a:cubicBezTo>
                  <a:pt x="3324753" y="690063"/>
                  <a:pt x="3323407" y="598740"/>
                  <a:pt x="3322400" y="504755"/>
                </a:cubicBezTo>
                <a:cubicBezTo>
                  <a:pt x="3321394" y="410771"/>
                  <a:pt x="3320878" y="317938"/>
                  <a:pt x="3320852" y="226256"/>
                </a:cubicBezTo>
                <a:cubicBezTo>
                  <a:pt x="3326968" y="226256"/>
                  <a:pt x="3333082" y="226256"/>
                  <a:pt x="3339198" y="226256"/>
                </a:cubicBezTo>
                <a:cubicBezTo>
                  <a:pt x="3349496" y="226214"/>
                  <a:pt x="3359985" y="226044"/>
                  <a:pt x="3370664" y="225747"/>
                </a:cubicBezTo>
                <a:cubicBezTo>
                  <a:pt x="3381345" y="225450"/>
                  <a:pt x="3391579" y="225280"/>
                  <a:pt x="3401367" y="225237"/>
                </a:cubicBezTo>
                <a:close/>
                <a:moveTo>
                  <a:pt x="3989374" y="211988"/>
                </a:moveTo>
                <a:lnTo>
                  <a:pt x="4023007" y="325116"/>
                </a:lnTo>
                <a:cubicBezTo>
                  <a:pt x="3995850" y="332675"/>
                  <a:pt x="3976274" y="340489"/>
                  <a:pt x="3964277" y="348557"/>
                </a:cubicBezTo>
                <a:cubicBezTo>
                  <a:pt x="3952280" y="356626"/>
                  <a:pt x="3945698" y="371574"/>
                  <a:pt x="3944530" y="393401"/>
                </a:cubicBezTo>
                <a:cubicBezTo>
                  <a:pt x="3944530" y="397478"/>
                  <a:pt x="3944530" y="401555"/>
                  <a:pt x="3944530" y="405631"/>
                </a:cubicBezTo>
                <a:cubicBezTo>
                  <a:pt x="3945002" y="432860"/>
                  <a:pt x="3949721" y="455974"/>
                  <a:pt x="3958686" y="474973"/>
                </a:cubicBezTo>
                <a:cubicBezTo>
                  <a:pt x="3967650" y="493972"/>
                  <a:pt x="3978032" y="512632"/>
                  <a:pt x="3989827" y="530952"/>
                </a:cubicBezTo>
                <a:cubicBezTo>
                  <a:pt x="4001623" y="549272"/>
                  <a:pt x="4012004" y="571027"/>
                  <a:pt x="4020969" y="596217"/>
                </a:cubicBezTo>
                <a:cubicBezTo>
                  <a:pt x="4026022" y="611547"/>
                  <a:pt x="4029674" y="626495"/>
                  <a:pt x="4031925" y="641061"/>
                </a:cubicBezTo>
                <a:cubicBezTo>
                  <a:pt x="4034176" y="655626"/>
                  <a:pt x="4035280" y="669555"/>
                  <a:pt x="4035237" y="682847"/>
                </a:cubicBezTo>
                <a:cubicBezTo>
                  <a:pt x="4035068" y="708071"/>
                  <a:pt x="4031840" y="730239"/>
                  <a:pt x="4025556" y="749348"/>
                </a:cubicBezTo>
                <a:cubicBezTo>
                  <a:pt x="4019270" y="768458"/>
                  <a:pt x="4010947" y="782981"/>
                  <a:pt x="4000586" y="792918"/>
                </a:cubicBezTo>
                <a:cubicBezTo>
                  <a:pt x="3980932" y="811156"/>
                  <a:pt x="3958636" y="823940"/>
                  <a:pt x="3933698" y="831269"/>
                </a:cubicBezTo>
                <a:cubicBezTo>
                  <a:pt x="3908759" y="838598"/>
                  <a:pt x="3884953" y="843153"/>
                  <a:pt x="3862279" y="844933"/>
                </a:cubicBezTo>
                <a:cubicBezTo>
                  <a:pt x="3839606" y="846714"/>
                  <a:pt x="3821840" y="848400"/>
                  <a:pt x="3808980" y="849992"/>
                </a:cubicBezTo>
                <a:lnTo>
                  <a:pt x="3792674" y="734825"/>
                </a:lnTo>
                <a:cubicBezTo>
                  <a:pt x="3808584" y="732396"/>
                  <a:pt x="3825683" y="730572"/>
                  <a:pt x="3843972" y="729352"/>
                </a:cubicBezTo>
                <a:cubicBezTo>
                  <a:pt x="3862260" y="728131"/>
                  <a:pt x="3878002" y="723740"/>
                  <a:pt x="3891194" y="716178"/>
                </a:cubicBezTo>
                <a:cubicBezTo>
                  <a:pt x="3904386" y="708616"/>
                  <a:pt x="3911294" y="694108"/>
                  <a:pt x="3911918" y="672655"/>
                </a:cubicBezTo>
                <a:cubicBezTo>
                  <a:pt x="3911960" y="669109"/>
                  <a:pt x="3911874" y="665500"/>
                  <a:pt x="3911662" y="661826"/>
                </a:cubicBezTo>
                <a:cubicBezTo>
                  <a:pt x="3911450" y="658153"/>
                  <a:pt x="3910856" y="654289"/>
                  <a:pt x="3909878" y="650233"/>
                </a:cubicBezTo>
                <a:cubicBezTo>
                  <a:pt x="3904480" y="627176"/>
                  <a:pt x="3895006" y="605232"/>
                  <a:pt x="3881456" y="584402"/>
                </a:cubicBezTo>
                <a:cubicBezTo>
                  <a:pt x="3867904" y="563572"/>
                  <a:pt x="3854126" y="539514"/>
                  <a:pt x="3840122" y="512229"/>
                </a:cubicBezTo>
                <a:cubicBezTo>
                  <a:pt x="3826118" y="484944"/>
                  <a:pt x="3815738" y="450091"/>
                  <a:pt x="3808980" y="407670"/>
                </a:cubicBezTo>
                <a:cubicBezTo>
                  <a:pt x="3808492" y="405589"/>
                  <a:pt x="3808194" y="403381"/>
                  <a:pt x="3808089" y="401045"/>
                </a:cubicBezTo>
                <a:cubicBezTo>
                  <a:pt x="3807982" y="398709"/>
                  <a:pt x="3807940" y="396501"/>
                  <a:pt x="3807962" y="394420"/>
                </a:cubicBezTo>
                <a:cubicBezTo>
                  <a:pt x="3808194" y="372062"/>
                  <a:pt x="3814097" y="348239"/>
                  <a:pt x="3825669" y="322951"/>
                </a:cubicBezTo>
                <a:cubicBezTo>
                  <a:pt x="3837241" y="297662"/>
                  <a:pt x="3853081" y="276642"/>
                  <a:pt x="3873188" y="259889"/>
                </a:cubicBezTo>
                <a:cubicBezTo>
                  <a:pt x="3891024" y="246173"/>
                  <a:pt x="3908860" y="236151"/>
                  <a:pt x="3926695" y="229824"/>
                </a:cubicBezTo>
                <a:cubicBezTo>
                  <a:pt x="3944530" y="223496"/>
                  <a:pt x="3965424" y="217551"/>
                  <a:pt x="3989374" y="211988"/>
                </a:cubicBezTo>
                <a:close/>
                <a:moveTo>
                  <a:pt x="1280750" y="210969"/>
                </a:moveTo>
                <a:cubicBezTo>
                  <a:pt x="1297439" y="214472"/>
                  <a:pt x="1313491" y="221224"/>
                  <a:pt x="1328906" y="231225"/>
                </a:cubicBezTo>
                <a:cubicBezTo>
                  <a:pt x="1344321" y="241226"/>
                  <a:pt x="1359863" y="251800"/>
                  <a:pt x="1375533" y="262947"/>
                </a:cubicBezTo>
                <a:cubicBezTo>
                  <a:pt x="1357486" y="312058"/>
                  <a:pt x="1335743" y="359577"/>
                  <a:pt x="1310306" y="405504"/>
                </a:cubicBezTo>
                <a:cubicBezTo>
                  <a:pt x="1284869" y="451430"/>
                  <a:pt x="1260069" y="497676"/>
                  <a:pt x="1235906" y="544239"/>
                </a:cubicBezTo>
                <a:cubicBezTo>
                  <a:pt x="1253657" y="585006"/>
                  <a:pt x="1272172" y="625518"/>
                  <a:pt x="1291451" y="665776"/>
                </a:cubicBezTo>
                <a:cubicBezTo>
                  <a:pt x="1310731" y="706033"/>
                  <a:pt x="1331284" y="746036"/>
                  <a:pt x="1353112" y="785784"/>
                </a:cubicBezTo>
                <a:cubicBezTo>
                  <a:pt x="1338610" y="795402"/>
                  <a:pt x="1324044" y="805466"/>
                  <a:pt x="1309414" y="815977"/>
                </a:cubicBezTo>
                <a:cubicBezTo>
                  <a:pt x="1294785" y="826487"/>
                  <a:pt x="1278436" y="834768"/>
                  <a:pt x="1260367" y="840819"/>
                </a:cubicBezTo>
                <a:cubicBezTo>
                  <a:pt x="1243954" y="809925"/>
                  <a:pt x="1228878" y="777184"/>
                  <a:pt x="1215141" y="742596"/>
                </a:cubicBezTo>
                <a:cubicBezTo>
                  <a:pt x="1201403" y="708008"/>
                  <a:pt x="1186583" y="676541"/>
                  <a:pt x="1170679" y="648195"/>
                </a:cubicBezTo>
                <a:cubicBezTo>
                  <a:pt x="1157897" y="676137"/>
                  <a:pt x="1142949" y="707392"/>
                  <a:pt x="1125836" y="741959"/>
                </a:cubicBezTo>
                <a:cubicBezTo>
                  <a:pt x="1108722" y="776526"/>
                  <a:pt x="1092755" y="808800"/>
                  <a:pt x="1077934" y="838781"/>
                </a:cubicBezTo>
                <a:cubicBezTo>
                  <a:pt x="1062371" y="832220"/>
                  <a:pt x="1047126" y="824194"/>
                  <a:pt x="1032199" y="814703"/>
                </a:cubicBezTo>
                <a:cubicBezTo>
                  <a:pt x="1017272" y="805212"/>
                  <a:pt x="1001263" y="793873"/>
                  <a:pt x="984170" y="780688"/>
                </a:cubicBezTo>
                <a:lnTo>
                  <a:pt x="1099337" y="544239"/>
                </a:lnTo>
                <a:cubicBezTo>
                  <a:pt x="1081310" y="499417"/>
                  <a:pt x="1062583" y="455295"/>
                  <a:pt x="1043155" y="411874"/>
                </a:cubicBezTo>
                <a:cubicBezTo>
                  <a:pt x="1023727" y="368453"/>
                  <a:pt x="1001687" y="325605"/>
                  <a:pt x="977036" y="283330"/>
                </a:cubicBezTo>
                <a:cubicBezTo>
                  <a:pt x="994553" y="273308"/>
                  <a:pt x="1012771" y="265070"/>
                  <a:pt x="1031689" y="258615"/>
                </a:cubicBezTo>
                <a:cubicBezTo>
                  <a:pt x="1050608" y="252161"/>
                  <a:pt x="1069080" y="246470"/>
                  <a:pt x="1087107" y="241544"/>
                </a:cubicBezTo>
                <a:cubicBezTo>
                  <a:pt x="1102182" y="273436"/>
                  <a:pt x="1117385" y="305200"/>
                  <a:pt x="1132715" y="336837"/>
                </a:cubicBezTo>
                <a:cubicBezTo>
                  <a:pt x="1148045" y="368474"/>
                  <a:pt x="1161719" y="401257"/>
                  <a:pt x="1173737" y="435187"/>
                </a:cubicBezTo>
                <a:cubicBezTo>
                  <a:pt x="1193483" y="400939"/>
                  <a:pt x="1211319" y="363442"/>
                  <a:pt x="1227243" y="322696"/>
                </a:cubicBezTo>
                <a:cubicBezTo>
                  <a:pt x="1243168" y="281950"/>
                  <a:pt x="1261004" y="244708"/>
                  <a:pt x="1280750" y="210969"/>
                </a:cubicBezTo>
                <a:close/>
                <a:moveTo>
                  <a:pt x="2562539" y="51978"/>
                </a:moveTo>
                <a:lnTo>
                  <a:pt x="2682802" y="54016"/>
                </a:lnTo>
                <a:lnTo>
                  <a:pt x="2682802" y="218103"/>
                </a:lnTo>
                <a:cubicBezTo>
                  <a:pt x="2683443" y="218776"/>
                  <a:pt x="2690087" y="219242"/>
                  <a:pt x="2702732" y="219500"/>
                </a:cubicBezTo>
                <a:cubicBezTo>
                  <a:pt x="2715377" y="219758"/>
                  <a:pt x="2730174" y="219846"/>
                  <a:pt x="2747122" y="219764"/>
                </a:cubicBezTo>
                <a:cubicBezTo>
                  <a:pt x="2764071" y="219682"/>
                  <a:pt x="2779321" y="219468"/>
                  <a:pt x="2792872" y="219122"/>
                </a:cubicBezTo>
                <a:cubicBezTo>
                  <a:pt x="2794656" y="234898"/>
                  <a:pt x="2795675" y="254050"/>
                  <a:pt x="2795930" y="276578"/>
                </a:cubicBezTo>
                <a:cubicBezTo>
                  <a:pt x="2796185" y="299106"/>
                  <a:pt x="2797204" y="319023"/>
                  <a:pt x="2798988" y="336327"/>
                </a:cubicBezTo>
                <a:cubicBezTo>
                  <a:pt x="2782192" y="335372"/>
                  <a:pt x="2763550" y="334990"/>
                  <a:pt x="2743060" y="335181"/>
                </a:cubicBezTo>
                <a:cubicBezTo>
                  <a:pt x="2722570" y="335372"/>
                  <a:pt x="2703164" y="335754"/>
                  <a:pt x="2684840" y="336327"/>
                </a:cubicBezTo>
                <a:lnTo>
                  <a:pt x="2684840" y="366903"/>
                </a:lnTo>
                <a:lnTo>
                  <a:pt x="2690955" y="667559"/>
                </a:lnTo>
                <a:cubicBezTo>
                  <a:pt x="2696183" y="694983"/>
                  <a:pt x="2704638" y="713290"/>
                  <a:pt x="2716321" y="722482"/>
                </a:cubicBezTo>
                <a:cubicBezTo>
                  <a:pt x="2728004" y="731673"/>
                  <a:pt x="2742121" y="736391"/>
                  <a:pt x="2758673" y="736637"/>
                </a:cubicBezTo>
                <a:cubicBezTo>
                  <a:pt x="2775226" y="736882"/>
                  <a:pt x="2793420" y="737297"/>
                  <a:pt x="2813256" y="737882"/>
                </a:cubicBezTo>
                <a:lnTo>
                  <a:pt x="2810198" y="843877"/>
                </a:lnTo>
                <a:cubicBezTo>
                  <a:pt x="2798435" y="846446"/>
                  <a:pt x="2786545" y="848442"/>
                  <a:pt x="2774527" y="849864"/>
                </a:cubicBezTo>
                <a:cubicBezTo>
                  <a:pt x="2762510" y="851287"/>
                  <a:pt x="2750619" y="852009"/>
                  <a:pt x="2738856" y="852030"/>
                </a:cubicBezTo>
                <a:cubicBezTo>
                  <a:pt x="2716328" y="852094"/>
                  <a:pt x="2694118" y="849418"/>
                  <a:pt x="2672228" y="844004"/>
                </a:cubicBezTo>
                <a:cubicBezTo>
                  <a:pt x="2650336" y="838590"/>
                  <a:pt x="2629401" y="830054"/>
                  <a:pt x="2609421" y="818397"/>
                </a:cubicBezTo>
                <a:cubicBezTo>
                  <a:pt x="2599760" y="810138"/>
                  <a:pt x="2592838" y="801432"/>
                  <a:pt x="2588655" y="792281"/>
                </a:cubicBezTo>
                <a:cubicBezTo>
                  <a:pt x="2584472" y="783130"/>
                  <a:pt x="2579843" y="774169"/>
                  <a:pt x="2574769" y="765400"/>
                </a:cubicBezTo>
                <a:cubicBezTo>
                  <a:pt x="2566849" y="696967"/>
                  <a:pt x="2562560" y="626686"/>
                  <a:pt x="2561902" y="554558"/>
                </a:cubicBezTo>
                <a:cubicBezTo>
                  <a:pt x="2561244" y="482430"/>
                  <a:pt x="2559757" y="412405"/>
                  <a:pt x="2557443" y="344481"/>
                </a:cubicBezTo>
                <a:cubicBezTo>
                  <a:pt x="2545914" y="344523"/>
                  <a:pt x="2535084" y="344438"/>
                  <a:pt x="2524957" y="344226"/>
                </a:cubicBezTo>
                <a:cubicBezTo>
                  <a:pt x="2514828" y="344014"/>
                  <a:pt x="2504255" y="343419"/>
                  <a:pt x="2493235" y="342442"/>
                </a:cubicBezTo>
                <a:cubicBezTo>
                  <a:pt x="2493213" y="321677"/>
                  <a:pt x="2493001" y="301803"/>
                  <a:pt x="2492598" y="282821"/>
                </a:cubicBezTo>
                <a:cubicBezTo>
                  <a:pt x="2492194" y="263839"/>
                  <a:pt x="2491728" y="244984"/>
                  <a:pt x="2491196" y="226256"/>
                </a:cubicBezTo>
                <a:lnTo>
                  <a:pt x="2564577" y="225237"/>
                </a:lnTo>
                <a:close/>
                <a:moveTo>
                  <a:pt x="1495739" y="51978"/>
                </a:moveTo>
                <a:lnTo>
                  <a:pt x="1616002" y="54016"/>
                </a:lnTo>
                <a:lnTo>
                  <a:pt x="1616002" y="218103"/>
                </a:lnTo>
                <a:cubicBezTo>
                  <a:pt x="1616643" y="218776"/>
                  <a:pt x="1623286" y="219242"/>
                  <a:pt x="1635932" y="219500"/>
                </a:cubicBezTo>
                <a:cubicBezTo>
                  <a:pt x="1648578" y="219758"/>
                  <a:pt x="1663374" y="219846"/>
                  <a:pt x="1680323" y="219764"/>
                </a:cubicBezTo>
                <a:cubicBezTo>
                  <a:pt x="1697271" y="219682"/>
                  <a:pt x="1712521" y="219468"/>
                  <a:pt x="1726072" y="219122"/>
                </a:cubicBezTo>
                <a:cubicBezTo>
                  <a:pt x="1727856" y="234898"/>
                  <a:pt x="1728875" y="254050"/>
                  <a:pt x="1729130" y="276578"/>
                </a:cubicBezTo>
                <a:cubicBezTo>
                  <a:pt x="1729385" y="299106"/>
                  <a:pt x="1730404" y="319023"/>
                  <a:pt x="1732188" y="336327"/>
                </a:cubicBezTo>
                <a:cubicBezTo>
                  <a:pt x="1715392" y="335372"/>
                  <a:pt x="1696750" y="334990"/>
                  <a:pt x="1676260" y="335181"/>
                </a:cubicBezTo>
                <a:cubicBezTo>
                  <a:pt x="1655770" y="335372"/>
                  <a:pt x="1636364" y="335754"/>
                  <a:pt x="1618040" y="336327"/>
                </a:cubicBezTo>
                <a:lnTo>
                  <a:pt x="1618040" y="366903"/>
                </a:lnTo>
                <a:lnTo>
                  <a:pt x="1624155" y="667559"/>
                </a:lnTo>
                <a:cubicBezTo>
                  <a:pt x="1629383" y="694983"/>
                  <a:pt x="1637838" y="713290"/>
                  <a:pt x="1649521" y="722482"/>
                </a:cubicBezTo>
                <a:cubicBezTo>
                  <a:pt x="1661204" y="731673"/>
                  <a:pt x="1675321" y="736391"/>
                  <a:pt x="1691874" y="736637"/>
                </a:cubicBezTo>
                <a:cubicBezTo>
                  <a:pt x="1708426" y="736882"/>
                  <a:pt x="1726620" y="737297"/>
                  <a:pt x="1746456" y="737882"/>
                </a:cubicBezTo>
                <a:lnTo>
                  <a:pt x="1743398" y="843877"/>
                </a:lnTo>
                <a:cubicBezTo>
                  <a:pt x="1731636" y="846446"/>
                  <a:pt x="1719745" y="848442"/>
                  <a:pt x="1707727" y="849864"/>
                </a:cubicBezTo>
                <a:cubicBezTo>
                  <a:pt x="1695710" y="851287"/>
                  <a:pt x="1683819" y="852009"/>
                  <a:pt x="1672056" y="852030"/>
                </a:cubicBezTo>
                <a:cubicBezTo>
                  <a:pt x="1649528" y="852094"/>
                  <a:pt x="1627318" y="849418"/>
                  <a:pt x="1605428" y="844004"/>
                </a:cubicBezTo>
                <a:cubicBezTo>
                  <a:pt x="1583536" y="838590"/>
                  <a:pt x="1562601" y="830054"/>
                  <a:pt x="1542621" y="818397"/>
                </a:cubicBezTo>
                <a:cubicBezTo>
                  <a:pt x="1532960" y="810138"/>
                  <a:pt x="1526038" y="801432"/>
                  <a:pt x="1521855" y="792281"/>
                </a:cubicBezTo>
                <a:cubicBezTo>
                  <a:pt x="1517673" y="783130"/>
                  <a:pt x="1513044" y="774169"/>
                  <a:pt x="1507969" y="765400"/>
                </a:cubicBezTo>
                <a:cubicBezTo>
                  <a:pt x="1500049" y="696967"/>
                  <a:pt x="1495760" y="626686"/>
                  <a:pt x="1495102" y="554558"/>
                </a:cubicBezTo>
                <a:cubicBezTo>
                  <a:pt x="1494444" y="482430"/>
                  <a:pt x="1492957" y="412405"/>
                  <a:pt x="1490643" y="344481"/>
                </a:cubicBezTo>
                <a:cubicBezTo>
                  <a:pt x="1479114" y="344523"/>
                  <a:pt x="1468285" y="344438"/>
                  <a:pt x="1458157" y="344226"/>
                </a:cubicBezTo>
                <a:cubicBezTo>
                  <a:pt x="1448029" y="344014"/>
                  <a:pt x="1437455" y="343419"/>
                  <a:pt x="1426435" y="342442"/>
                </a:cubicBezTo>
                <a:cubicBezTo>
                  <a:pt x="1426414" y="321677"/>
                  <a:pt x="1426202" y="301803"/>
                  <a:pt x="1425798" y="282821"/>
                </a:cubicBezTo>
                <a:cubicBezTo>
                  <a:pt x="1425395" y="263839"/>
                  <a:pt x="1424928" y="244984"/>
                  <a:pt x="1424397" y="226256"/>
                </a:cubicBezTo>
                <a:lnTo>
                  <a:pt x="1497777" y="225237"/>
                </a:lnTo>
                <a:close/>
                <a:moveTo>
                  <a:pt x="0" y="19364"/>
                </a:moveTo>
                <a:lnTo>
                  <a:pt x="85610" y="19364"/>
                </a:lnTo>
                <a:cubicBezTo>
                  <a:pt x="127503" y="102172"/>
                  <a:pt x="169331" y="185489"/>
                  <a:pt x="211096" y="269317"/>
                </a:cubicBezTo>
                <a:cubicBezTo>
                  <a:pt x="252861" y="353144"/>
                  <a:pt x="293926" y="439009"/>
                  <a:pt x="334289" y="526913"/>
                </a:cubicBezTo>
                <a:lnTo>
                  <a:pt x="326136" y="21402"/>
                </a:lnTo>
                <a:lnTo>
                  <a:pt x="461686" y="21402"/>
                </a:lnTo>
                <a:cubicBezTo>
                  <a:pt x="462535" y="65397"/>
                  <a:pt x="462875" y="109901"/>
                  <a:pt x="462705" y="154914"/>
                </a:cubicBezTo>
                <a:cubicBezTo>
                  <a:pt x="462429" y="265006"/>
                  <a:pt x="460433" y="376309"/>
                  <a:pt x="456717" y="488822"/>
                </a:cubicBezTo>
                <a:cubicBezTo>
                  <a:pt x="453002" y="601334"/>
                  <a:pt x="449222" y="714930"/>
                  <a:pt x="445379" y="829608"/>
                </a:cubicBezTo>
                <a:cubicBezTo>
                  <a:pt x="430091" y="829608"/>
                  <a:pt x="413275" y="829608"/>
                  <a:pt x="394930" y="829608"/>
                </a:cubicBezTo>
                <a:cubicBezTo>
                  <a:pt x="376585" y="829608"/>
                  <a:pt x="359768" y="829608"/>
                  <a:pt x="344481" y="829608"/>
                </a:cubicBezTo>
                <a:cubicBezTo>
                  <a:pt x="306134" y="755973"/>
                  <a:pt x="269444" y="680554"/>
                  <a:pt x="234410" y="603351"/>
                </a:cubicBezTo>
                <a:cubicBezTo>
                  <a:pt x="199376" y="526149"/>
                  <a:pt x="160647" y="451749"/>
                  <a:pt x="118224" y="380152"/>
                </a:cubicBezTo>
                <a:cubicBezTo>
                  <a:pt x="120177" y="454743"/>
                  <a:pt x="121876" y="529780"/>
                  <a:pt x="123320" y="605262"/>
                </a:cubicBezTo>
                <a:cubicBezTo>
                  <a:pt x="124764" y="680745"/>
                  <a:pt x="126462" y="755527"/>
                  <a:pt x="128416" y="829608"/>
                </a:cubicBezTo>
                <a:lnTo>
                  <a:pt x="0" y="829608"/>
                </a:lnTo>
                <a:close/>
                <a:moveTo>
                  <a:pt x="2381259" y="0"/>
                </a:moveTo>
                <a:lnTo>
                  <a:pt x="2400623" y="121281"/>
                </a:lnTo>
                <a:cubicBezTo>
                  <a:pt x="2383170" y="123575"/>
                  <a:pt x="2366863" y="126632"/>
                  <a:pt x="2351703" y="130454"/>
                </a:cubicBezTo>
                <a:cubicBezTo>
                  <a:pt x="2336543" y="134276"/>
                  <a:pt x="2323294" y="140391"/>
                  <a:pt x="2311955" y="148799"/>
                </a:cubicBezTo>
                <a:cubicBezTo>
                  <a:pt x="2298132" y="158864"/>
                  <a:pt x="2287559" y="172368"/>
                  <a:pt x="2280233" y="189311"/>
                </a:cubicBezTo>
                <a:cubicBezTo>
                  <a:pt x="2272908" y="206255"/>
                  <a:pt x="2269214" y="224346"/>
                  <a:pt x="2269150" y="243582"/>
                </a:cubicBezTo>
                <a:cubicBezTo>
                  <a:pt x="2269107" y="255897"/>
                  <a:pt x="2270721" y="267958"/>
                  <a:pt x="2273991" y="279763"/>
                </a:cubicBezTo>
                <a:cubicBezTo>
                  <a:pt x="2277260" y="291569"/>
                  <a:pt x="2282441" y="302610"/>
                  <a:pt x="2289533" y="312886"/>
                </a:cubicBezTo>
                <a:cubicBezTo>
                  <a:pt x="2305337" y="335516"/>
                  <a:pt x="2323783" y="362505"/>
                  <a:pt x="2344871" y="393854"/>
                </a:cubicBezTo>
                <a:cubicBezTo>
                  <a:pt x="2365958" y="425203"/>
                  <a:pt x="2384556" y="459666"/>
                  <a:pt x="2400661" y="497244"/>
                </a:cubicBezTo>
                <a:cubicBezTo>
                  <a:pt x="2416766" y="534821"/>
                  <a:pt x="2425247" y="574267"/>
                  <a:pt x="2426102" y="615581"/>
                </a:cubicBezTo>
                <a:cubicBezTo>
                  <a:pt x="2426294" y="640042"/>
                  <a:pt x="2422344" y="664757"/>
                  <a:pt x="2414255" y="689726"/>
                </a:cubicBezTo>
                <a:cubicBezTo>
                  <a:pt x="2406165" y="714696"/>
                  <a:pt x="2392788" y="739921"/>
                  <a:pt x="2374125" y="765400"/>
                </a:cubicBezTo>
                <a:cubicBezTo>
                  <a:pt x="2347074" y="790986"/>
                  <a:pt x="2310724" y="808864"/>
                  <a:pt x="2265073" y="819034"/>
                </a:cubicBezTo>
                <a:cubicBezTo>
                  <a:pt x="2219422" y="829205"/>
                  <a:pt x="2167784" y="834088"/>
                  <a:pt x="2110158" y="833685"/>
                </a:cubicBezTo>
                <a:lnTo>
                  <a:pt x="2108120" y="703230"/>
                </a:lnTo>
                <a:cubicBezTo>
                  <a:pt x="2112027" y="703230"/>
                  <a:pt x="2116443" y="703230"/>
                  <a:pt x="2121370" y="703230"/>
                </a:cubicBezTo>
                <a:cubicBezTo>
                  <a:pt x="2125998" y="703230"/>
                  <a:pt x="2131009" y="703230"/>
                  <a:pt x="2136402" y="703230"/>
                </a:cubicBezTo>
                <a:cubicBezTo>
                  <a:pt x="2141795" y="703230"/>
                  <a:pt x="2147316" y="703230"/>
                  <a:pt x="2152964" y="703230"/>
                </a:cubicBezTo>
                <a:cubicBezTo>
                  <a:pt x="2176702" y="704080"/>
                  <a:pt x="2201332" y="701107"/>
                  <a:pt x="2226854" y="694313"/>
                </a:cubicBezTo>
                <a:cubicBezTo>
                  <a:pt x="2252376" y="687518"/>
                  <a:pt x="2273948" y="671806"/>
                  <a:pt x="2291572" y="647176"/>
                </a:cubicBezTo>
                <a:cubicBezTo>
                  <a:pt x="2294459" y="631888"/>
                  <a:pt x="2295818" y="617620"/>
                  <a:pt x="2295648" y="604370"/>
                </a:cubicBezTo>
                <a:cubicBezTo>
                  <a:pt x="2294918" y="570212"/>
                  <a:pt x="2287396" y="539095"/>
                  <a:pt x="2273083" y="511020"/>
                </a:cubicBezTo>
                <a:cubicBezTo>
                  <a:pt x="2258770" y="482945"/>
                  <a:pt x="2242044" y="456479"/>
                  <a:pt x="2222905" y="431620"/>
                </a:cubicBezTo>
                <a:cubicBezTo>
                  <a:pt x="2203766" y="406762"/>
                  <a:pt x="2186594" y="382079"/>
                  <a:pt x="2171388" y="357571"/>
                </a:cubicBezTo>
                <a:cubicBezTo>
                  <a:pt x="2156183" y="333063"/>
                  <a:pt x="2147324" y="307297"/>
                  <a:pt x="2144810" y="280273"/>
                </a:cubicBezTo>
                <a:cubicBezTo>
                  <a:pt x="2143961" y="268213"/>
                  <a:pt x="2143621" y="255643"/>
                  <a:pt x="2143791" y="242563"/>
                </a:cubicBezTo>
                <a:cubicBezTo>
                  <a:pt x="2143090" y="206489"/>
                  <a:pt x="2148059" y="170605"/>
                  <a:pt x="2158697" y="134913"/>
                </a:cubicBezTo>
                <a:cubicBezTo>
                  <a:pt x="2169334" y="99221"/>
                  <a:pt x="2189845" y="69197"/>
                  <a:pt x="2220230" y="44843"/>
                </a:cubicBezTo>
                <a:cubicBezTo>
                  <a:pt x="2236685" y="33038"/>
                  <a:pt x="2259319" y="23271"/>
                  <a:pt x="2288132" y="15542"/>
                </a:cubicBezTo>
                <a:cubicBezTo>
                  <a:pt x="2316945" y="7813"/>
                  <a:pt x="2347987" y="2632"/>
                  <a:pt x="2381259"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8000" dirty="0">
              <a:solidFill>
                <a:schemeClr val="bg1"/>
              </a:solidFill>
              <a:latin typeface="Arial" panose="020B0604020202020204" pitchFamily="34" charset="0"/>
              <a:cs typeface="PraterSansPro" panose="020B0504020101020102" pitchFamily="34" charset="0"/>
            </a:endParaRPr>
          </a:p>
        </p:txBody>
      </p:sp>
      <p:sp>
        <p:nvSpPr>
          <p:cNvPr id="3" name="Content Placeholder 2" hidden="1">
            <a:extLst>
              <a:ext uri="{FF2B5EF4-FFF2-40B4-BE49-F238E27FC236}">
                <a16:creationId xmlns:a16="http://schemas.microsoft.com/office/drawing/2014/main" id="{5C114632-DAF7-4C21-AC85-E1F3EAE89BB5}"/>
              </a:ext>
            </a:extLst>
          </p:cNvPr>
          <p:cNvSpPr>
            <a:spLocks noGrp="1"/>
          </p:cNvSpPr>
          <p:nvPr>
            <p:ph idx="1"/>
          </p:nvPr>
        </p:nvSpPr>
        <p:spPr/>
        <p:txBody>
          <a:bodyPr/>
          <a:lstStyle/>
          <a:p>
            <a:endParaRPr lang="en-AU"/>
          </a:p>
        </p:txBody>
      </p:sp>
      <p:sp>
        <p:nvSpPr>
          <p:cNvPr id="2" name="Title 1" hidden="1">
            <a:extLst>
              <a:ext uri="{FF2B5EF4-FFF2-40B4-BE49-F238E27FC236}">
                <a16:creationId xmlns:a16="http://schemas.microsoft.com/office/drawing/2014/main" id="{B33B9820-8D7A-444A-8B84-D9AE1A01A1D4}"/>
              </a:ext>
            </a:extLst>
          </p:cNvPr>
          <p:cNvSpPr>
            <a:spLocks noGrp="1"/>
          </p:cNvSpPr>
          <p:nvPr>
            <p:ph type="title"/>
          </p:nvPr>
        </p:nvSpPr>
        <p:spPr/>
        <p:txBody>
          <a:bodyPr/>
          <a:lstStyle/>
          <a:p>
            <a:r>
              <a:rPr lang="en-AU" dirty="0"/>
              <a:t>Next Steps</a:t>
            </a:r>
          </a:p>
        </p:txBody>
      </p:sp>
    </p:spTree>
    <p:extLst>
      <p:ext uri="{BB962C8B-B14F-4D97-AF65-F5344CB8AC3E}">
        <p14:creationId xmlns:p14="http://schemas.microsoft.com/office/powerpoint/2010/main" val="160299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800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8" decel="800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12" decel="800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3" decel="800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6" decel="800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1+#ppt_w/2"/>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title="Ullustration of boy playing at a computer screen">
            <a:extLst>
              <a:ext uri="{FF2B5EF4-FFF2-40B4-BE49-F238E27FC236}">
                <a16:creationId xmlns:a16="http://schemas.microsoft.com/office/drawing/2014/main" id="{D0C53C34-57CE-4B0C-BA48-5098AEBD62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49500" y="6722772"/>
            <a:ext cx="9029700" cy="3764638"/>
          </a:xfrm>
          <a:prstGeom prst="rect">
            <a:avLst/>
          </a:prstGeom>
        </p:spPr>
      </p:pic>
      <p:grpSp>
        <p:nvGrpSpPr>
          <p:cNvPr id="13" name="Group 12" title="background graphic element">
            <a:extLst>
              <a:ext uri="{FF2B5EF4-FFF2-40B4-BE49-F238E27FC236}">
                <a16:creationId xmlns:a16="http://schemas.microsoft.com/office/drawing/2014/main" id="{BB4B6E2F-6C03-41D8-AA36-917549CF99F7}"/>
              </a:ext>
            </a:extLst>
          </p:cNvPr>
          <p:cNvGrpSpPr/>
          <p:nvPr/>
        </p:nvGrpSpPr>
        <p:grpSpPr>
          <a:xfrm rot="10800000">
            <a:off x="-2069357" y="-1454382"/>
            <a:ext cx="22213039" cy="6767488"/>
            <a:chOff x="-899191" y="5264926"/>
            <a:chExt cx="20541762" cy="6258312"/>
          </a:xfrm>
        </p:grpSpPr>
        <p:pic>
          <p:nvPicPr>
            <p:cNvPr id="14" name="Picture 13" descr="Background pattern&#10;&#10;Description automatically generated">
              <a:extLst>
                <a:ext uri="{FF2B5EF4-FFF2-40B4-BE49-F238E27FC236}">
                  <a16:creationId xmlns:a16="http://schemas.microsoft.com/office/drawing/2014/main" id="{5E7814FA-E51E-4688-8027-414AB69609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15" name="Picture 14" descr="Background pattern&#10;&#10;Description automatically generated">
              <a:extLst>
                <a:ext uri="{FF2B5EF4-FFF2-40B4-BE49-F238E27FC236}">
                  <a16:creationId xmlns:a16="http://schemas.microsoft.com/office/drawing/2014/main" id="{A07D3806-8E5E-4E48-80C7-07AD7D3FB5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46505" y="5264927"/>
              <a:ext cx="7450370" cy="6258311"/>
            </a:xfrm>
            <a:prstGeom prst="rect">
              <a:avLst/>
            </a:prstGeom>
          </p:spPr>
        </p:pic>
        <p:pic>
          <p:nvPicPr>
            <p:cNvPr id="16" name="Picture 15" descr="Background pattern&#10;&#10;Description automatically generated">
              <a:extLst>
                <a:ext uri="{FF2B5EF4-FFF2-40B4-BE49-F238E27FC236}">
                  <a16:creationId xmlns:a16="http://schemas.microsoft.com/office/drawing/2014/main" id="{26C03BE8-D125-4E66-AAE5-615289E8D8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sp>
        <p:nvSpPr>
          <p:cNvPr id="48" name="TextBox 47" title="text box">
            <a:extLst>
              <a:ext uri="{FF2B5EF4-FFF2-40B4-BE49-F238E27FC236}">
                <a16:creationId xmlns:a16="http://schemas.microsoft.com/office/drawing/2014/main" id="{CB9AAE3C-74ED-44C8-A677-674DD5D87016}"/>
              </a:ext>
            </a:extLst>
          </p:cNvPr>
          <p:cNvSpPr txBox="1"/>
          <p:nvPr/>
        </p:nvSpPr>
        <p:spPr>
          <a:xfrm>
            <a:off x="9528047" y="7121518"/>
            <a:ext cx="7500642" cy="1631252"/>
          </a:xfrm>
          <a:custGeom>
            <a:avLst/>
            <a:gdLst/>
            <a:ahLst/>
            <a:cxnLst/>
            <a:rect l="l" t="t" r="r" b="b"/>
            <a:pathLst>
              <a:path w="7500642" h="1631252">
                <a:moveTo>
                  <a:pt x="6506937" y="1509303"/>
                </a:moveTo>
                <a:cubicBezTo>
                  <a:pt x="6509067" y="1509303"/>
                  <a:pt x="6511151" y="1509567"/>
                  <a:pt x="6513193" y="1510096"/>
                </a:cubicBezTo>
                <a:cubicBezTo>
                  <a:pt x="6515233" y="1510625"/>
                  <a:pt x="6517143" y="1511418"/>
                  <a:pt x="6518920" y="1512475"/>
                </a:cubicBezTo>
                <a:cubicBezTo>
                  <a:pt x="6524206" y="1515661"/>
                  <a:pt x="6528171" y="1519420"/>
                  <a:pt x="6530814" y="1523752"/>
                </a:cubicBezTo>
                <a:cubicBezTo>
                  <a:pt x="6533457" y="1528084"/>
                  <a:pt x="6534779" y="1532901"/>
                  <a:pt x="6534779" y="1538202"/>
                </a:cubicBezTo>
                <a:cubicBezTo>
                  <a:pt x="6534793" y="1539986"/>
                  <a:pt x="6534676" y="1541880"/>
                  <a:pt x="6534427" y="1543885"/>
                </a:cubicBezTo>
                <a:cubicBezTo>
                  <a:pt x="6534177" y="1545889"/>
                  <a:pt x="6533707" y="1547872"/>
                  <a:pt x="6533017" y="1549832"/>
                </a:cubicBezTo>
                <a:cubicBezTo>
                  <a:pt x="6530769" y="1556146"/>
                  <a:pt x="6527245" y="1560786"/>
                  <a:pt x="6522444" y="1563753"/>
                </a:cubicBezTo>
                <a:cubicBezTo>
                  <a:pt x="6517642" y="1566719"/>
                  <a:pt x="6512355" y="1568187"/>
                  <a:pt x="6506585" y="1568158"/>
                </a:cubicBezTo>
                <a:cubicBezTo>
                  <a:pt x="6501005" y="1568121"/>
                  <a:pt x="6495777" y="1566873"/>
                  <a:pt x="6490901" y="1564414"/>
                </a:cubicBezTo>
                <a:cubicBezTo>
                  <a:pt x="6486027" y="1561954"/>
                  <a:pt x="6482209" y="1558503"/>
                  <a:pt x="6479448" y="1554061"/>
                </a:cubicBezTo>
                <a:cubicBezTo>
                  <a:pt x="6478038" y="1551609"/>
                  <a:pt x="6476981" y="1549288"/>
                  <a:pt x="6476276" y="1547101"/>
                </a:cubicBezTo>
                <a:cubicBezTo>
                  <a:pt x="6475571" y="1544913"/>
                  <a:pt x="6475219" y="1542769"/>
                  <a:pt x="6475219" y="1540669"/>
                </a:cubicBezTo>
                <a:cubicBezTo>
                  <a:pt x="6475461" y="1536168"/>
                  <a:pt x="6476739" y="1531601"/>
                  <a:pt x="6479051" y="1526968"/>
                </a:cubicBezTo>
                <a:cubicBezTo>
                  <a:pt x="6481365" y="1522335"/>
                  <a:pt x="6483259" y="1519266"/>
                  <a:pt x="6484734" y="1517761"/>
                </a:cubicBezTo>
                <a:cubicBezTo>
                  <a:pt x="6487444" y="1515096"/>
                  <a:pt x="6490747" y="1513026"/>
                  <a:pt x="6494647" y="1511550"/>
                </a:cubicBezTo>
                <a:cubicBezTo>
                  <a:pt x="6498545" y="1510074"/>
                  <a:pt x="6502641" y="1509325"/>
                  <a:pt x="6506937" y="1509303"/>
                </a:cubicBezTo>
                <a:close/>
                <a:moveTo>
                  <a:pt x="5060157" y="1481461"/>
                </a:moveTo>
                <a:cubicBezTo>
                  <a:pt x="5053842" y="1481483"/>
                  <a:pt x="5049201" y="1481792"/>
                  <a:pt x="5046236" y="1482386"/>
                </a:cubicBezTo>
                <a:cubicBezTo>
                  <a:pt x="5043269" y="1482981"/>
                  <a:pt x="5040743" y="1483730"/>
                  <a:pt x="5038659" y="1484633"/>
                </a:cubicBezTo>
                <a:cubicBezTo>
                  <a:pt x="5035619" y="1485808"/>
                  <a:pt x="5032359" y="1487864"/>
                  <a:pt x="5028879" y="1490801"/>
                </a:cubicBezTo>
                <a:cubicBezTo>
                  <a:pt x="5025399" y="1493738"/>
                  <a:pt x="5023020" y="1497908"/>
                  <a:pt x="5021742" y="1503312"/>
                </a:cubicBezTo>
                <a:cubicBezTo>
                  <a:pt x="5021360" y="1511329"/>
                  <a:pt x="5022388" y="1517056"/>
                  <a:pt x="5024825" y="1520492"/>
                </a:cubicBezTo>
                <a:cubicBezTo>
                  <a:pt x="5027263" y="1523929"/>
                  <a:pt x="5032345" y="1525603"/>
                  <a:pt x="5040068" y="1525514"/>
                </a:cubicBezTo>
                <a:cubicBezTo>
                  <a:pt x="5046387" y="1524801"/>
                  <a:pt x="5051447" y="1523448"/>
                  <a:pt x="5055249" y="1521455"/>
                </a:cubicBezTo>
                <a:cubicBezTo>
                  <a:pt x="5059049" y="1519462"/>
                  <a:pt x="5061733" y="1515473"/>
                  <a:pt x="5063302" y="1509486"/>
                </a:cubicBezTo>
                <a:cubicBezTo>
                  <a:pt x="5064870" y="1503499"/>
                  <a:pt x="5065467" y="1494158"/>
                  <a:pt x="5065091" y="1481461"/>
                </a:cubicBezTo>
                <a:close/>
                <a:moveTo>
                  <a:pt x="4650582" y="1481461"/>
                </a:moveTo>
                <a:cubicBezTo>
                  <a:pt x="4644267" y="1481483"/>
                  <a:pt x="4639627" y="1481792"/>
                  <a:pt x="4636661" y="1482386"/>
                </a:cubicBezTo>
                <a:cubicBezTo>
                  <a:pt x="4633695" y="1482981"/>
                  <a:pt x="4631169" y="1483730"/>
                  <a:pt x="4629083" y="1484633"/>
                </a:cubicBezTo>
                <a:cubicBezTo>
                  <a:pt x="4626044" y="1485808"/>
                  <a:pt x="4622784" y="1487864"/>
                  <a:pt x="4619304" y="1490801"/>
                </a:cubicBezTo>
                <a:cubicBezTo>
                  <a:pt x="4615823" y="1493738"/>
                  <a:pt x="4613445" y="1497908"/>
                  <a:pt x="4612167" y="1503312"/>
                </a:cubicBezTo>
                <a:cubicBezTo>
                  <a:pt x="4611785" y="1511329"/>
                  <a:pt x="4612813" y="1517056"/>
                  <a:pt x="4615251" y="1520492"/>
                </a:cubicBezTo>
                <a:cubicBezTo>
                  <a:pt x="4617689" y="1523929"/>
                  <a:pt x="4622769" y="1525603"/>
                  <a:pt x="4630493" y="1525514"/>
                </a:cubicBezTo>
                <a:cubicBezTo>
                  <a:pt x="4636813" y="1524801"/>
                  <a:pt x="4641873" y="1523448"/>
                  <a:pt x="4645673" y="1521455"/>
                </a:cubicBezTo>
                <a:cubicBezTo>
                  <a:pt x="4649475" y="1519462"/>
                  <a:pt x="4652159" y="1515473"/>
                  <a:pt x="4653727" y="1509486"/>
                </a:cubicBezTo>
                <a:cubicBezTo>
                  <a:pt x="4655296" y="1503499"/>
                  <a:pt x="4655892" y="1494158"/>
                  <a:pt x="4655515" y="1481461"/>
                </a:cubicBezTo>
                <a:close/>
                <a:moveTo>
                  <a:pt x="3174207" y="1481461"/>
                </a:moveTo>
                <a:cubicBezTo>
                  <a:pt x="3167892" y="1481483"/>
                  <a:pt x="3163252" y="1481792"/>
                  <a:pt x="3160286" y="1482386"/>
                </a:cubicBezTo>
                <a:cubicBezTo>
                  <a:pt x="3157319" y="1482981"/>
                  <a:pt x="3154794" y="1483730"/>
                  <a:pt x="3152709" y="1484633"/>
                </a:cubicBezTo>
                <a:cubicBezTo>
                  <a:pt x="3149669" y="1485808"/>
                  <a:pt x="3146409" y="1487864"/>
                  <a:pt x="3142929" y="1490801"/>
                </a:cubicBezTo>
                <a:cubicBezTo>
                  <a:pt x="3139449" y="1493738"/>
                  <a:pt x="3137070" y="1497908"/>
                  <a:pt x="3135792" y="1503312"/>
                </a:cubicBezTo>
                <a:cubicBezTo>
                  <a:pt x="3135411" y="1511329"/>
                  <a:pt x="3136438" y="1517056"/>
                  <a:pt x="3138876" y="1520492"/>
                </a:cubicBezTo>
                <a:cubicBezTo>
                  <a:pt x="3141314" y="1523929"/>
                  <a:pt x="3146394" y="1525603"/>
                  <a:pt x="3154119" y="1525514"/>
                </a:cubicBezTo>
                <a:cubicBezTo>
                  <a:pt x="3160438" y="1524801"/>
                  <a:pt x="3165498" y="1523448"/>
                  <a:pt x="3169299" y="1521455"/>
                </a:cubicBezTo>
                <a:cubicBezTo>
                  <a:pt x="3173099" y="1519462"/>
                  <a:pt x="3175784" y="1515473"/>
                  <a:pt x="3177352" y="1509486"/>
                </a:cubicBezTo>
                <a:cubicBezTo>
                  <a:pt x="3178921" y="1503499"/>
                  <a:pt x="3179517" y="1494158"/>
                  <a:pt x="3179141" y="1481461"/>
                </a:cubicBezTo>
                <a:close/>
                <a:moveTo>
                  <a:pt x="2688431" y="1481461"/>
                </a:moveTo>
                <a:cubicBezTo>
                  <a:pt x="2682117" y="1481483"/>
                  <a:pt x="2677477" y="1481792"/>
                  <a:pt x="2674511" y="1482386"/>
                </a:cubicBezTo>
                <a:cubicBezTo>
                  <a:pt x="2671545" y="1482981"/>
                  <a:pt x="2669019" y="1483730"/>
                  <a:pt x="2666934" y="1484633"/>
                </a:cubicBezTo>
                <a:cubicBezTo>
                  <a:pt x="2663894" y="1485808"/>
                  <a:pt x="2660634" y="1487864"/>
                  <a:pt x="2657154" y="1490801"/>
                </a:cubicBezTo>
                <a:cubicBezTo>
                  <a:pt x="2653674" y="1493738"/>
                  <a:pt x="2651295" y="1497908"/>
                  <a:pt x="2650017" y="1503312"/>
                </a:cubicBezTo>
                <a:cubicBezTo>
                  <a:pt x="2649635" y="1511329"/>
                  <a:pt x="2650663" y="1517056"/>
                  <a:pt x="2653101" y="1520492"/>
                </a:cubicBezTo>
                <a:cubicBezTo>
                  <a:pt x="2655539" y="1523929"/>
                  <a:pt x="2660619" y="1525603"/>
                  <a:pt x="2668343" y="1525514"/>
                </a:cubicBezTo>
                <a:cubicBezTo>
                  <a:pt x="2674663" y="1524801"/>
                  <a:pt x="2679723" y="1523448"/>
                  <a:pt x="2683524" y="1521455"/>
                </a:cubicBezTo>
                <a:cubicBezTo>
                  <a:pt x="2687324" y="1519462"/>
                  <a:pt x="2690009" y="1515473"/>
                  <a:pt x="2691577" y="1509486"/>
                </a:cubicBezTo>
                <a:cubicBezTo>
                  <a:pt x="2693146" y="1503499"/>
                  <a:pt x="2693742" y="1494158"/>
                  <a:pt x="2693365" y="1481461"/>
                </a:cubicBezTo>
                <a:close/>
                <a:moveTo>
                  <a:pt x="5197755" y="1398289"/>
                </a:moveTo>
                <a:cubicBezTo>
                  <a:pt x="5194275" y="1398326"/>
                  <a:pt x="5190838" y="1399134"/>
                  <a:pt x="5187447" y="1400712"/>
                </a:cubicBezTo>
                <a:cubicBezTo>
                  <a:pt x="5184054" y="1402290"/>
                  <a:pt x="5181499" y="1404420"/>
                  <a:pt x="5179781" y="1407100"/>
                </a:cubicBezTo>
                <a:cubicBezTo>
                  <a:pt x="5180625" y="1427467"/>
                  <a:pt x="5180963" y="1445940"/>
                  <a:pt x="5180794" y="1462518"/>
                </a:cubicBezTo>
                <a:cubicBezTo>
                  <a:pt x="5180625" y="1479097"/>
                  <a:pt x="5181227" y="1494222"/>
                  <a:pt x="5182600" y="1507893"/>
                </a:cubicBezTo>
                <a:cubicBezTo>
                  <a:pt x="5185141" y="1508473"/>
                  <a:pt x="5188077" y="1509075"/>
                  <a:pt x="5191411" y="1509699"/>
                </a:cubicBezTo>
                <a:cubicBezTo>
                  <a:pt x="5194744" y="1510324"/>
                  <a:pt x="5198033" y="1510661"/>
                  <a:pt x="5201279" y="1510713"/>
                </a:cubicBezTo>
                <a:cubicBezTo>
                  <a:pt x="5204707" y="1510779"/>
                  <a:pt x="5207629" y="1510206"/>
                  <a:pt x="5210045" y="1508995"/>
                </a:cubicBezTo>
                <a:cubicBezTo>
                  <a:pt x="5212461" y="1507783"/>
                  <a:pt x="5213885" y="1505536"/>
                  <a:pt x="5214319" y="1502254"/>
                </a:cubicBezTo>
                <a:cubicBezTo>
                  <a:pt x="5214614" y="1499387"/>
                  <a:pt x="5214845" y="1492200"/>
                  <a:pt x="5215011" y="1480691"/>
                </a:cubicBezTo>
                <a:cubicBezTo>
                  <a:pt x="5215175" y="1469183"/>
                  <a:pt x="5214911" y="1456461"/>
                  <a:pt x="5214214" y="1442525"/>
                </a:cubicBezTo>
                <a:cubicBezTo>
                  <a:pt x="5213517" y="1428589"/>
                  <a:pt x="5212025" y="1416546"/>
                  <a:pt x="5209737" y="1406395"/>
                </a:cubicBezTo>
                <a:cubicBezTo>
                  <a:pt x="5208973" y="1403590"/>
                  <a:pt x="5207505" y="1401534"/>
                  <a:pt x="5205332" y="1400228"/>
                </a:cubicBezTo>
                <a:cubicBezTo>
                  <a:pt x="5203158" y="1398920"/>
                  <a:pt x="5200632" y="1398274"/>
                  <a:pt x="5197755" y="1398289"/>
                </a:cubicBezTo>
                <a:close/>
                <a:moveTo>
                  <a:pt x="2060496" y="1398289"/>
                </a:moveTo>
                <a:cubicBezTo>
                  <a:pt x="2055217" y="1398458"/>
                  <a:pt x="2049916" y="1399706"/>
                  <a:pt x="2044593" y="1402034"/>
                </a:cubicBezTo>
                <a:cubicBezTo>
                  <a:pt x="2039270" y="1404361"/>
                  <a:pt x="2034938" y="1406755"/>
                  <a:pt x="2031597" y="1409214"/>
                </a:cubicBezTo>
                <a:lnTo>
                  <a:pt x="2033712" y="1506484"/>
                </a:lnTo>
                <a:cubicBezTo>
                  <a:pt x="2035621" y="1509406"/>
                  <a:pt x="2037353" y="1511579"/>
                  <a:pt x="2038910" y="1513003"/>
                </a:cubicBezTo>
                <a:cubicBezTo>
                  <a:pt x="2040467" y="1514428"/>
                  <a:pt x="2042023" y="1515544"/>
                  <a:pt x="2043580" y="1516352"/>
                </a:cubicBezTo>
                <a:cubicBezTo>
                  <a:pt x="2045746" y="1517453"/>
                  <a:pt x="2048286" y="1518422"/>
                  <a:pt x="2051201" y="1519259"/>
                </a:cubicBezTo>
                <a:cubicBezTo>
                  <a:pt x="2054116" y="1520096"/>
                  <a:pt x="2057097" y="1520536"/>
                  <a:pt x="2060143" y="1520580"/>
                </a:cubicBezTo>
                <a:cubicBezTo>
                  <a:pt x="2062640" y="1520610"/>
                  <a:pt x="2064872" y="1520199"/>
                  <a:pt x="2066840" y="1519347"/>
                </a:cubicBezTo>
                <a:cubicBezTo>
                  <a:pt x="2068807" y="1518495"/>
                  <a:pt x="2070334" y="1517027"/>
                  <a:pt x="2071421" y="1514942"/>
                </a:cubicBezTo>
                <a:cubicBezTo>
                  <a:pt x="2074013" y="1509611"/>
                  <a:pt x="2075790" y="1501946"/>
                  <a:pt x="2076752" y="1491946"/>
                </a:cubicBezTo>
                <a:cubicBezTo>
                  <a:pt x="2077713" y="1481946"/>
                  <a:pt x="2078169" y="1470933"/>
                  <a:pt x="2078117" y="1458906"/>
                </a:cubicBezTo>
                <a:cubicBezTo>
                  <a:pt x="2078117" y="1451645"/>
                  <a:pt x="2078029" y="1444494"/>
                  <a:pt x="2077853" y="1437452"/>
                </a:cubicBezTo>
                <a:cubicBezTo>
                  <a:pt x="2077677" y="1430411"/>
                  <a:pt x="2077413" y="1423700"/>
                  <a:pt x="2077060" y="1417320"/>
                </a:cubicBezTo>
                <a:cubicBezTo>
                  <a:pt x="2076766" y="1410206"/>
                  <a:pt x="2075063" y="1405227"/>
                  <a:pt x="2071950" y="1402386"/>
                </a:cubicBezTo>
                <a:cubicBezTo>
                  <a:pt x="2068837" y="1399545"/>
                  <a:pt x="2065019" y="1398179"/>
                  <a:pt x="2060496" y="1398289"/>
                </a:cubicBezTo>
                <a:close/>
                <a:moveTo>
                  <a:pt x="3643770" y="1389126"/>
                </a:moveTo>
                <a:cubicBezTo>
                  <a:pt x="3638829" y="1389133"/>
                  <a:pt x="3634527" y="1390528"/>
                  <a:pt x="3630862" y="1393311"/>
                </a:cubicBezTo>
                <a:cubicBezTo>
                  <a:pt x="3627199" y="1396094"/>
                  <a:pt x="3625275" y="1400220"/>
                  <a:pt x="3625091" y="1405690"/>
                </a:cubicBezTo>
                <a:cubicBezTo>
                  <a:pt x="3625079" y="1415843"/>
                  <a:pt x="3625083" y="1427563"/>
                  <a:pt x="3625103" y="1440850"/>
                </a:cubicBezTo>
                <a:cubicBezTo>
                  <a:pt x="3625123" y="1454136"/>
                  <a:pt x="3625237" y="1467277"/>
                  <a:pt x="3625444" y="1480272"/>
                </a:cubicBezTo>
                <a:cubicBezTo>
                  <a:pt x="3625651" y="1493267"/>
                  <a:pt x="3626029" y="1504403"/>
                  <a:pt x="3626578" y="1513681"/>
                </a:cubicBezTo>
                <a:cubicBezTo>
                  <a:pt x="3627127" y="1522958"/>
                  <a:pt x="3627924" y="1528665"/>
                  <a:pt x="3628968" y="1530801"/>
                </a:cubicBezTo>
                <a:cubicBezTo>
                  <a:pt x="3630283" y="1532930"/>
                  <a:pt x="3632412" y="1534575"/>
                  <a:pt x="3635356" y="1535735"/>
                </a:cubicBezTo>
                <a:cubicBezTo>
                  <a:pt x="3638300" y="1536895"/>
                  <a:pt x="3641575" y="1537482"/>
                  <a:pt x="3645179" y="1537497"/>
                </a:cubicBezTo>
                <a:cubicBezTo>
                  <a:pt x="3649203" y="1537526"/>
                  <a:pt x="3652875" y="1536675"/>
                  <a:pt x="3656193" y="1534942"/>
                </a:cubicBezTo>
                <a:cubicBezTo>
                  <a:pt x="3659512" y="1533209"/>
                  <a:pt x="3661597" y="1530419"/>
                  <a:pt x="3662449" y="1526572"/>
                </a:cubicBezTo>
                <a:cubicBezTo>
                  <a:pt x="3662985" y="1523606"/>
                  <a:pt x="3663410" y="1518260"/>
                  <a:pt x="3663726" y="1510536"/>
                </a:cubicBezTo>
                <a:cubicBezTo>
                  <a:pt x="3664042" y="1502812"/>
                  <a:pt x="3664203" y="1493591"/>
                  <a:pt x="3664211" y="1482871"/>
                </a:cubicBezTo>
                <a:cubicBezTo>
                  <a:pt x="3664211" y="1470478"/>
                  <a:pt x="3664035" y="1457379"/>
                  <a:pt x="3663682" y="1443576"/>
                </a:cubicBezTo>
                <a:cubicBezTo>
                  <a:pt x="3663329" y="1429772"/>
                  <a:pt x="3662801" y="1416674"/>
                  <a:pt x="3662096" y="1404280"/>
                </a:cubicBezTo>
                <a:cubicBezTo>
                  <a:pt x="3661729" y="1399178"/>
                  <a:pt x="3659732" y="1395374"/>
                  <a:pt x="3656105" y="1392871"/>
                </a:cubicBezTo>
                <a:cubicBezTo>
                  <a:pt x="3652478" y="1390367"/>
                  <a:pt x="3648366" y="1389119"/>
                  <a:pt x="3643770" y="1389126"/>
                </a:cubicBezTo>
                <a:close/>
                <a:moveTo>
                  <a:pt x="1405395" y="1389126"/>
                </a:moveTo>
                <a:cubicBezTo>
                  <a:pt x="1400454" y="1389133"/>
                  <a:pt x="1396151" y="1390528"/>
                  <a:pt x="1392487" y="1393311"/>
                </a:cubicBezTo>
                <a:cubicBezTo>
                  <a:pt x="1388824" y="1396094"/>
                  <a:pt x="1386900" y="1400220"/>
                  <a:pt x="1386717" y="1405690"/>
                </a:cubicBezTo>
                <a:cubicBezTo>
                  <a:pt x="1386704" y="1415843"/>
                  <a:pt x="1386707" y="1427563"/>
                  <a:pt x="1386728" y="1440850"/>
                </a:cubicBezTo>
                <a:cubicBezTo>
                  <a:pt x="1386748" y="1454136"/>
                  <a:pt x="1386862" y="1467277"/>
                  <a:pt x="1387069" y="1480272"/>
                </a:cubicBezTo>
                <a:cubicBezTo>
                  <a:pt x="1387277" y="1493267"/>
                  <a:pt x="1387655" y="1504403"/>
                  <a:pt x="1388203" y="1513681"/>
                </a:cubicBezTo>
                <a:cubicBezTo>
                  <a:pt x="1388752" y="1522958"/>
                  <a:pt x="1389549" y="1528665"/>
                  <a:pt x="1390593" y="1530801"/>
                </a:cubicBezTo>
                <a:cubicBezTo>
                  <a:pt x="1391908" y="1532930"/>
                  <a:pt x="1394037" y="1534575"/>
                  <a:pt x="1396981" y="1535735"/>
                </a:cubicBezTo>
                <a:cubicBezTo>
                  <a:pt x="1399925" y="1536895"/>
                  <a:pt x="1403200" y="1537482"/>
                  <a:pt x="1406805" y="1537497"/>
                </a:cubicBezTo>
                <a:cubicBezTo>
                  <a:pt x="1410828" y="1537526"/>
                  <a:pt x="1414499" y="1536675"/>
                  <a:pt x="1417818" y="1534942"/>
                </a:cubicBezTo>
                <a:cubicBezTo>
                  <a:pt x="1421137" y="1533209"/>
                  <a:pt x="1423222" y="1530419"/>
                  <a:pt x="1424074" y="1526572"/>
                </a:cubicBezTo>
                <a:cubicBezTo>
                  <a:pt x="1424610" y="1523606"/>
                  <a:pt x="1425035" y="1518260"/>
                  <a:pt x="1425351" y="1510536"/>
                </a:cubicBezTo>
                <a:cubicBezTo>
                  <a:pt x="1425667" y="1502812"/>
                  <a:pt x="1425828" y="1493591"/>
                  <a:pt x="1425836" y="1482871"/>
                </a:cubicBezTo>
                <a:cubicBezTo>
                  <a:pt x="1425836" y="1470478"/>
                  <a:pt x="1425660" y="1457379"/>
                  <a:pt x="1425307" y="1443576"/>
                </a:cubicBezTo>
                <a:cubicBezTo>
                  <a:pt x="1424955" y="1429772"/>
                  <a:pt x="1424426" y="1416674"/>
                  <a:pt x="1423721" y="1404280"/>
                </a:cubicBezTo>
                <a:cubicBezTo>
                  <a:pt x="1423354" y="1399178"/>
                  <a:pt x="1421357" y="1395374"/>
                  <a:pt x="1417730" y="1392871"/>
                </a:cubicBezTo>
                <a:cubicBezTo>
                  <a:pt x="1414103" y="1390367"/>
                  <a:pt x="1409991" y="1389119"/>
                  <a:pt x="1405395" y="1389126"/>
                </a:cubicBezTo>
                <a:close/>
                <a:moveTo>
                  <a:pt x="6392617" y="1384544"/>
                </a:moveTo>
                <a:cubicBezTo>
                  <a:pt x="6385515" y="1384786"/>
                  <a:pt x="6380729" y="1387240"/>
                  <a:pt x="6378260" y="1391906"/>
                </a:cubicBezTo>
                <a:cubicBezTo>
                  <a:pt x="6375791" y="1396573"/>
                  <a:pt x="6374555" y="1402003"/>
                  <a:pt x="6374553" y="1408196"/>
                </a:cubicBezTo>
                <a:cubicBezTo>
                  <a:pt x="6374551" y="1414390"/>
                  <a:pt x="6374699" y="1419898"/>
                  <a:pt x="6374997" y="1424721"/>
                </a:cubicBezTo>
                <a:cubicBezTo>
                  <a:pt x="6379983" y="1425345"/>
                  <a:pt x="6385519" y="1425595"/>
                  <a:pt x="6391605" y="1425470"/>
                </a:cubicBezTo>
                <a:cubicBezTo>
                  <a:pt x="6397691" y="1425345"/>
                  <a:pt x="6404021" y="1425330"/>
                  <a:pt x="6410591" y="1425426"/>
                </a:cubicBezTo>
                <a:lnTo>
                  <a:pt x="6410944" y="1399699"/>
                </a:lnTo>
                <a:cubicBezTo>
                  <a:pt x="6410775" y="1394904"/>
                  <a:pt x="6408911" y="1391189"/>
                  <a:pt x="6405349" y="1388553"/>
                </a:cubicBezTo>
                <a:cubicBezTo>
                  <a:pt x="6401789" y="1385918"/>
                  <a:pt x="6397545" y="1384581"/>
                  <a:pt x="6392617" y="1384544"/>
                </a:cubicBezTo>
                <a:close/>
                <a:moveTo>
                  <a:pt x="5440118" y="1384544"/>
                </a:moveTo>
                <a:cubicBezTo>
                  <a:pt x="5433015" y="1384786"/>
                  <a:pt x="5428229" y="1387240"/>
                  <a:pt x="5425761" y="1391906"/>
                </a:cubicBezTo>
                <a:cubicBezTo>
                  <a:pt x="5423291" y="1396573"/>
                  <a:pt x="5422055" y="1402003"/>
                  <a:pt x="5422053" y="1408196"/>
                </a:cubicBezTo>
                <a:cubicBezTo>
                  <a:pt x="5422051" y="1414390"/>
                  <a:pt x="5422199" y="1419898"/>
                  <a:pt x="5422497" y="1424721"/>
                </a:cubicBezTo>
                <a:cubicBezTo>
                  <a:pt x="5427482" y="1425345"/>
                  <a:pt x="5433018" y="1425595"/>
                  <a:pt x="5439105" y="1425470"/>
                </a:cubicBezTo>
                <a:cubicBezTo>
                  <a:pt x="5445191" y="1425345"/>
                  <a:pt x="5451521" y="1425330"/>
                  <a:pt x="5458091" y="1425426"/>
                </a:cubicBezTo>
                <a:lnTo>
                  <a:pt x="5458445" y="1399699"/>
                </a:lnTo>
                <a:cubicBezTo>
                  <a:pt x="5458275" y="1394904"/>
                  <a:pt x="5456410" y="1391189"/>
                  <a:pt x="5452849" y="1388553"/>
                </a:cubicBezTo>
                <a:cubicBezTo>
                  <a:pt x="5449289" y="1385918"/>
                  <a:pt x="5445045" y="1384581"/>
                  <a:pt x="5440118" y="1384544"/>
                </a:cubicBezTo>
                <a:close/>
                <a:moveTo>
                  <a:pt x="3925643" y="1384544"/>
                </a:moveTo>
                <a:cubicBezTo>
                  <a:pt x="3918541" y="1384786"/>
                  <a:pt x="3913755" y="1387240"/>
                  <a:pt x="3911285" y="1391906"/>
                </a:cubicBezTo>
                <a:cubicBezTo>
                  <a:pt x="3908816" y="1396573"/>
                  <a:pt x="3907580" y="1402003"/>
                  <a:pt x="3907578" y="1408196"/>
                </a:cubicBezTo>
                <a:cubicBezTo>
                  <a:pt x="3907576" y="1414390"/>
                  <a:pt x="3907724" y="1419898"/>
                  <a:pt x="3908022" y="1424721"/>
                </a:cubicBezTo>
                <a:cubicBezTo>
                  <a:pt x="3913007" y="1425345"/>
                  <a:pt x="3918543" y="1425595"/>
                  <a:pt x="3924630" y="1425470"/>
                </a:cubicBezTo>
                <a:cubicBezTo>
                  <a:pt x="3930717" y="1425345"/>
                  <a:pt x="3937046" y="1425330"/>
                  <a:pt x="3943617" y="1425426"/>
                </a:cubicBezTo>
                <a:lnTo>
                  <a:pt x="3943970" y="1399699"/>
                </a:lnTo>
                <a:cubicBezTo>
                  <a:pt x="3943801" y="1394904"/>
                  <a:pt x="3941935" y="1391189"/>
                  <a:pt x="3938375" y="1388553"/>
                </a:cubicBezTo>
                <a:cubicBezTo>
                  <a:pt x="3934814" y="1385918"/>
                  <a:pt x="3930570" y="1384581"/>
                  <a:pt x="3925643" y="1384544"/>
                </a:cubicBezTo>
                <a:close/>
                <a:moveTo>
                  <a:pt x="2944568" y="1384544"/>
                </a:moveTo>
                <a:cubicBezTo>
                  <a:pt x="2937465" y="1384786"/>
                  <a:pt x="2932679" y="1387240"/>
                  <a:pt x="2930210" y="1391906"/>
                </a:cubicBezTo>
                <a:cubicBezTo>
                  <a:pt x="2927741" y="1396573"/>
                  <a:pt x="2926506" y="1402003"/>
                  <a:pt x="2926503" y="1408196"/>
                </a:cubicBezTo>
                <a:cubicBezTo>
                  <a:pt x="2926501" y="1414390"/>
                  <a:pt x="2926649" y="1419898"/>
                  <a:pt x="2926947" y="1424721"/>
                </a:cubicBezTo>
                <a:cubicBezTo>
                  <a:pt x="2931932" y="1425345"/>
                  <a:pt x="2937469" y="1425595"/>
                  <a:pt x="2943555" y="1425470"/>
                </a:cubicBezTo>
                <a:cubicBezTo>
                  <a:pt x="2949642" y="1425345"/>
                  <a:pt x="2955971" y="1425330"/>
                  <a:pt x="2962542" y="1425426"/>
                </a:cubicBezTo>
                <a:lnTo>
                  <a:pt x="2962895" y="1399699"/>
                </a:lnTo>
                <a:cubicBezTo>
                  <a:pt x="2962725" y="1394904"/>
                  <a:pt x="2960861" y="1391189"/>
                  <a:pt x="2957300" y="1388553"/>
                </a:cubicBezTo>
                <a:cubicBezTo>
                  <a:pt x="2953739" y="1385918"/>
                  <a:pt x="2949495" y="1384581"/>
                  <a:pt x="2944568" y="1384544"/>
                </a:cubicBezTo>
                <a:close/>
                <a:moveTo>
                  <a:pt x="2544518" y="1384544"/>
                </a:moveTo>
                <a:cubicBezTo>
                  <a:pt x="2537415" y="1384786"/>
                  <a:pt x="2532629" y="1387240"/>
                  <a:pt x="2530160" y="1391906"/>
                </a:cubicBezTo>
                <a:cubicBezTo>
                  <a:pt x="2527691" y="1396573"/>
                  <a:pt x="2526455" y="1402003"/>
                  <a:pt x="2526453" y="1408196"/>
                </a:cubicBezTo>
                <a:cubicBezTo>
                  <a:pt x="2526451" y="1414390"/>
                  <a:pt x="2526599" y="1419898"/>
                  <a:pt x="2526897" y="1424721"/>
                </a:cubicBezTo>
                <a:cubicBezTo>
                  <a:pt x="2531882" y="1425345"/>
                  <a:pt x="2537419" y="1425595"/>
                  <a:pt x="2543505" y="1425470"/>
                </a:cubicBezTo>
                <a:cubicBezTo>
                  <a:pt x="2549592" y="1425345"/>
                  <a:pt x="2555921" y="1425330"/>
                  <a:pt x="2562492" y="1425426"/>
                </a:cubicBezTo>
                <a:lnTo>
                  <a:pt x="2562845" y="1399699"/>
                </a:lnTo>
                <a:cubicBezTo>
                  <a:pt x="2562675" y="1394904"/>
                  <a:pt x="2560811" y="1391189"/>
                  <a:pt x="2557250" y="1388553"/>
                </a:cubicBezTo>
                <a:cubicBezTo>
                  <a:pt x="2553689" y="1385918"/>
                  <a:pt x="2549445" y="1384581"/>
                  <a:pt x="2544518" y="1384544"/>
                </a:cubicBezTo>
                <a:close/>
                <a:moveTo>
                  <a:pt x="1811093" y="1384544"/>
                </a:moveTo>
                <a:cubicBezTo>
                  <a:pt x="1803991" y="1384786"/>
                  <a:pt x="1799205" y="1387240"/>
                  <a:pt x="1796735" y="1391906"/>
                </a:cubicBezTo>
                <a:cubicBezTo>
                  <a:pt x="1794266" y="1396573"/>
                  <a:pt x="1793031" y="1402003"/>
                  <a:pt x="1793028" y="1408196"/>
                </a:cubicBezTo>
                <a:cubicBezTo>
                  <a:pt x="1793026" y="1414390"/>
                  <a:pt x="1793174" y="1419898"/>
                  <a:pt x="1793472" y="1424721"/>
                </a:cubicBezTo>
                <a:cubicBezTo>
                  <a:pt x="1798458" y="1425345"/>
                  <a:pt x="1803994" y="1425595"/>
                  <a:pt x="1810080" y="1425470"/>
                </a:cubicBezTo>
                <a:cubicBezTo>
                  <a:pt x="1816167" y="1425345"/>
                  <a:pt x="1822496" y="1425330"/>
                  <a:pt x="1829067" y="1425426"/>
                </a:cubicBezTo>
                <a:lnTo>
                  <a:pt x="1829419" y="1399699"/>
                </a:lnTo>
                <a:cubicBezTo>
                  <a:pt x="1829251" y="1394904"/>
                  <a:pt x="1827386" y="1391189"/>
                  <a:pt x="1823825" y="1388553"/>
                </a:cubicBezTo>
                <a:cubicBezTo>
                  <a:pt x="1820264" y="1385918"/>
                  <a:pt x="1816020" y="1384581"/>
                  <a:pt x="1811093" y="1384544"/>
                </a:cubicBezTo>
                <a:close/>
                <a:moveTo>
                  <a:pt x="1034634" y="1382078"/>
                </a:moveTo>
                <a:cubicBezTo>
                  <a:pt x="1030773" y="1382092"/>
                  <a:pt x="1027307" y="1383208"/>
                  <a:pt x="1024238" y="1385426"/>
                </a:cubicBezTo>
                <a:cubicBezTo>
                  <a:pt x="1021169" y="1387643"/>
                  <a:pt x="1019465" y="1390874"/>
                  <a:pt x="1019128" y="1395117"/>
                </a:cubicBezTo>
                <a:lnTo>
                  <a:pt x="1018423" y="1444104"/>
                </a:lnTo>
                <a:cubicBezTo>
                  <a:pt x="1018247" y="1454883"/>
                  <a:pt x="1018599" y="1461696"/>
                  <a:pt x="1019480" y="1464545"/>
                </a:cubicBezTo>
                <a:cubicBezTo>
                  <a:pt x="1020361" y="1467394"/>
                  <a:pt x="1021771" y="1469273"/>
                  <a:pt x="1023709" y="1470184"/>
                </a:cubicBezTo>
                <a:cubicBezTo>
                  <a:pt x="1024612" y="1470734"/>
                  <a:pt x="1025802" y="1471219"/>
                  <a:pt x="1027277" y="1471638"/>
                </a:cubicBezTo>
                <a:cubicBezTo>
                  <a:pt x="1028753" y="1472056"/>
                  <a:pt x="1030383" y="1472276"/>
                  <a:pt x="1032167" y="1472298"/>
                </a:cubicBezTo>
                <a:cubicBezTo>
                  <a:pt x="1035090" y="1472328"/>
                  <a:pt x="1037792" y="1471740"/>
                  <a:pt x="1040273" y="1470536"/>
                </a:cubicBezTo>
                <a:cubicBezTo>
                  <a:pt x="1042755" y="1469332"/>
                  <a:pt x="1044399" y="1467335"/>
                  <a:pt x="1045207" y="1464545"/>
                </a:cubicBezTo>
                <a:cubicBezTo>
                  <a:pt x="1046698" y="1453032"/>
                  <a:pt x="1047505" y="1442049"/>
                  <a:pt x="1047630" y="1431593"/>
                </a:cubicBezTo>
                <a:cubicBezTo>
                  <a:pt x="1047755" y="1421138"/>
                  <a:pt x="1047770" y="1409449"/>
                  <a:pt x="1047674" y="1396527"/>
                </a:cubicBezTo>
                <a:cubicBezTo>
                  <a:pt x="1048056" y="1391454"/>
                  <a:pt x="1046940" y="1387768"/>
                  <a:pt x="1044326" y="1385470"/>
                </a:cubicBezTo>
                <a:cubicBezTo>
                  <a:pt x="1041712" y="1383172"/>
                  <a:pt x="1038482" y="1382041"/>
                  <a:pt x="1034634" y="1382078"/>
                </a:cubicBezTo>
                <a:close/>
                <a:moveTo>
                  <a:pt x="4777607" y="1357408"/>
                </a:moveTo>
                <a:cubicBezTo>
                  <a:pt x="4781513" y="1388891"/>
                  <a:pt x="4784009" y="1422225"/>
                  <a:pt x="4785096" y="1457408"/>
                </a:cubicBezTo>
                <a:cubicBezTo>
                  <a:pt x="4786183" y="1492592"/>
                  <a:pt x="4786741" y="1527864"/>
                  <a:pt x="4786769" y="1563224"/>
                </a:cubicBezTo>
                <a:cubicBezTo>
                  <a:pt x="4783437" y="1563393"/>
                  <a:pt x="4780059" y="1563496"/>
                  <a:pt x="4776638" y="1563532"/>
                </a:cubicBezTo>
                <a:cubicBezTo>
                  <a:pt x="4773216" y="1563569"/>
                  <a:pt x="4769663" y="1563584"/>
                  <a:pt x="4765977" y="1563576"/>
                </a:cubicBezTo>
                <a:cubicBezTo>
                  <a:pt x="4762262" y="1563569"/>
                  <a:pt x="4758503" y="1563584"/>
                  <a:pt x="4754699" y="1563620"/>
                </a:cubicBezTo>
                <a:cubicBezTo>
                  <a:pt x="4750897" y="1563657"/>
                  <a:pt x="4747137" y="1563760"/>
                  <a:pt x="4743421" y="1563929"/>
                </a:cubicBezTo>
                <a:cubicBezTo>
                  <a:pt x="4742027" y="1533708"/>
                  <a:pt x="4741029" y="1503048"/>
                  <a:pt x="4740426" y="1471946"/>
                </a:cubicBezTo>
                <a:cubicBezTo>
                  <a:pt x="4739824" y="1440844"/>
                  <a:pt x="4739531" y="1410888"/>
                  <a:pt x="4739545" y="1382078"/>
                </a:cubicBezTo>
                <a:cubicBezTo>
                  <a:pt x="4739545" y="1378179"/>
                  <a:pt x="4739545" y="1374258"/>
                  <a:pt x="4739545" y="1370315"/>
                </a:cubicBezTo>
                <a:cubicBezTo>
                  <a:pt x="4739545" y="1366373"/>
                  <a:pt x="4739545" y="1362540"/>
                  <a:pt x="4739545" y="1358818"/>
                </a:cubicBezTo>
                <a:cubicBezTo>
                  <a:pt x="4746109" y="1358604"/>
                  <a:pt x="4752629" y="1358326"/>
                  <a:pt x="4759105" y="1357980"/>
                </a:cubicBezTo>
                <a:cubicBezTo>
                  <a:pt x="4765581" y="1357635"/>
                  <a:pt x="4771747" y="1357445"/>
                  <a:pt x="4777607" y="1357408"/>
                </a:cubicBezTo>
                <a:close/>
                <a:moveTo>
                  <a:pt x="777107" y="1357408"/>
                </a:moveTo>
                <a:cubicBezTo>
                  <a:pt x="781013" y="1388891"/>
                  <a:pt x="783509" y="1422225"/>
                  <a:pt x="784596" y="1457408"/>
                </a:cubicBezTo>
                <a:cubicBezTo>
                  <a:pt x="785683" y="1492592"/>
                  <a:pt x="786241" y="1527864"/>
                  <a:pt x="786270" y="1563224"/>
                </a:cubicBezTo>
                <a:cubicBezTo>
                  <a:pt x="782937" y="1563393"/>
                  <a:pt x="779559" y="1563496"/>
                  <a:pt x="776138" y="1563532"/>
                </a:cubicBezTo>
                <a:cubicBezTo>
                  <a:pt x="772716" y="1563569"/>
                  <a:pt x="769163" y="1563584"/>
                  <a:pt x="765477" y="1563576"/>
                </a:cubicBezTo>
                <a:cubicBezTo>
                  <a:pt x="761762" y="1563569"/>
                  <a:pt x="758003" y="1563584"/>
                  <a:pt x="754199" y="1563620"/>
                </a:cubicBezTo>
                <a:cubicBezTo>
                  <a:pt x="750396" y="1563657"/>
                  <a:pt x="746637" y="1563760"/>
                  <a:pt x="742922" y="1563929"/>
                </a:cubicBezTo>
                <a:cubicBezTo>
                  <a:pt x="741527" y="1533708"/>
                  <a:pt x="740528" y="1503048"/>
                  <a:pt x="739926" y="1471946"/>
                </a:cubicBezTo>
                <a:cubicBezTo>
                  <a:pt x="739324" y="1440844"/>
                  <a:pt x="739030" y="1410888"/>
                  <a:pt x="739045" y="1382078"/>
                </a:cubicBezTo>
                <a:cubicBezTo>
                  <a:pt x="739045" y="1378179"/>
                  <a:pt x="739045" y="1374258"/>
                  <a:pt x="739045" y="1370315"/>
                </a:cubicBezTo>
                <a:cubicBezTo>
                  <a:pt x="739045" y="1366373"/>
                  <a:pt x="739045" y="1362540"/>
                  <a:pt x="739045" y="1358818"/>
                </a:cubicBezTo>
                <a:cubicBezTo>
                  <a:pt x="745609" y="1358604"/>
                  <a:pt x="752129" y="1358326"/>
                  <a:pt x="758605" y="1357980"/>
                </a:cubicBezTo>
                <a:cubicBezTo>
                  <a:pt x="765081" y="1357635"/>
                  <a:pt x="771248" y="1357445"/>
                  <a:pt x="777107" y="1357408"/>
                </a:cubicBezTo>
                <a:close/>
                <a:moveTo>
                  <a:pt x="348482" y="1357408"/>
                </a:moveTo>
                <a:cubicBezTo>
                  <a:pt x="352388" y="1388891"/>
                  <a:pt x="354884" y="1422225"/>
                  <a:pt x="355971" y="1457408"/>
                </a:cubicBezTo>
                <a:cubicBezTo>
                  <a:pt x="357058" y="1492592"/>
                  <a:pt x="357616" y="1527864"/>
                  <a:pt x="357645" y="1563224"/>
                </a:cubicBezTo>
                <a:cubicBezTo>
                  <a:pt x="354312" y="1563393"/>
                  <a:pt x="350934" y="1563496"/>
                  <a:pt x="347513" y="1563532"/>
                </a:cubicBezTo>
                <a:cubicBezTo>
                  <a:pt x="344091" y="1563569"/>
                  <a:pt x="340538" y="1563584"/>
                  <a:pt x="336852" y="1563576"/>
                </a:cubicBezTo>
                <a:cubicBezTo>
                  <a:pt x="333137" y="1563569"/>
                  <a:pt x="329378" y="1563584"/>
                  <a:pt x="325574" y="1563620"/>
                </a:cubicBezTo>
                <a:cubicBezTo>
                  <a:pt x="321771" y="1563657"/>
                  <a:pt x="318012" y="1563760"/>
                  <a:pt x="314297" y="1563929"/>
                </a:cubicBezTo>
                <a:cubicBezTo>
                  <a:pt x="312902" y="1533708"/>
                  <a:pt x="311903" y="1503048"/>
                  <a:pt x="311301" y="1471946"/>
                </a:cubicBezTo>
                <a:cubicBezTo>
                  <a:pt x="310699" y="1440844"/>
                  <a:pt x="310405" y="1410888"/>
                  <a:pt x="310420" y="1382078"/>
                </a:cubicBezTo>
                <a:cubicBezTo>
                  <a:pt x="310420" y="1378179"/>
                  <a:pt x="310420" y="1374258"/>
                  <a:pt x="310420" y="1370315"/>
                </a:cubicBezTo>
                <a:cubicBezTo>
                  <a:pt x="310420" y="1366373"/>
                  <a:pt x="310420" y="1362540"/>
                  <a:pt x="310420" y="1358818"/>
                </a:cubicBezTo>
                <a:cubicBezTo>
                  <a:pt x="316984" y="1358604"/>
                  <a:pt x="323504" y="1358326"/>
                  <a:pt x="329980" y="1357980"/>
                </a:cubicBezTo>
                <a:cubicBezTo>
                  <a:pt x="336455" y="1357635"/>
                  <a:pt x="342623" y="1357445"/>
                  <a:pt x="348482" y="1357408"/>
                </a:cubicBezTo>
                <a:close/>
                <a:moveTo>
                  <a:pt x="2310965" y="1356703"/>
                </a:moveTo>
                <a:cubicBezTo>
                  <a:pt x="2314783" y="1356762"/>
                  <a:pt x="2318425" y="1356997"/>
                  <a:pt x="2321891" y="1357408"/>
                </a:cubicBezTo>
                <a:lnTo>
                  <a:pt x="2321891" y="1395470"/>
                </a:lnTo>
                <a:cubicBezTo>
                  <a:pt x="2317185" y="1396420"/>
                  <a:pt x="2312147" y="1396986"/>
                  <a:pt x="2306775" y="1397167"/>
                </a:cubicBezTo>
                <a:cubicBezTo>
                  <a:pt x="2301405" y="1397347"/>
                  <a:pt x="2296444" y="1398487"/>
                  <a:pt x="2291895" y="1400586"/>
                </a:cubicBezTo>
                <a:cubicBezTo>
                  <a:pt x="2287347" y="1402686"/>
                  <a:pt x="2283953" y="1407089"/>
                  <a:pt x="2281714" y="1413796"/>
                </a:cubicBezTo>
                <a:cubicBezTo>
                  <a:pt x="2280855" y="1416439"/>
                  <a:pt x="2280283" y="1419346"/>
                  <a:pt x="2279996" y="1422518"/>
                </a:cubicBezTo>
                <a:cubicBezTo>
                  <a:pt x="2279710" y="1425690"/>
                  <a:pt x="2279577" y="1429126"/>
                  <a:pt x="2279600" y="1432827"/>
                </a:cubicBezTo>
                <a:cubicBezTo>
                  <a:pt x="2279776" y="1444002"/>
                  <a:pt x="2280833" y="1456102"/>
                  <a:pt x="2282771" y="1469127"/>
                </a:cubicBezTo>
                <a:cubicBezTo>
                  <a:pt x="2284710" y="1482152"/>
                  <a:pt x="2286472" y="1494604"/>
                  <a:pt x="2288058" y="1506484"/>
                </a:cubicBezTo>
                <a:cubicBezTo>
                  <a:pt x="2291832" y="1513774"/>
                  <a:pt x="2297324" y="1518576"/>
                  <a:pt x="2304533" y="1520889"/>
                </a:cubicBezTo>
                <a:cubicBezTo>
                  <a:pt x="2311743" y="1523202"/>
                  <a:pt x="2319174" y="1524744"/>
                  <a:pt x="2326825" y="1525514"/>
                </a:cubicBezTo>
                <a:cubicBezTo>
                  <a:pt x="2326825" y="1527086"/>
                  <a:pt x="2326825" y="1528613"/>
                  <a:pt x="2326825" y="1530096"/>
                </a:cubicBezTo>
                <a:cubicBezTo>
                  <a:pt x="2326825" y="1531579"/>
                  <a:pt x="2326825" y="1533106"/>
                  <a:pt x="2326825" y="1534678"/>
                </a:cubicBezTo>
                <a:cubicBezTo>
                  <a:pt x="2326839" y="1539259"/>
                  <a:pt x="2326810" y="1543929"/>
                  <a:pt x="2326737" y="1548686"/>
                </a:cubicBezTo>
                <a:cubicBezTo>
                  <a:pt x="2326663" y="1553444"/>
                  <a:pt x="2326457" y="1558290"/>
                  <a:pt x="2326119" y="1563224"/>
                </a:cubicBezTo>
                <a:cubicBezTo>
                  <a:pt x="2317272" y="1562402"/>
                  <a:pt x="2307674" y="1561149"/>
                  <a:pt x="2297325" y="1559465"/>
                </a:cubicBezTo>
                <a:cubicBezTo>
                  <a:pt x="2286977" y="1557781"/>
                  <a:pt x="2277509" y="1554962"/>
                  <a:pt x="2268923" y="1551007"/>
                </a:cubicBezTo>
                <a:cubicBezTo>
                  <a:pt x="2260336" y="1547052"/>
                  <a:pt x="2254262" y="1541256"/>
                  <a:pt x="2250701" y="1533620"/>
                </a:cubicBezTo>
                <a:cubicBezTo>
                  <a:pt x="2248917" y="1528980"/>
                  <a:pt x="2247463" y="1523547"/>
                  <a:pt x="2246339" y="1517321"/>
                </a:cubicBezTo>
                <a:cubicBezTo>
                  <a:pt x="2245216" y="1511094"/>
                  <a:pt x="2244555" y="1505485"/>
                  <a:pt x="2244357" y="1500492"/>
                </a:cubicBezTo>
                <a:cubicBezTo>
                  <a:pt x="2244100" y="1489060"/>
                  <a:pt x="2243645" y="1478180"/>
                  <a:pt x="2242991" y="1467849"/>
                </a:cubicBezTo>
                <a:cubicBezTo>
                  <a:pt x="2242338" y="1457519"/>
                  <a:pt x="2241971" y="1447606"/>
                  <a:pt x="2241890" y="1438113"/>
                </a:cubicBezTo>
                <a:cubicBezTo>
                  <a:pt x="2241831" y="1428436"/>
                  <a:pt x="2242478" y="1419068"/>
                  <a:pt x="2243829" y="1410007"/>
                </a:cubicBezTo>
                <a:cubicBezTo>
                  <a:pt x="2245179" y="1400947"/>
                  <a:pt x="2247588" y="1392107"/>
                  <a:pt x="2251053" y="1383487"/>
                </a:cubicBezTo>
                <a:cubicBezTo>
                  <a:pt x="2255312" y="1374662"/>
                  <a:pt x="2263271" y="1367995"/>
                  <a:pt x="2274930" y="1363487"/>
                </a:cubicBezTo>
                <a:cubicBezTo>
                  <a:pt x="2286589" y="1358979"/>
                  <a:pt x="2298601" y="1356718"/>
                  <a:pt x="2310965" y="1356703"/>
                </a:cubicBezTo>
                <a:close/>
                <a:moveTo>
                  <a:pt x="3382023" y="1356350"/>
                </a:moveTo>
                <a:lnTo>
                  <a:pt x="3383785" y="1382078"/>
                </a:lnTo>
                <a:cubicBezTo>
                  <a:pt x="3389395" y="1377900"/>
                  <a:pt x="3396413" y="1373216"/>
                  <a:pt x="3404843" y="1368025"/>
                </a:cubicBezTo>
                <a:cubicBezTo>
                  <a:pt x="3413271" y="1362834"/>
                  <a:pt x="3422229" y="1360000"/>
                  <a:pt x="3431715" y="1359522"/>
                </a:cubicBezTo>
                <a:cubicBezTo>
                  <a:pt x="3435247" y="1359493"/>
                  <a:pt x="3438756" y="1360080"/>
                  <a:pt x="3442244" y="1361284"/>
                </a:cubicBezTo>
                <a:cubicBezTo>
                  <a:pt x="3445731" y="1362489"/>
                  <a:pt x="3449153" y="1364486"/>
                  <a:pt x="3452508" y="1367276"/>
                </a:cubicBezTo>
                <a:cubicBezTo>
                  <a:pt x="3455489" y="1370609"/>
                  <a:pt x="3457809" y="1373017"/>
                  <a:pt x="3459469" y="1374500"/>
                </a:cubicBezTo>
                <a:cubicBezTo>
                  <a:pt x="3461128" y="1375984"/>
                  <a:pt x="3463271" y="1375572"/>
                  <a:pt x="3465900" y="1373267"/>
                </a:cubicBezTo>
                <a:cubicBezTo>
                  <a:pt x="3470893" y="1368840"/>
                  <a:pt x="3476502" y="1365448"/>
                  <a:pt x="3482729" y="1363091"/>
                </a:cubicBezTo>
                <a:cubicBezTo>
                  <a:pt x="3488955" y="1360734"/>
                  <a:pt x="3495445" y="1359544"/>
                  <a:pt x="3502200" y="1359522"/>
                </a:cubicBezTo>
                <a:cubicBezTo>
                  <a:pt x="3505019" y="1359581"/>
                  <a:pt x="3507839" y="1359816"/>
                  <a:pt x="3510658" y="1360227"/>
                </a:cubicBezTo>
                <a:cubicBezTo>
                  <a:pt x="3516789" y="1360499"/>
                  <a:pt x="3521708" y="1362863"/>
                  <a:pt x="3525416" y="1367320"/>
                </a:cubicBezTo>
                <a:cubicBezTo>
                  <a:pt x="3529124" y="1371776"/>
                  <a:pt x="3531840" y="1376696"/>
                  <a:pt x="3533566" y="1382078"/>
                </a:cubicBezTo>
                <a:cubicBezTo>
                  <a:pt x="3537325" y="1399075"/>
                  <a:pt x="3539763" y="1416887"/>
                  <a:pt x="3540879" y="1435514"/>
                </a:cubicBezTo>
                <a:cubicBezTo>
                  <a:pt x="3541995" y="1454141"/>
                  <a:pt x="3542494" y="1473099"/>
                  <a:pt x="3542377" y="1492387"/>
                </a:cubicBezTo>
                <a:cubicBezTo>
                  <a:pt x="3542377" y="1504369"/>
                  <a:pt x="3542377" y="1516352"/>
                  <a:pt x="3542377" y="1528334"/>
                </a:cubicBezTo>
                <a:cubicBezTo>
                  <a:pt x="3542318" y="1540316"/>
                  <a:pt x="3542435" y="1551946"/>
                  <a:pt x="3542729" y="1563224"/>
                </a:cubicBezTo>
                <a:cubicBezTo>
                  <a:pt x="3538963" y="1563195"/>
                  <a:pt x="3534689" y="1563077"/>
                  <a:pt x="3529909" y="1562872"/>
                </a:cubicBezTo>
                <a:cubicBezTo>
                  <a:pt x="3525129" y="1562666"/>
                  <a:pt x="3520240" y="1562548"/>
                  <a:pt x="3515240" y="1562519"/>
                </a:cubicBezTo>
                <a:cubicBezTo>
                  <a:pt x="3512765" y="1562504"/>
                  <a:pt x="3510313" y="1562534"/>
                  <a:pt x="3507883" y="1562607"/>
                </a:cubicBezTo>
                <a:cubicBezTo>
                  <a:pt x="3505452" y="1562681"/>
                  <a:pt x="3503088" y="1562886"/>
                  <a:pt x="3500790" y="1563224"/>
                </a:cubicBezTo>
                <a:cubicBezTo>
                  <a:pt x="3499613" y="1546673"/>
                  <a:pt x="3499305" y="1529613"/>
                  <a:pt x="3499863" y="1512044"/>
                </a:cubicBezTo>
                <a:cubicBezTo>
                  <a:pt x="3500423" y="1494475"/>
                  <a:pt x="3500453" y="1477024"/>
                  <a:pt x="3499955" y="1459689"/>
                </a:cubicBezTo>
                <a:cubicBezTo>
                  <a:pt x="3499457" y="1442355"/>
                  <a:pt x="3497033" y="1425765"/>
                  <a:pt x="3492685" y="1409919"/>
                </a:cubicBezTo>
                <a:cubicBezTo>
                  <a:pt x="3491062" y="1407482"/>
                  <a:pt x="3489197" y="1405749"/>
                  <a:pt x="3487090" y="1404721"/>
                </a:cubicBezTo>
                <a:cubicBezTo>
                  <a:pt x="3484983" y="1403693"/>
                  <a:pt x="3482853" y="1403194"/>
                  <a:pt x="3480702" y="1403223"/>
                </a:cubicBezTo>
                <a:cubicBezTo>
                  <a:pt x="3478037" y="1403267"/>
                  <a:pt x="3475438" y="1403796"/>
                  <a:pt x="3472905" y="1404809"/>
                </a:cubicBezTo>
                <a:cubicBezTo>
                  <a:pt x="3470371" y="1405822"/>
                  <a:pt x="3468037" y="1407056"/>
                  <a:pt x="3465900" y="1408510"/>
                </a:cubicBezTo>
                <a:lnTo>
                  <a:pt x="3462376" y="1414853"/>
                </a:lnTo>
                <a:cubicBezTo>
                  <a:pt x="3463125" y="1439648"/>
                  <a:pt x="3464270" y="1464596"/>
                  <a:pt x="3465812" y="1489699"/>
                </a:cubicBezTo>
                <a:cubicBezTo>
                  <a:pt x="3467354" y="1514802"/>
                  <a:pt x="3467971" y="1539310"/>
                  <a:pt x="3467663" y="1563224"/>
                </a:cubicBezTo>
                <a:cubicBezTo>
                  <a:pt x="3464432" y="1563518"/>
                  <a:pt x="3460673" y="1563635"/>
                  <a:pt x="3456385" y="1563576"/>
                </a:cubicBezTo>
                <a:cubicBezTo>
                  <a:pt x="3450797" y="1563562"/>
                  <a:pt x="3444879" y="1563415"/>
                  <a:pt x="3438631" y="1563136"/>
                </a:cubicBezTo>
                <a:cubicBezTo>
                  <a:pt x="3432383" y="1562857"/>
                  <a:pt x="3426553" y="1562534"/>
                  <a:pt x="3421142" y="1562167"/>
                </a:cubicBezTo>
                <a:cubicBezTo>
                  <a:pt x="3419667" y="1538011"/>
                  <a:pt x="3419182" y="1513018"/>
                  <a:pt x="3419689" y="1487188"/>
                </a:cubicBezTo>
                <a:cubicBezTo>
                  <a:pt x="3420195" y="1461358"/>
                  <a:pt x="3418917" y="1435837"/>
                  <a:pt x="3415856" y="1410624"/>
                </a:cubicBezTo>
                <a:cubicBezTo>
                  <a:pt x="3414762" y="1409045"/>
                  <a:pt x="3413337" y="1407885"/>
                  <a:pt x="3411583" y="1407144"/>
                </a:cubicBezTo>
                <a:cubicBezTo>
                  <a:pt x="3409828" y="1406402"/>
                  <a:pt x="3407963" y="1406035"/>
                  <a:pt x="3405988" y="1406042"/>
                </a:cubicBezTo>
                <a:cubicBezTo>
                  <a:pt x="3404395" y="1406057"/>
                  <a:pt x="3402911" y="1406292"/>
                  <a:pt x="3401539" y="1406747"/>
                </a:cubicBezTo>
                <a:cubicBezTo>
                  <a:pt x="3400165" y="1407202"/>
                  <a:pt x="3398947" y="1407790"/>
                  <a:pt x="3397882" y="1408510"/>
                </a:cubicBezTo>
                <a:cubicBezTo>
                  <a:pt x="3394732" y="1409684"/>
                  <a:pt x="3391869" y="1411476"/>
                  <a:pt x="3389292" y="1413884"/>
                </a:cubicBezTo>
                <a:cubicBezTo>
                  <a:pt x="3386715" y="1416292"/>
                  <a:pt x="3384292" y="1419670"/>
                  <a:pt x="3382023" y="1424016"/>
                </a:cubicBezTo>
                <a:lnTo>
                  <a:pt x="3382023" y="1563576"/>
                </a:lnTo>
                <a:lnTo>
                  <a:pt x="3340085" y="1563224"/>
                </a:lnTo>
                <a:cubicBezTo>
                  <a:pt x="3339365" y="1539200"/>
                  <a:pt x="3338777" y="1513943"/>
                  <a:pt x="3338322" y="1487453"/>
                </a:cubicBezTo>
                <a:cubicBezTo>
                  <a:pt x="3337867" y="1460962"/>
                  <a:pt x="3337632" y="1434648"/>
                  <a:pt x="3337617" y="1408510"/>
                </a:cubicBezTo>
                <a:cubicBezTo>
                  <a:pt x="3337610" y="1399684"/>
                  <a:pt x="3337625" y="1390991"/>
                  <a:pt x="3337662" y="1382430"/>
                </a:cubicBezTo>
                <a:cubicBezTo>
                  <a:pt x="3337698" y="1373869"/>
                  <a:pt x="3337801" y="1365528"/>
                  <a:pt x="3337970" y="1357408"/>
                </a:cubicBezTo>
                <a:cubicBezTo>
                  <a:pt x="3340987" y="1357239"/>
                  <a:pt x="3344291" y="1357136"/>
                  <a:pt x="3347882" y="1357099"/>
                </a:cubicBezTo>
                <a:cubicBezTo>
                  <a:pt x="3351472" y="1357063"/>
                  <a:pt x="3355217" y="1357048"/>
                  <a:pt x="3359115" y="1357055"/>
                </a:cubicBezTo>
                <a:cubicBezTo>
                  <a:pt x="3362999" y="1357070"/>
                  <a:pt x="3366861" y="1357041"/>
                  <a:pt x="3370701" y="1356967"/>
                </a:cubicBezTo>
                <a:cubicBezTo>
                  <a:pt x="3374541" y="1356894"/>
                  <a:pt x="3378315" y="1356688"/>
                  <a:pt x="3382023" y="1356350"/>
                </a:cubicBezTo>
                <a:close/>
                <a:moveTo>
                  <a:pt x="3643065" y="1355998"/>
                </a:moveTo>
                <a:cubicBezTo>
                  <a:pt x="3650418" y="1355939"/>
                  <a:pt x="3657954" y="1356409"/>
                  <a:pt x="3665673" y="1357408"/>
                </a:cubicBezTo>
                <a:cubicBezTo>
                  <a:pt x="3673391" y="1358406"/>
                  <a:pt x="3680170" y="1360286"/>
                  <a:pt x="3686009" y="1363047"/>
                </a:cubicBezTo>
                <a:cubicBezTo>
                  <a:pt x="3691847" y="1365807"/>
                  <a:pt x="3695624" y="1369801"/>
                  <a:pt x="3697339" y="1375029"/>
                </a:cubicBezTo>
                <a:cubicBezTo>
                  <a:pt x="3699835" y="1384177"/>
                  <a:pt x="3701274" y="1392401"/>
                  <a:pt x="3701656" y="1399699"/>
                </a:cubicBezTo>
                <a:cubicBezTo>
                  <a:pt x="3702038" y="1406997"/>
                  <a:pt x="3702243" y="1415573"/>
                  <a:pt x="3702273" y="1425426"/>
                </a:cubicBezTo>
                <a:cubicBezTo>
                  <a:pt x="3702388" y="1431112"/>
                  <a:pt x="3702471" y="1437360"/>
                  <a:pt x="3702521" y="1444170"/>
                </a:cubicBezTo>
                <a:cubicBezTo>
                  <a:pt x="3702571" y="1450979"/>
                  <a:pt x="3702601" y="1459472"/>
                  <a:pt x="3702612" y="1469649"/>
                </a:cubicBezTo>
                <a:cubicBezTo>
                  <a:pt x="3702623" y="1479826"/>
                  <a:pt x="3702627" y="1492808"/>
                  <a:pt x="3702625" y="1508598"/>
                </a:cubicBezTo>
                <a:cubicBezTo>
                  <a:pt x="3702669" y="1517644"/>
                  <a:pt x="3702493" y="1525368"/>
                  <a:pt x="3702097" y="1531770"/>
                </a:cubicBezTo>
                <a:cubicBezTo>
                  <a:pt x="3701700" y="1538172"/>
                  <a:pt x="3700819" y="1542901"/>
                  <a:pt x="3699453" y="1545955"/>
                </a:cubicBezTo>
                <a:cubicBezTo>
                  <a:pt x="3695312" y="1554333"/>
                  <a:pt x="3688440" y="1559780"/>
                  <a:pt x="3678836" y="1562299"/>
                </a:cubicBezTo>
                <a:cubicBezTo>
                  <a:pt x="3669233" y="1564817"/>
                  <a:pt x="3657427" y="1565948"/>
                  <a:pt x="3643417" y="1565691"/>
                </a:cubicBezTo>
                <a:cubicBezTo>
                  <a:pt x="3636889" y="1565813"/>
                  <a:pt x="3629467" y="1565334"/>
                  <a:pt x="3621149" y="1564255"/>
                </a:cubicBezTo>
                <a:cubicBezTo>
                  <a:pt x="3612833" y="1563176"/>
                  <a:pt x="3605436" y="1560766"/>
                  <a:pt x="3598960" y="1557024"/>
                </a:cubicBezTo>
                <a:cubicBezTo>
                  <a:pt x="3592483" y="1553282"/>
                  <a:pt x="3588742" y="1547478"/>
                  <a:pt x="3587735" y="1539612"/>
                </a:cubicBezTo>
                <a:cubicBezTo>
                  <a:pt x="3586553" y="1526528"/>
                  <a:pt x="3585833" y="1513312"/>
                  <a:pt x="3585575" y="1499964"/>
                </a:cubicBezTo>
                <a:cubicBezTo>
                  <a:pt x="3585319" y="1486616"/>
                  <a:pt x="3585216" y="1473400"/>
                  <a:pt x="3585267" y="1460316"/>
                </a:cubicBezTo>
                <a:cubicBezTo>
                  <a:pt x="3585069" y="1448678"/>
                  <a:pt x="3584849" y="1437768"/>
                  <a:pt x="3584607" y="1427584"/>
                </a:cubicBezTo>
                <a:cubicBezTo>
                  <a:pt x="3584364" y="1417401"/>
                  <a:pt x="3584232" y="1406931"/>
                  <a:pt x="3584210" y="1396174"/>
                </a:cubicBezTo>
                <a:cubicBezTo>
                  <a:pt x="3584210" y="1392709"/>
                  <a:pt x="3584210" y="1389067"/>
                  <a:pt x="3584210" y="1385249"/>
                </a:cubicBezTo>
                <a:cubicBezTo>
                  <a:pt x="3584709" y="1374610"/>
                  <a:pt x="3588821" y="1367342"/>
                  <a:pt x="3596545" y="1363443"/>
                </a:cubicBezTo>
                <a:cubicBezTo>
                  <a:pt x="3604269" y="1359544"/>
                  <a:pt x="3613667" y="1357298"/>
                  <a:pt x="3624739" y="1356703"/>
                </a:cubicBezTo>
                <a:cubicBezTo>
                  <a:pt x="3627067" y="1356519"/>
                  <a:pt x="3629813" y="1356358"/>
                  <a:pt x="3632977" y="1356218"/>
                </a:cubicBezTo>
                <a:cubicBezTo>
                  <a:pt x="3636141" y="1356079"/>
                  <a:pt x="3639504" y="1356005"/>
                  <a:pt x="3643065" y="1355998"/>
                </a:cubicBezTo>
                <a:close/>
                <a:moveTo>
                  <a:pt x="1404690" y="1355998"/>
                </a:moveTo>
                <a:cubicBezTo>
                  <a:pt x="1412043" y="1355939"/>
                  <a:pt x="1419579" y="1356409"/>
                  <a:pt x="1427298" y="1357408"/>
                </a:cubicBezTo>
                <a:cubicBezTo>
                  <a:pt x="1435016" y="1358406"/>
                  <a:pt x="1441795" y="1360286"/>
                  <a:pt x="1447634" y="1363047"/>
                </a:cubicBezTo>
                <a:cubicBezTo>
                  <a:pt x="1453473" y="1365807"/>
                  <a:pt x="1457249" y="1369801"/>
                  <a:pt x="1458964" y="1375029"/>
                </a:cubicBezTo>
                <a:cubicBezTo>
                  <a:pt x="1461460" y="1384177"/>
                  <a:pt x="1462899" y="1392401"/>
                  <a:pt x="1463281" y="1399699"/>
                </a:cubicBezTo>
                <a:cubicBezTo>
                  <a:pt x="1463663" y="1406997"/>
                  <a:pt x="1463869" y="1415573"/>
                  <a:pt x="1463898" y="1425426"/>
                </a:cubicBezTo>
                <a:cubicBezTo>
                  <a:pt x="1464013" y="1431112"/>
                  <a:pt x="1464096" y="1437360"/>
                  <a:pt x="1464146" y="1444170"/>
                </a:cubicBezTo>
                <a:cubicBezTo>
                  <a:pt x="1464196" y="1450979"/>
                  <a:pt x="1464226" y="1459472"/>
                  <a:pt x="1464237" y="1469649"/>
                </a:cubicBezTo>
                <a:cubicBezTo>
                  <a:pt x="1464248" y="1479826"/>
                  <a:pt x="1464252" y="1492808"/>
                  <a:pt x="1464250" y="1508598"/>
                </a:cubicBezTo>
                <a:cubicBezTo>
                  <a:pt x="1464294" y="1517644"/>
                  <a:pt x="1464118" y="1525368"/>
                  <a:pt x="1463721" y="1531770"/>
                </a:cubicBezTo>
                <a:cubicBezTo>
                  <a:pt x="1463325" y="1538172"/>
                  <a:pt x="1462444" y="1542901"/>
                  <a:pt x="1461078" y="1545955"/>
                </a:cubicBezTo>
                <a:cubicBezTo>
                  <a:pt x="1456937" y="1554333"/>
                  <a:pt x="1450065" y="1559780"/>
                  <a:pt x="1440461" y="1562299"/>
                </a:cubicBezTo>
                <a:cubicBezTo>
                  <a:pt x="1430858" y="1564817"/>
                  <a:pt x="1419052" y="1565948"/>
                  <a:pt x="1405043" y="1565691"/>
                </a:cubicBezTo>
                <a:cubicBezTo>
                  <a:pt x="1398514" y="1565813"/>
                  <a:pt x="1391091" y="1565334"/>
                  <a:pt x="1382775" y="1564255"/>
                </a:cubicBezTo>
                <a:cubicBezTo>
                  <a:pt x="1374458" y="1563176"/>
                  <a:pt x="1367061" y="1560766"/>
                  <a:pt x="1360585" y="1557024"/>
                </a:cubicBezTo>
                <a:cubicBezTo>
                  <a:pt x="1354109" y="1553282"/>
                  <a:pt x="1350367" y="1547478"/>
                  <a:pt x="1349360" y="1539612"/>
                </a:cubicBezTo>
                <a:cubicBezTo>
                  <a:pt x="1348178" y="1526528"/>
                  <a:pt x="1347458" y="1513312"/>
                  <a:pt x="1347201" y="1499964"/>
                </a:cubicBezTo>
                <a:cubicBezTo>
                  <a:pt x="1346944" y="1486616"/>
                  <a:pt x="1346841" y="1473400"/>
                  <a:pt x="1346893" y="1460316"/>
                </a:cubicBezTo>
                <a:cubicBezTo>
                  <a:pt x="1346694" y="1448678"/>
                  <a:pt x="1346474" y="1437768"/>
                  <a:pt x="1346232" y="1427584"/>
                </a:cubicBezTo>
                <a:cubicBezTo>
                  <a:pt x="1345989" y="1417401"/>
                  <a:pt x="1345857" y="1406931"/>
                  <a:pt x="1345835" y="1396174"/>
                </a:cubicBezTo>
                <a:cubicBezTo>
                  <a:pt x="1345835" y="1392709"/>
                  <a:pt x="1345835" y="1389067"/>
                  <a:pt x="1345835" y="1385249"/>
                </a:cubicBezTo>
                <a:cubicBezTo>
                  <a:pt x="1346335" y="1374610"/>
                  <a:pt x="1350446" y="1367342"/>
                  <a:pt x="1358170" y="1363443"/>
                </a:cubicBezTo>
                <a:cubicBezTo>
                  <a:pt x="1365894" y="1359544"/>
                  <a:pt x="1375292" y="1357298"/>
                  <a:pt x="1386364" y="1356703"/>
                </a:cubicBezTo>
                <a:cubicBezTo>
                  <a:pt x="1388692" y="1356519"/>
                  <a:pt x="1391438" y="1356358"/>
                  <a:pt x="1394602" y="1356218"/>
                </a:cubicBezTo>
                <a:cubicBezTo>
                  <a:pt x="1397767" y="1356079"/>
                  <a:pt x="1401129" y="1356005"/>
                  <a:pt x="1404690" y="1355998"/>
                </a:cubicBezTo>
                <a:close/>
                <a:moveTo>
                  <a:pt x="6395789" y="1355646"/>
                </a:moveTo>
                <a:cubicBezTo>
                  <a:pt x="6403499" y="1355528"/>
                  <a:pt x="6410635" y="1356468"/>
                  <a:pt x="6417199" y="1358465"/>
                </a:cubicBezTo>
                <a:cubicBezTo>
                  <a:pt x="6423763" y="1360462"/>
                  <a:pt x="6428962" y="1364221"/>
                  <a:pt x="6432794" y="1369743"/>
                </a:cubicBezTo>
                <a:cubicBezTo>
                  <a:pt x="6436583" y="1375653"/>
                  <a:pt x="6439138" y="1382599"/>
                  <a:pt x="6440459" y="1390580"/>
                </a:cubicBezTo>
                <a:cubicBezTo>
                  <a:pt x="6441781" y="1398561"/>
                  <a:pt x="6442397" y="1407004"/>
                  <a:pt x="6442310" y="1415910"/>
                </a:cubicBezTo>
                <a:cubicBezTo>
                  <a:pt x="6442266" y="1422819"/>
                  <a:pt x="6442089" y="1429706"/>
                  <a:pt x="6441781" y="1436571"/>
                </a:cubicBezTo>
                <a:cubicBezTo>
                  <a:pt x="6441473" y="1443436"/>
                  <a:pt x="6441297" y="1450059"/>
                  <a:pt x="6441253" y="1456439"/>
                </a:cubicBezTo>
                <a:lnTo>
                  <a:pt x="6440548" y="1464193"/>
                </a:lnTo>
                <a:cubicBezTo>
                  <a:pt x="6430078" y="1464472"/>
                  <a:pt x="6418947" y="1464618"/>
                  <a:pt x="6407155" y="1464633"/>
                </a:cubicBezTo>
                <a:cubicBezTo>
                  <a:pt x="6395365" y="1464648"/>
                  <a:pt x="6384409" y="1464971"/>
                  <a:pt x="6374292" y="1465602"/>
                </a:cubicBezTo>
                <a:cubicBezTo>
                  <a:pt x="6374642" y="1470976"/>
                  <a:pt x="6374803" y="1477341"/>
                  <a:pt x="6374775" y="1484698"/>
                </a:cubicBezTo>
                <a:cubicBezTo>
                  <a:pt x="6374747" y="1492056"/>
                  <a:pt x="6375247" y="1499178"/>
                  <a:pt x="6376276" y="1506066"/>
                </a:cubicBezTo>
                <a:cubicBezTo>
                  <a:pt x="6377305" y="1512953"/>
                  <a:pt x="6379580" y="1518379"/>
                  <a:pt x="6383103" y="1522343"/>
                </a:cubicBezTo>
                <a:cubicBezTo>
                  <a:pt x="6390775" y="1525559"/>
                  <a:pt x="6398867" y="1527409"/>
                  <a:pt x="6407375" y="1527893"/>
                </a:cubicBezTo>
                <a:cubicBezTo>
                  <a:pt x="6415885" y="1528378"/>
                  <a:pt x="6424241" y="1528290"/>
                  <a:pt x="6432442" y="1527629"/>
                </a:cubicBezTo>
                <a:lnTo>
                  <a:pt x="6432794" y="1567101"/>
                </a:lnTo>
                <a:cubicBezTo>
                  <a:pt x="6428537" y="1567468"/>
                  <a:pt x="6424101" y="1567791"/>
                  <a:pt x="6419491" y="1568070"/>
                </a:cubicBezTo>
                <a:cubicBezTo>
                  <a:pt x="6414879" y="1568349"/>
                  <a:pt x="6410269" y="1568496"/>
                  <a:pt x="6405657" y="1568510"/>
                </a:cubicBezTo>
                <a:cubicBezTo>
                  <a:pt x="6395437" y="1568598"/>
                  <a:pt x="6385921" y="1567717"/>
                  <a:pt x="6377111" y="1565867"/>
                </a:cubicBezTo>
                <a:cubicBezTo>
                  <a:pt x="6368301" y="1564017"/>
                  <a:pt x="6361252" y="1560669"/>
                  <a:pt x="6355966" y="1555823"/>
                </a:cubicBezTo>
                <a:cubicBezTo>
                  <a:pt x="6347743" y="1547064"/>
                  <a:pt x="6342339" y="1534890"/>
                  <a:pt x="6339754" y="1519303"/>
                </a:cubicBezTo>
                <a:cubicBezTo>
                  <a:pt x="6337170" y="1503716"/>
                  <a:pt x="6335995" y="1487578"/>
                  <a:pt x="6336230" y="1470889"/>
                </a:cubicBezTo>
                <a:cubicBezTo>
                  <a:pt x="6336245" y="1467541"/>
                  <a:pt x="6336303" y="1464281"/>
                  <a:pt x="6336406" y="1461109"/>
                </a:cubicBezTo>
                <a:cubicBezTo>
                  <a:pt x="6336509" y="1457937"/>
                  <a:pt x="6336567" y="1454853"/>
                  <a:pt x="6336582" y="1451858"/>
                </a:cubicBezTo>
                <a:cubicBezTo>
                  <a:pt x="6336582" y="1448135"/>
                  <a:pt x="6336582" y="1444214"/>
                  <a:pt x="6336582" y="1440096"/>
                </a:cubicBezTo>
                <a:cubicBezTo>
                  <a:pt x="6336582" y="1435977"/>
                  <a:pt x="6336582" y="1431792"/>
                  <a:pt x="6336582" y="1427540"/>
                </a:cubicBezTo>
                <a:cubicBezTo>
                  <a:pt x="6336149" y="1411975"/>
                  <a:pt x="6337457" y="1397555"/>
                  <a:pt x="6340503" y="1384280"/>
                </a:cubicBezTo>
                <a:cubicBezTo>
                  <a:pt x="6343551" y="1371006"/>
                  <a:pt x="6350937" y="1362400"/>
                  <a:pt x="6362662" y="1358465"/>
                </a:cubicBezTo>
                <a:cubicBezTo>
                  <a:pt x="6367655" y="1357885"/>
                  <a:pt x="6372999" y="1357283"/>
                  <a:pt x="6378697" y="1356659"/>
                </a:cubicBezTo>
                <a:cubicBezTo>
                  <a:pt x="6384395" y="1356035"/>
                  <a:pt x="6390092" y="1355697"/>
                  <a:pt x="6395789" y="1355646"/>
                </a:cubicBezTo>
                <a:close/>
                <a:moveTo>
                  <a:pt x="5443290" y="1355646"/>
                </a:moveTo>
                <a:cubicBezTo>
                  <a:pt x="5450999" y="1355528"/>
                  <a:pt x="5458135" y="1356468"/>
                  <a:pt x="5464700" y="1358465"/>
                </a:cubicBezTo>
                <a:cubicBezTo>
                  <a:pt x="5471263" y="1360462"/>
                  <a:pt x="5476462" y="1364221"/>
                  <a:pt x="5480294" y="1369743"/>
                </a:cubicBezTo>
                <a:cubicBezTo>
                  <a:pt x="5484083" y="1375653"/>
                  <a:pt x="5486638" y="1382599"/>
                  <a:pt x="5487959" y="1390580"/>
                </a:cubicBezTo>
                <a:cubicBezTo>
                  <a:pt x="5489281" y="1398561"/>
                  <a:pt x="5489899" y="1407004"/>
                  <a:pt x="5489810" y="1415910"/>
                </a:cubicBezTo>
                <a:cubicBezTo>
                  <a:pt x="5489766" y="1422819"/>
                  <a:pt x="5489589" y="1429706"/>
                  <a:pt x="5489281" y="1436571"/>
                </a:cubicBezTo>
                <a:cubicBezTo>
                  <a:pt x="5488973" y="1443436"/>
                  <a:pt x="5488797" y="1450059"/>
                  <a:pt x="5488753" y="1456439"/>
                </a:cubicBezTo>
                <a:lnTo>
                  <a:pt x="5488048" y="1464193"/>
                </a:lnTo>
                <a:cubicBezTo>
                  <a:pt x="5477578" y="1464472"/>
                  <a:pt x="5466447" y="1464618"/>
                  <a:pt x="5454655" y="1464633"/>
                </a:cubicBezTo>
                <a:cubicBezTo>
                  <a:pt x="5442864" y="1464648"/>
                  <a:pt x="5431909" y="1464971"/>
                  <a:pt x="5421792" y="1465602"/>
                </a:cubicBezTo>
                <a:cubicBezTo>
                  <a:pt x="5422143" y="1470976"/>
                  <a:pt x="5422303" y="1477341"/>
                  <a:pt x="5422275" y="1484698"/>
                </a:cubicBezTo>
                <a:cubicBezTo>
                  <a:pt x="5422247" y="1492056"/>
                  <a:pt x="5422747" y="1499178"/>
                  <a:pt x="5423776" y="1506066"/>
                </a:cubicBezTo>
                <a:cubicBezTo>
                  <a:pt x="5424805" y="1512953"/>
                  <a:pt x="5427081" y="1518379"/>
                  <a:pt x="5430603" y="1522343"/>
                </a:cubicBezTo>
                <a:cubicBezTo>
                  <a:pt x="5438275" y="1525559"/>
                  <a:pt x="5446366" y="1527409"/>
                  <a:pt x="5454876" y="1527893"/>
                </a:cubicBezTo>
                <a:cubicBezTo>
                  <a:pt x="5463385" y="1528378"/>
                  <a:pt x="5471741" y="1528290"/>
                  <a:pt x="5479942" y="1527629"/>
                </a:cubicBezTo>
                <a:lnTo>
                  <a:pt x="5480294" y="1567101"/>
                </a:lnTo>
                <a:cubicBezTo>
                  <a:pt x="5476037" y="1567468"/>
                  <a:pt x="5471601" y="1567791"/>
                  <a:pt x="5466991" y="1568070"/>
                </a:cubicBezTo>
                <a:cubicBezTo>
                  <a:pt x="5462379" y="1568349"/>
                  <a:pt x="5457769" y="1568496"/>
                  <a:pt x="5453157" y="1568510"/>
                </a:cubicBezTo>
                <a:cubicBezTo>
                  <a:pt x="5442937" y="1568598"/>
                  <a:pt x="5433422" y="1567717"/>
                  <a:pt x="5424611" y="1565867"/>
                </a:cubicBezTo>
                <a:cubicBezTo>
                  <a:pt x="5415801" y="1564017"/>
                  <a:pt x="5408752" y="1560669"/>
                  <a:pt x="5403466" y="1555823"/>
                </a:cubicBezTo>
                <a:cubicBezTo>
                  <a:pt x="5395243" y="1547064"/>
                  <a:pt x="5389839" y="1534890"/>
                  <a:pt x="5387255" y="1519303"/>
                </a:cubicBezTo>
                <a:cubicBezTo>
                  <a:pt x="5384670" y="1503716"/>
                  <a:pt x="5383495" y="1487578"/>
                  <a:pt x="5383730" y="1470889"/>
                </a:cubicBezTo>
                <a:cubicBezTo>
                  <a:pt x="5383745" y="1467541"/>
                  <a:pt x="5383803" y="1464281"/>
                  <a:pt x="5383907" y="1461109"/>
                </a:cubicBezTo>
                <a:cubicBezTo>
                  <a:pt x="5384009" y="1457937"/>
                  <a:pt x="5384067" y="1454853"/>
                  <a:pt x="5384083" y="1451858"/>
                </a:cubicBezTo>
                <a:cubicBezTo>
                  <a:pt x="5384083" y="1448135"/>
                  <a:pt x="5384083" y="1444214"/>
                  <a:pt x="5384083" y="1440096"/>
                </a:cubicBezTo>
                <a:cubicBezTo>
                  <a:pt x="5384083" y="1435977"/>
                  <a:pt x="5384083" y="1431792"/>
                  <a:pt x="5384083" y="1427540"/>
                </a:cubicBezTo>
                <a:cubicBezTo>
                  <a:pt x="5383649" y="1411975"/>
                  <a:pt x="5384957" y="1397555"/>
                  <a:pt x="5388003" y="1384280"/>
                </a:cubicBezTo>
                <a:cubicBezTo>
                  <a:pt x="5391051" y="1371006"/>
                  <a:pt x="5398437" y="1362400"/>
                  <a:pt x="5410162" y="1358465"/>
                </a:cubicBezTo>
                <a:cubicBezTo>
                  <a:pt x="5415155" y="1357885"/>
                  <a:pt x="5420499" y="1357283"/>
                  <a:pt x="5426197" y="1356659"/>
                </a:cubicBezTo>
                <a:cubicBezTo>
                  <a:pt x="5431895" y="1356035"/>
                  <a:pt x="5437592" y="1355697"/>
                  <a:pt x="5443290" y="1355646"/>
                </a:cubicBezTo>
                <a:close/>
                <a:moveTo>
                  <a:pt x="3928815" y="1355646"/>
                </a:moveTo>
                <a:cubicBezTo>
                  <a:pt x="3936525" y="1355528"/>
                  <a:pt x="3943661" y="1356468"/>
                  <a:pt x="3950225" y="1358465"/>
                </a:cubicBezTo>
                <a:cubicBezTo>
                  <a:pt x="3956789" y="1360462"/>
                  <a:pt x="3961987" y="1364221"/>
                  <a:pt x="3965820" y="1369743"/>
                </a:cubicBezTo>
                <a:cubicBezTo>
                  <a:pt x="3969609" y="1375653"/>
                  <a:pt x="3972163" y="1382599"/>
                  <a:pt x="3973485" y="1390580"/>
                </a:cubicBezTo>
                <a:cubicBezTo>
                  <a:pt x="3974807" y="1398561"/>
                  <a:pt x="3975423" y="1407004"/>
                  <a:pt x="3975335" y="1415910"/>
                </a:cubicBezTo>
                <a:cubicBezTo>
                  <a:pt x="3975291" y="1422819"/>
                  <a:pt x="3975115" y="1429706"/>
                  <a:pt x="3974807" y="1436571"/>
                </a:cubicBezTo>
                <a:cubicBezTo>
                  <a:pt x="3974498" y="1443436"/>
                  <a:pt x="3974322" y="1450059"/>
                  <a:pt x="3974278" y="1456439"/>
                </a:cubicBezTo>
                <a:lnTo>
                  <a:pt x="3973573" y="1464193"/>
                </a:lnTo>
                <a:cubicBezTo>
                  <a:pt x="3963103" y="1464472"/>
                  <a:pt x="3951973" y="1464618"/>
                  <a:pt x="3940181" y="1464633"/>
                </a:cubicBezTo>
                <a:cubicBezTo>
                  <a:pt x="3928389" y="1464648"/>
                  <a:pt x="3917435" y="1464971"/>
                  <a:pt x="3907317" y="1465602"/>
                </a:cubicBezTo>
                <a:cubicBezTo>
                  <a:pt x="3907667" y="1470976"/>
                  <a:pt x="3907829" y="1477341"/>
                  <a:pt x="3907800" y="1484698"/>
                </a:cubicBezTo>
                <a:cubicBezTo>
                  <a:pt x="3907772" y="1492056"/>
                  <a:pt x="3908273" y="1499178"/>
                  <a:pt x="3909301" y="1506066"/>
                </a:cubicBezTo>
                <a:cubicBezTo>
                  <a:pt x="3910330" y="1512953"/>
                  <a:pt x="3912606" y="1518379"/>
                  <a:pt x="3916128" y="1522343"/>
                </a:cubicBezTo>
                <a:cubicBezTo>
                  <a:pt x="3923801" y="1525559"/>
                  <a:pt x="3931891" y="1527409"/>
                  <a:pt x="3940401" y="1527893"/>
                </a:cubicBezTo>
                <a:cubicBezTo>
                  <a:pt x="3948911" y="1528378"/>
                  <a:pt x="3957266" y="1528290"/>
                  <a:pt x="3965467" y="1527629"/>
                </a:cubicBezTo>
                <a:lnTo>
                  <a:pt x="3965820" y="1567101"/>
                </a:lnTo>
                <a:cubicBezTo>
                  <a:pt x="3961561" y="1567468"/>
                  <a:pt x="3957127" y="1567791"/>
                  <a:pt x="3952516" y="1568070"/>
                </a:cubicBezTo>
                <a:cubicBezTo>
                  <a:pt x="3947905" y="1568349"/>
                  <a:pt x="3943294" y="1568496"/>
                  <a:pt x="3938683" y="1568510"/>
                </a:cubicBezTo>
                <a:cubicBezTo>
                  <a:pt x="3928463" y="1568598"/>
                  <a:pt x="3918947" y="1567717"/>
                  <a:pt x="3910137" y="1565867"/>
                </a:cubicBezTo>
                <a:cubicBezTo>
                  <a:pt x="3901326" y="1564017"/>
                  <a:pt x="3894278" y="1560669"/>
                  <a:pt x="3888991" y="1555823"/>
                </a:cubicBezTo>
                <a:cubicBezTo>
                  <a:pt x="3880768" y="1547064"/>
                  <a:pt x="3875364" y="1534890"/>
                  <a:pt x="3872780" y="1519303"/>
                </a:cubicBezTo>
                <a:cubicBezTo>
                  <a:pt x="3870195" y="1503716"/>
                  <a:pt x="3869021" y="1487578"/>
                  <a:pt x="3869255" y="1470889"/>
                </a:cubicBezTo>
                <a:cubicBezTo>
                  <a:pt x="3869270" y="1467541"/>
                  <a:pt x="3869329" y="1464281"/>
                  <a:pt x="3869432" y="1461109"/>
                </a:cubicBezTo>
                <a:cubicBezTo>
                  <a:pt x="3869534" y="1457937"/>
                  <a:pt x="3869593" y="1454853"/>
                  <a:pt x="3869608" y="1451858"/>
                </a:cubicBezTo>
                <a:cubicBezTo>
                  <a:pt x="3869608" y="1448135"/>
                  <a:pt x="3869608" y="1444214"/>
                  <a:pt x="3869608" y="1440096"/>
                </a:cubicBezTo>
                <a:cubicBezTo>
                  <a:pt x="3869608" y="1435977"/>
                  <a:pt x="3869608" y="1431792"/>
                  <a:pt x="3869608" y="1427540"/>
                </a:cubicBezTo>
                <a:cubicBezTo>
                  <a:pt x="3869175" y="1411975"/>
                  <a:pt x="3870481" y="1397555"/>
                  <a:pt x="3873529" y="1384280"/>
                </a:cubicBezTo>
                <a:cubicBezTo>
                  <a:pt x="3876575" y="1371006"/>
                  <a:pt x="3883962" y="1362400"/>
                  <a:pt x="3895687" y="1358465"/>
                </a:cubicBezTo>
                <a:cubicBezTo>
                  <a:pt x="3900680" y="1357885"/>
                  <a:pt x="3906025" y="1357283"/>
                  <a:pt x="3911723" y="1356659"/>
                </a:cubicBezTo>
                <a:cubicBezTo>
                  <a:pt x="3917420" y="1356035"/>
                  <a:pt x="3923118" y="1355697"/>
                  <a:pt x="3928815" y="1355646"/>
                </a:cubicBezTo>
                <a:close/>
                <a:moveTo>
                  <a:pt x="2947740" y="1355646"/>
                </a:moveTo>
                <a:cubicBezTo>
                  <a:pt x="2955449" y="1355528"/>
                  <a:pt x="2962586" y="1356468"/>
                  <a:pt x="2969150" y="1358465"/>
                </a:cubicBezTo>
                <a:cubicBezTo>
                  <a:pt x="2975714" y="1360462"/>
                  <a:pt x="2980912" y="1364221"/>
                  <a:pt x="2984745" y="1369743"/>
                </a:cubicBezTo>
                <a:cubicBezTo>
                  <a:pt x="2988533" y="1375653"/>
                  <a:pt x="2991088" y="1382599"/>
                  <a:pt x="2992410" y="1390580"/>
                </a:cubicBezTo>
                <a:cubicBezTo>
                  <a:pt x="2993732" y="1398561"/>
                  <a:pt x="2994348" y="1407004"/>
                  <a:pt x="2994260" y="1415910"/>
                </a:cubicBezTo>
                <a:cubicBezTo>
                  <a:pt x="2994216" y="1422819"/>
                  <a:pt x="2994040" y="1429706"/>
                  <a:pt x="2993732" y="1436571"/>
                </a:cubicBezTo>
                <a:cubicBezTo>
                  <a:pt x="2993423" y="1443436"/>
                  <a:pt x="2993247" y="1450059"/>
                  <a:pt x="2993203" y="1456439"/>
                </a:cubicBezTo>
                <a:lnTo>
                  <a:pt x="2992498" y="1464193"/>
                </a:lnTo>
                <a:cubicBezTo>
                  <a:pt x="2982029" y="1464472"/>
                  <a:pt x="2970897" y="1464618"/>
                  <a:pt x="2959106" y="1464633"/>
                </a:cubicBezTo>
                <a:cubicBezTo>
                  <a:pt x="2947315" y="1464648"/>
                  <a:pt x="2936360" y="1464971"/>
                  <a:pt x="2926242" y="1465602"/>
                </a:cubicBezTo>
                <a:cubicBezTo>
                  <a:pt x="2926593" y="1470976"/>
                  <a:pt x="2926753" y="1477341"/>
                  <a:pt x="2926725" y="1484698"/>
                </a:cubicBezTo>
                <a:cubicBezTo>
                  <a:pt x="2926697" y="1492056"/>
                  <a:pt x="2927197" y="1499178"/>
                  <a:pt x="2928227" y="1506066"/>
                </a:cubicBezTo>
                <a:cubicBezTo>
                  <a:pt x="2929255" y="1512953"/>
                  <a:pt x="2931531" y="1518379"/>
                  <a:pt x="2935053" y="1522343"/>
                </a:cubicBezTo>
                <a:cubicBezTo>
                  <a:pt x="2942725" y="1525559"/>
                  <a:pt x="2950817" y="1527409"/>
                  <a:pt x="2959326" y="1527893"/>
                </a:cubicBezTo>
                <a:cubicBezTo>
                  <a:pt x="2967836" y="1528378"/>
                  <a:pt x="2976191" y="1528290"/>
                  <a:pt x="2984392" y="1527629"/>
                </a:cubicBezTo>
                <a:lnTo>
                  <a:pt x="2984745" y="1567101"/>
                </a:lnTo>
                <a:cubicBezTo>
                  <a:pt x="2980486" y="1567468"/>
                  <a:pt x="2976051" y="1567791"/>
                  <a:pt x="2971441" y="1568070"/>
                </a:cubicBezTo>
                <a:cubicBezTo>
                  <a:pt x="2966830" y="1568349"/>
                  <a:pt x="2962219" y="1568496"/>
                  <a:pt x="2957609" y="1568510"/>
                </a:cubicBezTo>
                <a:cubicBezTo>
                  <a:pt x="2947388" y="1568598"/>
                  <a:pt x="2937873" y="1567717"/>
                  <a:pt x="2929061" y="1565867"/>
                </a:cubicBezTo>
                <a:cubicBezTo>
                  <a:pt x="2920251" y="1564017"/>
                  <a:pt x="2913203" y="1560669"/>
                  <a:pt x="2907916" y="1555823"/>
                </a:cubicBezTo>
                <a:cubicBezTo>
                  <a:pt x="2899693" y="1547064"/>
                  <a:pt x="2894289" y="1534890"/>
                  <a:pt x="2891705" y="1519303"/>
                </a:cubicBezTo>
                <a:cubicBezTo>
                  <a:pt x="2889120" y="1503716"/>
                  <a:pt x="2887945" y="1487578"/>
                  <a:pt x="2888180" y="1470889"/>
                </a:cubicBezTo>
                <a:cubicBezTo>
                  <a:pt x="2888195" y="1467541"/>
                  <a:pt x="2888253" y="1464281"/>
                  <a:pt x="2888357" y="1461109"/>
                </a:cubicBezTo>
                <a:cubicBezTo>
                  <a:pt x="2888459" y="1457937"/>
                  <a:pt x="2888518" y="1454853"/>
                  <a:pt x="2888533" y="1451858"/>
                </a:cubicBezTo>
                <a:cubicBezTo>
                  <a:pt x="2888533" y="1448135"/>
                  <a:pt x="2888533" y="1444214"/>
                  <a:pt x="2888533" y="1440096"/>
                </a:cubicBezTo>
                <a:cubicBezTo>
                  <a:pt x="2888533" y="1435977"/>
                  <a:pt x="2888533" y="1431792"/>
                  <a:pt x="2888533" y="1427540"/>
                </a:cubicBezTo>
                <a:cubicBezTo>
                  <a:pt x="2888099" y="1411975"/>
                  <a:pt x="2889407" y="1397555"/>
                  <a:pt x="2892453" y="1384280"/>
                </a:cubicBezTo>
                <a:cubicBezTo>
                  <a:pt x="2895500" y="1371006"/>
                  <a:pt x="2902887" y="1362400"/>
                  <a:pt x="2914612" y="1358465"/>
                </a:cubicBezTo>
                <a:cubicBezTo>
                  <a:pt x="2919605" y="1357885"/>
                  <a:pt x="2924950" y="1357283"/>
                  <a:pt x="2930647" y="1356659"/>
                </a:cubicBezTo>
                <a:cubicBezTo>
                  <a:pt x="2936345" y="1356035"/>
                  <a:pt x="2942043" y="1355697"/>
                  <a:pt x="2947740" y="1355646"/>
                </a:cubicBezTo>
                <a:close/>
                <a:moveTo>
                  <a:pt x="2547691" y="1355646"/>
                </a:moveTo>
                <a:cubicBezTo>
                  <a:pt x="2555399" y="1355528"/>
                  <a:pt x="2562536" y="1356468"/>
                  <a:pt x="2569100" y="1358465"/>
                </a:cubicBezTo>
                <a:cubicBezTo>
                  <a:pt x="2575664" y="1360462"/>
                  <a:pt x="2580862" y="1364221"/>
                  <a:pt x="2584695" y="1369743"/>
                </a:cubicBezTo>
                <a:cubicBezTo>
                  <a:pt x="2588483" y="1375653"/>
                  <a:pt x="2591038" y="1382599"/>
                  <a:pt x="2592360" y="1390580"/>
                </a:cubicBezTo>
                <a:cubicBezTo>
                  <a:pt x="2593681" y="1398561"/>
                  <a:pt x="2594298" y="1407004"/>
                  <a:pt x="2594210" y="1415910"/>
                </a:cubicBezTo>
                <a:cubicBezTo>
                  <a:pt x="2594166" y="1422819"/>
                  <a:pt x="2593990" y="1429706"/>
                  <a:pt x="2593681" y="1436571"/>
                </a:cubicBezTo>
                <a:cubicBezTo>
                  <a:pt x="2593373" y="1443436"/>
                  <a:pt x="2593197" y="1450059"/>
                  <a:pt x="2593153" y="1456439"/>
                </a:cubicBezTo>
                <a:lnTo>
                  <a:pt x="2592448" y="1464193"/>
                </a:lnTo>
                <a:cubicBezTo>
                  <a:pt x="2581978" y="1464472"/>
                  <a:pt x="2570847" y="1464618"/>
                  <a:pt x="2559056" y="1464633"/>
                </a:cubicBezTo>
                <a:cubicBezTo>
                  <a:pt x="2547264" y="1464648"/>
                  <a:pt x="2536310" y="1464971"/>
                  <a:pt x="2526192" y="1465602"/>
                </a:cubicBezTo>
                <a:cubicBezTo>
                  <a:pt x="2526543" y="1470976"/>
                  <a:pt x="2526703" y="1477341"/>
                  <a:pt x="2526675" y="1484698"/>
                </a:cubicBezTo>
                <a:cubicBezTo>
                  <a:pt x="2526647" y="1492056"/>
                  <a:pt x="2527147" y="1499178"/>
                  <a:pt x="2528176" y="1506066"/>
                </a:cubicBezTo>
                <a:cubicBezTo>
                  <a:pt x="2529205" y="1512953"/>
                  <a:pt x="2531481" y="1518379"/>
                  <a:pt x="2535003" y="1522343"/>
                </a:cubicBezTo>
                <a:cubicBezTo>
                  <a:pt x="2542675" y="1525559"/>
                  <a:pt x="2550767" y="1527409"/>
                  <a:pt x="2559276" y="1527893"/>
                </a:cubicBezTo>
                <a:cubicBezTo>
                  <a:pt x="2567786" y="1528378"/>
                  <a:pt x="2576141" y="1528290"/>
                  <a:pt x="2584342" y="1527629"/>
                </a:cubicBezTo>
                <a:lnTo>
                  <a:pt x="2584695" y="1567101"/>
                </a:lnTo>
                <a:cubicBezTo>
                  <a:pt x="2580436" y="1567468"/>
                  <a:pt x="2576002" y="1567791"/>
                  <a:pt x="2571391" y="1568070"/>
                </a:cubicBezTo>
                <a:cubicBezTo>
                  <a:pt x="2566780" y="1568349"/>
                  <a:pt x="2562169" y="1568496"/>
                  <a:pt x="2557558" y="1568510"/>
                </a:cubicBezTo>
                <a:cubicBezTo>
                  <a:pt x="2547338" y="1568598"/>
                  <a:pt x="2537822" y="1567717"/>
                  <a:pt x="2529011" y="1565867"/>
                </a:cubicBezTo>
                <a:cubicBezTo>
                  <a:pt x="2520201" y="1564017"/>
                  <a:pt x="2513153" y="1560669"/>
                  <a:pt x="2507866" y="1555823"/>
                </a:cubicBezTo>
                <a:cubicBezTo>
                  <a:pt x="2499643" y="1547064"/>
                  <a:pt x="2494239" y="1534890"/>
                  <a:pt x="2491655" y="1519303"/>
                </a:cubicBezTo>
                <a:cubicBezTo>
                  <a:pt x="2489070" y="1503716"/>
                  <a:pt x="2487895" y="1487578"/>
                  <a:pt x="2488130" y="1470889"/>
                </a:cubicBezTo>
                <a:cubicBezTo>
                  <a:pt x="2488145" y="1467541"/>
                  <a:pt x="2488204" y="1464281"/>
                  <a:pt x="2488307" y="1461109"/>
                </a:cubicBezTo>
                <a:cubicBezTo>
                  <a:pt x="2488409" y="1457937"/>
                  <a:pt x="2488468" y="1454853"/>
                  <a:pt x="2488483" y="1451858"/>
                </a:cubicBezTo>
                <a:cubicBezTo>
                  <a:pt x="2488483" y="1448135"/>
                  <a:pt x="2488483" y="1444214"/>
                  <a:pt x="2488483" y="1440096"/>
                </a:cubicBezTo>
                <a:cubicBezTo>
                  <a:pt x="2488483" y="1435977"/>
                  <a:pt x="2488483" y="1431792"/>
                  <a:pt x="2488483" y="1427540"/>
                </a:cubicBezTo>
                <a:cubicBezTo>
                  <a:pt x="2488049" y="1411975"/>
                  <a:pt x="2489357" y="1397555"/>
                  <a:pt x="2492403" y="1384280"/>
                </a:cubicBezTo>
                <a:cubicBezTo>
                  <a:pt x="2495451" y="1371006"/>
                  <a:pt x="2502837" y="1362400"/>
                  <a:pt x="2514562" y="1358465"/>
                </a:cubicBezTo>
                <a:cubicBezTo>
                  <a:pt x="2519555" y="1357885"/>
                  <a:pt x="2524900" y="1357283"/>
                  <a:pt x="2530597" y="1356659"/>
                </a:cubicBezTo>
                <a:cubicBezTo>
                  <a:pt x="2536295" y="1356035"/>
                  <a:pt x="2541993" y="1355697"/>
                  <a:pt x="2547691" y="1355646"/>
                </a:cubicBezTo>
                <a:close/>
                <a:moveTo>
                  <a:pt x="1814265" y="1355646"/>
                </a:moveTo>
                <a:cubicBezTo>
                  <a:pt x="1821975" y="1355528"/>
                  <a:pt x="1829111" y="1356468"/>
                  <a:pt x="1835675" y="1358465"/>
                </a:cubicBezTo>
                <a:cubicBezTo>
                  <a:pt x="1842239" y="1360462"/>
                  <a:pt x="1847437" y="1364221"/>
                  <a:pt x="1851270" y="1369743"/>
                </a:cubicBezTo>
                <a:cubicBezTo>
                  <a:pt x="1855059" y="1375653"/>
                  <a:pt x="1857614" y="1382599"/>
                  <a:pt x="1858935" y="1390580"/>
                </a:cubicBezTo>
                <a:cubicBezTo>
                  <a:pt x="1860257" y="1398561"/>
                  <a:pt x="1860873" y="1407004"/>
                  <a:pt x="1860785" y="1415910"/>
                </a:cubicBezTo>
                <a:cubicBezTo>
                  <a:pt x="1860741" y="1422819"/>
                  <a:pt x="1860565" y="1429706"/>
                  <a:pt x="1860257" y="1436571"/>
                </a:cubicBezTo>
                <a:cubicBezTo>
                  <a:pt x="1859948" y="1443436"/>
                  <a:pt x="1859772" y="1450059"/>
                  <a:pt x="1859728" y="1456439"/>
                </a:cubicBezTo>
                <a:lnTo>
                  <a:pt x="1859023" y="1464193"/>
                </a:lnTo>
                <a:cubicBezTo>
                  <a:pt x="1848553" y="1464472"/>
                  <a:pt x="1837423" y="1464618"/>
                  <a:pt x="1825631" y="1464633"/>
                </a:cubicBezTo>
                <a:cubicBezTo>
                  <a:pt x="1813839" y="1464648"/>
                  <a:pt x="1802885" y="1464971"/>
                  <a:pt x="1792767" y="1465602"/>
                </a:cubicBezTo>
                <a:cubicBezTo>
                  <a:pt x="1793118" y="1470976"/>
                  <a:pt x="1793279" y="1477341"/>
                  <a:pt x="1793250" y="1484698"/>
                </a:cubicBezTo>
                <a:cubicBezTo>
                  <a:pt x="1793222" y="1492056"/>
                  <a:pt x="1793723" y="1499178"/>
                  <a:pt x="1794751" y="1506066"/>
                </a:cubicBezTo>
                <a:cubicBezTo>
                  <a:pt x="1795780" y="1512953"/>
                  <a:pt x="1798056" y="1518379"/>
                  <a:pt x="1801578" y="1522343"/>
                </a:cubicBezTo>
                <a:cubicBezTo>
                  <a:pt x="1809251" y="1525559"/>
                  <a:pt x="1817342" y="1527409"/>
                  <a:pt x="1825851" y="1527893"/>
                </a:cubicBezTo>
                <a:cubicBezTo>
                  <a:pt x="1834361" y="1528378"/>
                  <a:pt x="1842716" y="1528290"/>
                  <a:pt x="1850917" y="1527629"/>
                </a:cubicBezTo>
                <a:lnTo>
                  <a:pt x="1851270" y="1567101"/>
                </a:lnTo>
                <a:cubicBezTo>
                  <a:pt x="1847011" y="1567468"/>
                  <a:pt x="1842577" y="1567791"/>
                  <a:pt x="1837966" y="1568070"/>
                </a:cubicBezTo>
                <a:cubicBezTo>
                  <a:pt x="1833355" y="1568349"/>
                  <a:pt x="1828744" y="1568496"/>
                  <a:pt x="1824133" y="1568510"/>
                </a:cubicBezTo>
                <a:cubicBezTo>
                  <a:pt x="1813913" y="1568598"/>
                  <a:pt x="1804397" y="1567717"/>
                  <a:pt x="1795587" y="1565867"/>
                </a:cubicBezTo>
                <a:cubicBezTo>
                  <a:pt x="1786776" y="1564017"/>
                  <a:pt x="1779728" y="1560669"/>
                  <a:pt x="1774441" y="1555823"/>
                </a:cubicBezTo>
                <a:cubicBezTo>
                  <a:pt x="1766218" y="1547064"/>
                  <a:pt x="1760814" y="1534890"/>
                  <a:pt x="1758230" y="1519303"/>
                </a:cubicBezTo>
                <a:cubicBezTo>
                  <a:pt x="1755645" y="1503716"/>
                  <a:pt x="1754471" y="1487578"/>
                  <a:pt x="1754705" y="1470889"/>
                </a:cubicBezTo>
                <a:cubicBezTo>
                  <a:pt x="1754720" y="1467541"/>
                  <a:pt x="1754779" y="1464281"/>
                  <a:pt x="1754881" y="1461109"/>
                </a:cubicBezTo>
                <a:cubicBezTo>
                  <a:pt x="1754984" y="1457937"/>
                  <a:pt x="1755043" y="1454853"/>
                  <a:pt x="1755058" y="1451858"/>
                </a:cubicBezTo>
                <a:cubicBezTo>
                  <a:pt x="1755058" y="1448135"/>
                  <a:pt x="1755058" y="1444214"/>
                  <a:pt x="1755058" y="1440096"/>
                </a:cubicBezTo>
                <a:cubicBezTo>
                  <a:pt x="1755058" y="1435977"/>
                  <a:pt x="1755058" y="1431792"/>
                  <a:pt x="1755058" y="1427540"/>
                </a:cubicBezTo>
                <a:cubicBezTo>
                  <a:pt x="1754625" y="1411975"/>
                  <a:pt x="1755932" y="1397555"/>
                  <a:pt x="1758979" y="1384280"/>
                </a:cubicBezTo>
                <a:cubicBezTo>
                  <a:pt x="1762026" y="1371006"/>
                  <a:pt x="1769412" y="1362400"/>
                  <a:pt x="1781137" y="1358465"/>
                </a:cubicBezTo>
                <a:cubicBezTo>
                  <a:pt x="1786130" y="1357885"/>
                  <a:pt x="1791475" y="1357283"/>
                  <a:pt x="1797173" y="1356659"/>
                </a:cubicBezTo>
                <a:cubicBezTo>
                  <a:pt x="1802870" y="1356035"/>
                  <a:pt x="1808568" y="1355697"/>
                  <a:pt x="1814265" y="1355646"/>
                </a:cubicBezTo>
                <a:close/>
                <a:moveTo>
                  <a:pt x="6162894" y="1354588"/>
                </a:moveTo>
                <a:lnTo>
                  <a:pt x="6168180" y="1354588"/>
                </a:lnTo>
                <a:cubicBezTo>
                  <a:pt x="6168533" y="1368318"/>
                  <a:pt x="6168797" y="1382004"/>
                  <a:pt x="6168973" y="1395646"/>
                </a:cubicBezTo>
                <a:cubicBezTo>
                  <a:pt x="6169149" y="1409288"/>
                  <a:pt x="6169237" y="1422974"/>
                  <a:pt x="6169237" y="1436703"/>
                </a:cubicBezTo>
                <a:cubicBezTo>
                  <a:pt x="6169215" y="1457798"/>
                  <a:pt x="6169083" y="1479134"/>
                  <a:pt x="6168841" y="1500713"/>
                </a:cubicBezTo>
                <a:cubicBezTo>
                  <a:pt x="6168599" y="1522291"/>
                  <a:pt x="6168379" y="1544421"/>
                  <a:pt x="6168180" y="1567101"/>
                </a:cubicBezTo>
                <a:cubicBezTo>
                  <a:pt x="6162160" y="1567563"/>
                  <a:pt x="6156051" y="1567784"/>
                  <a:pt x="6149854" y="1567762"/>
                </a:cubicBezTo>
                <a:cubicBezTo>
                  <a:pt x="6143658" y="1567740"/>
                  <a:pt x="6137549" y="1567872"/>
                  <a:pt x="6131529" y="1568158"/>
                </a:cubicBezTo>
                <a:lnTo>
                  <a:pt x="6128709" y="1544193"/>
                </a:lnTo>
                <a:cubicBezTo>
                  <a:pt x="6123452" y="1547526"/>
                  <a:pt x="6117314" y="1550551"/>
                  <a:pt x="6110294" y="1553268"/>
                </a:cubicBezTo>
                <a:cubicBezTo>
                  <a:pt x="6103275" y="1555985"/>
                  <a:pt x="6096257" y="1557424"/>
                  <a:pt x="6089237" y="1557585"/>
                </a:cubicBezTo>
                <a:cubicBezTo>
                  <a:pt x="6084979" y="1557607"/>
                  <a:pt x="6080985" y="1556858"/>
                  <a:pt x="6077255" y="1555338"/>
                </a:cubicBezTo>
                <a:cubicBezTo>
                  <a:pt x="6073525" y="1553819"/>
                  <a:pt x="6070235" y="1551396"/>
                  <a:pt x="6067387" y="1548070"/>
                </a:cubicBezTo>
                <a:cubicBezTo>
                  <a:pt x="6064795" y="1546168"/>
                  <a:pt x="6062490" y="1543716"/>
                  <a:pt x="6060471" y="1540713"/>
                </a:cubicBezTo>
                <a:cubicBezTo>
                  <a:pt x="6058451" y="1537710"/>
                  <a:pt x="6056411" y="1533936"/>
                  <a:pt x="6054347" y="1529391"/>
                </a:cubicBezTo>
                <a:cubicBezTo>
                  <a:pt x="6052057" y="1520030"/>
                  <a:pt x="6050206" y="1510382"/>
                  <a:pt x="6048796" y="1500448"/>
                </a:cubicBezTo>
                <a:cubicBezTo>
                  <a:pt x="6047387" y="1490514"/>
                  <a:pt x="6046417" y="1480426"/>
                  <a:pt x="6045889" y="1470184"/>
                </a:cubicBezTo>
                <a:cubicBezTo>
                  <a:pt x="6044941" y="1452335"/>
                  <a:pt x="6044457" y="1434024"/>
                  <a:pt x="6044435" y="1415250"/>
                </a:cubicBezTo>
                <a:cubicBezTo>
                  <a:pt x="6044413" y="1396476"/>
                  <a:pt x="6044193" y="1376490"/>
                  <a:pt x="6043775" y="1355293"/>
                </a:cubicBezTo>
                <a:lnTo>
                  <a:pt x="6086065" y="1355998"/>
                </a:lnTo>
                <a:cubicBezTo>
                  <a:pt x="6086837" y="1381395"/>
                  <a:pt x="6087057" y="1406461"/>
                  <a:pt x="6086726" y="1431197"/>
                </a:cubicBezTo>
                <a:cubicBezTo>
                  <a:pt x="6086395" y="1455933"/>
                  <a:pt x="6088289" y="1480206"/>
                  <a:pt x="6092409" y="1504017"/>
                </a:cubicBezTo>
                <a:cubicBezTo>
                  <a:pt x="6093473" y="1508899"/>
                  <a:pt x="6096191" y="1512438"/>
                  <a:pt x="6100559" y="1514633"/>
                </a:cubicBezTo>
                <a:cubicBezTo>
                  <a:pt x="6104927" y="1516829"/>
                  <a:pt x="6109847" y="1517989"/>
                  <a:pt x="6115317" y="1518114"/>
                </a:cubicBezTo>
                <a:cubicBezTo>
                  <a:pt x="6120861" y="1518106"/>
                  <a:pt x="6124840" y="1516447"/>
                  <a:pt x="6127255" y="1513136"/>
                </a:cubicBezTo>
                <a:cubicBezTo>
                  <a:pt x="6129671" y="1509824"/>
                  <a:pt x="6131095" y="1507020"/>
                  <a:pt x="6131529" y="1504722"/>
                </a:cubicBezTo>
                <a:lnTo>
                  <a:pt x="6127651" y="1356703"/>
                </a:lnTo>
                <a:cubicBezTo>
                  <a:pt x="6133834" y="1356306"/>
                  <a:pt x="6139883" y="1355866"/>
                  <a:pt x="6145801" y="1355381"/>
                </a:cubicBezTo>
                <a:cubicBezTo>
                  <a:pt x="6151719" y="1354897"/>
                  <a:pt x="6157417" y="1354632"/>
                  <a:pt x="6162894" y="1354588"/>
                </a:cubicBezTo>
                <a:close/>
                <a:moveTo>
                  <a:pt x="5867619" y="1354588"/>
                </a:moveTo>
                <a:lnTo>
                  <a:pt x="5872905" y="1354588"/>
                </a:lnTo>
                <a:cubicBezTo>
                  <a:pt x="5873257" y="1368318"/>
                  <a:pt x="5873522" y="1382004"/>
                  <a:pt x="5873698" y="1395646"/>
                </a:cubicBezTo>
                <a:cubicBezTo>
                  <a:pt x="5873875" y="1409288"/>
                  <a:pt x="5873963" y="1422974"/>
                  <a:pt x="5873963" y="1436703"/>
                </a:cubicBezTo>
                <a:cubicBezTo>
                  <a:pt x="5873941" y="1457798"/>
                  <a:pt x="5873809" y="1479134"/>
                  <a:pt x="5873566" y="1500713"/>
                </a:cubicBezTo>
                <a:cubicBezTo>
                  <a:pt x="5873323" y="1522291"/>
                  <a:pt x="5873103" y="1544421"/>
                  <a:pt x="5872905" y="1567101"/>
                </a:cubicBezTo>
                <a:cubicBezTo>
                  <a:pt x="5866885" y="1567563"/>
                  <a:pt x="5860776" y="1567784"/>
                  <a:pt x="5854579" y="1567762"/>
                </a:cubicBezTo>
                <a:cubicBezTo>
                  <a:pt x="5848383" y="1567740"/>
                  <a:pt x="5842274" y="1567872"/>
                  <a:pt x="5836253" y="1568158"/>
                </a:cubicBezTo>
                <a:lnTo>
                  <a:pt x="5833433" y="1544193"/>
                </a:lnTo>
                <a:cubicBezTo>
                  <a:pt x="5828177" y="1547526"/>
                  <a:pt x="5822039" y="1550551"/>
                  <a:pt x="5815019" y="1553268"/>
                </a:cubicBezTo>
                <a:cubicBezTo>
                  <a:pt x="5808001" y="1555985"/>
                  <a:pt x="5800981" y="1557424"/>
                  <a:pt x="5793963" y="1557585"/>
                </a:cubicBezTo>
                <a:cubicBezTo>
                  <a:pt x="5789704" y="1557607"/>
                  <a:pt x="5785710" y="1556858"/>
                  <a:pt x="5781979" y="1555338"/>
                </a:cubicBezTo>
                <a:cubicBezTo>
                  <a:pt x="5778251" y="1553819"/>
                  <a:pt x="5774961" y="1551396"/>
                  <a:pt x="5772112" y="1548070"/>
                </a:cubicBezTo>
                <a:cubicBezTo>
                  <a:pt x="5769520" y="1546168"/>
                  <a:pt x="5767215" y="1543716"/>
                  <a:pt x="5765195" y="1540713"/>
                </a:cubicBezTo>
                <a:cubicBezTo>
                  <a:pt x="5763177" y="1537710"/>
                  <a:pt x="5761135" y="1533936"/>
                  <a:pt x="5759073" y="1529391"/>
                </a:cubicBezTo>
                <a:cubicBezTo>
                  <a:pt x="5756781" y="1520030"/>
                  <a:pt x="5754931" y="1510382"/>
                  <a:pt x="5753521" y="1500448"/>
                </a:cubicBezTo>
                <a:cubicBezTo>
                  <a:pt x="5752112" y="1490514"/>
                  <a:pt x="5751143" y="1480426"/>
                  <a:pt x="5750615" y="1470184"/>
                </a:cubicBezTo>
                <a:cubicBezTo>
                  <a:pt x="5749667" y="1452335"/>
                  <a:pt x="5749183" y="1434024"/>
                  <a:pt x="5749161" y="1415250"/>
                </a:cubicBezTo>
                <a:cubicBezTo>
                  <a:pt x="5749139" y="1396476"/>
                  <a:pt x="5748918" y="1376490"/>
                  <a:pt x="5748499" y="1355293"/>
                </a:cubicBezTo>
                <a:lnTo>
                  <a:pt x="5790791" y="1355998"/>
                </a:lnTo>
                <a:cubicBezTo>
                  <a:pt x="5791561" y="1381395"/>
                  <a:pt x="5791781" y="1406461"/>
                  <a:pt x="5791451" y="1431197"/>
                </a:cubicBezTo>
                <a:cubicBezTo>
                  <a:pt x="5791121" y="1455933"/>
                  <a:pt x="5793015" y="1480206"/>
                  <a:pt x="5797133" y="1504017"/>
                </a:cubicBezTo>
                <a:cubicBezTo>
                  <a:pt x="5798199" y="1508899"/>
                  <a:pt x="5800915" y="1512438"/>
                  <a:pt x="5805283" y="1514633"/>
                </a:cubicBezTo>
                <a:cubicBezTo>
                  <a:pt x="5809653" y="1516829"/>
                  <a:pt x="5814572" y="1517989"/>
                  <a:pt x="5820041" y="1518114"/>
                </a:cubicBezTo>
                <a:cubicBezTo>
                  <a:pt x="5825585" y="1518106"/>
                  <a:pt x="5829565" y="1516447"/>
                  <a:pt x="5831979" y="1513136"/>
                </a:cubicBezTo>
                <a:cubicBezTo>
                  <a:pt x="5834396" y="1509824"/>
                  <a:pt x="5835820" y="1507020"/>
                  <a:pt x="5836253" y="1504722"/>
                </a:cubicBezTo>
                <a:lnTo>
                  <a:pt x="5832376" y="1356703"/>
                </a:lnTo>
                <a:cubicBezTo>
                  <a:pt x="5838559" y="1356306"/>
                  <a:pt x="5844609" y="1355866"/>
                  <a:pt x="5850527" y="1355381"/>
                </a:cubicBezTo>
                <a:cubicBezTo>
                  <a:pt x="5856445" y="1354897"/>
                  <a:pt x="5862142" y="1354632"/>
                  <a:pt x="5867619" y="1354588"/>
                </a:cubicBezTo>
                <a:close/>
                <a:moveTo>
                  <a:pt x="4315045" y="1354588"/>
                </a:moveTo>
                <a:lnTo>
                  <a:pt x="4320331" y="1354588"/>
                </a:lnTo>
                <a:cubicBezTo>
                  <a:pt x="4320683" y="1368318"/>
                  <a:pt x="4320947" y="1382004"/>
                  <a:pt x="4321124" y="1395646"/>
                </a:cubicBezTo>
                <a:cubicBezTo>
                  <a:pt x="4321300" y="1409288"/>
                  <a:pt x="4321388" y="1422974"/>
                  <a:pt x="4321388" y="1436703"/>
                </a:cubicBezTo>
                <a:cubicBezTo>
                  <a:pt x="4321366" y="1457798"/>
                  <a:pt x="4321234" y="1479134"/>
                  <a:pt x="4320991" y="1500713"/>
                </a:cubicBezTo>
                <a:cubicBezTo>
                  <a:pt x="4320749" y="1522291"/>
                  <a:pt x="4320529" y="1544421"/>
                  <a:pt x="4320331" y="1567101"/>
                </a:cubicBezTo>
                <a:cubicBezTo>
                  <a:pt x="4314310" y="1567563"/>
                  <a:pt x="4308201" y="1567784"/>
                  <a:pt x="4302005" y="1567762"/>
                </a:cubicBezTo>
                <a:cubicBezTo>
                  <a:pt x="4295808" y="1567740"/>
                  <a:pt x="4289699" y="1567872"/>
                  <a:pt x="4283679" y="1568158"/>
                </a:cubicBezTo>
                <a:lnTo>
                  <a:pt x="4280859" y="1544193"/>
                </a:lnTo>
                <a:cubicBezTo>
                  <a:pt x="4275602" y="1547526"/>
                  <a:pt x="4269464" y="1550551"/>
                  <a:pt x="4262445" y="1553268"/>
                </a:cubicBezTo>
                <a:cubicBezTo>
                  <a:pt x="4255426" y="1555985"/>
                  <a:pt x="4248407" y="1557424"/>
                  <a:pt x="4241387" y="1557585"/>
                </a:cubicBezTo>
                <a:cubicBezTo>
                  <a:pt x="4237129" y="1557607"/>
                  <a:pt x="4233135" y="1556858"/>
                  <a:pt x="4229405" y="1555338"/>
                </a:cubicBezTo>
                <a:cubicBezTo>
                  <a:pt x="4225675" y="1553819"/>
                  <a:pt x="4222386" y="1551396"/>
                  <a:pt x="4219537" y="1548070"/>
                </a:cubicBezTo>
                <a:cubicBezTo>
                  <a:pt x="4216945" y="1546168"/>
                  <a:pt x="4214640" y="1543716"/>
                  <a:pt x="4212621" y="1540713"/>
                </a:cubicBezTo>
                <a:cubicBezTo>
                  <a:pt x="4210601" y="1537710"/>
                  <a:pt x="4208561" y="1533936"/>
                  <a:pt x="4206497" y="1529391"/>
                </a:cubicBezTo>
                <a:cubicBezTo>
                  <a:pt x="4204207" y="1520030"/>
                  <a:pt x="4202357" y="1510382"/>
                  <a:pt x="4200947" y="1500448"/>
                </a:cubicBezTo>
                <a:cubicBezTo>
                  <a:pt x="4199537" y="1490514"/>
                  <a:pt x="4198568" y="1480426"/>
                  <a:pt x="4198039" y="1470184"/>
                </a:cubicBezTo>
                <a:cubicBezTo>
                  <a:pt x="4197093" y="1452335"/>
                  <a:pt x="4196608" y="1434024"/>
                  <a:pt x="4196585" y="1415250"/>
                </a:cubicBezTo>
                <a:cubicBezTo>
                  <a:pt x="4196563" y="1396476"/>
                  <a:pt x="4196343" y="1376490"/>
                  <a:pt x="4195925" y="1355293"/>
                </a:cubicBezTo>
                <a:lnTo>
                  <a:pt x="4238216" y="1355998"/>
                </a:lnTo>
                <a:cubicBezTo>
                  <a:pt x="4238987" y="1381395"/>
                  <a:pt x="4239207" y="1406461"/>
                  <a:pt x="4238877" y="1431197"/>
                </a:cubicBezTo>
                <a:cubicBezTo>
                  <a:pt x="4238546" y="1455933"/>
                  <a:pt x="4240441" y="1480206"/>
                  <a:pt x="4244559" y="1504017"/>
                </a:cubicBezTo>
                <a:cubicBezTo>
                  <a:pt x="4245624" y="1508899"/>
                  <a:pt x="4248341" y="1512438"/>
                  <a:pt x="4252709" y="1514633"/>
                </a:cubicBezTo>
                <a:cubicBezTo>
                  <a:pt x="4257078" y="1516829"/>
                  <a:pt x="4261997" y="1517989"/>
                  <a:pt x="4267467" y="1518114"/>
                </a:cubicBezTo>
                <a:cubicBezTo>
                  <a:pt x="4273011" y="1518106"/>
                  <a:pt x="4276990" y="1516447"/>
                  <a:pt x="4279405" y="1513136"/>
                </a:cubicBezTo>
                <a:cubicBezTo>
                  <a:pt x="4281821" y="1509824"/>
                  <a:pt x="4283245" y="1507020"/>
                  <a:pt x="4283679" y="1504722"/>
                </a:cubicBezTo>
                <a:lnTo>
                  <a:pt x="4279802" y="1356703"/>
                </a:lnTo>
                <a:cubicBezTo>
                  <a:pt x="4285984" y="1356306"/>
                  <a:pt x="4292034" y="1355866"/>
                  <a:pt x="4297952" y="1355381"/>
                </a:cubicBezTo>
                <a:cubicBezTo>
                  <a:pt x="4303869" y="1354897"/>
                  <a:pt x="4309567" y="1354632"/>
                  <a:pt x="4315045" y="1354588"/>
                </a:cubicBezTo>
                <a:close/>
                <a:moveTo>
                  <a:pt x="2019262" y="1354236"/>
                </a:moveTo>
                <a:cubicBezTo>
                  <a:pt x="2022845" y="1354177"/>
                  <a:pt x="2025900" y="1354295"/>
                  <a:pt x="2028425" y="1354588"/>
                </a:cubicBezTo>
                <a:cubicBezTo>
                  <a:pt x="2028873" y="1358017"/>
                  <a:pt x="2029123" y="1361116"/>
                  <a:pt x="2029174" y="1363884"/>
                </a:cubicBezTo>
                <a:cubicBezTo>
                  <a:pt x="2029226" y="1366652"/>
                  <a:pt x="2029563" y="1369662"/>
                  <a:pt x="2030187" y="1372915"/>
                </a:cubicBezTo>
                <a:cubicBezTo>
                  <a:pt x="2037082" y="1369581"/>
                  <a:pt x="2044351" y="1366556"/>
                  <a:pt x="2051994" y="1363840"/>
                </a:cubicBezTo>
                <a:cubicBezTo>
                  <a:pt x="2059637" y="1361123"/>
                  <a:pt x="2067523" y="1359684"/>
                  <a:pt x="2075650" y="1359522"/>
                </a:cubicBezTo>
                <a:cubicBezTo>
                  <a:pt x="2078455" y="1359530"/>
                  <a:pt x="2081216" y="1359779"/>
                  <a:pt x="2083932" y="1360271"/>
                </a:cubicBezTo>
                <a:cubicBezTo>
                  <a:pt x="2086649" y="1360763"/>
                  <a:pt x="2089409" y="1361453"/>
                  <a:pt x="2092214" y="1362342"/>
                </a:cubicBezTo>
                <a:cubicBezTo>
                  <a:pt x="2102861" y="1368318"/>
                  <a:pt x="2109938" y="1376189"/>
                  <a:pt x="2113448" y="1385954"/>
                </a:cubicBezTo>
                <a:cubicBezTo>
                  <a:pt x="2116957" y="1395719"/>
                  <a:pt x="2118573" y="1406410"/>
                  <a:pt x="2118294" y="1418025"/>
                </a:cubicBezTo>
                <a:cubicBezTo>
                  <a:pt x="2118220" y="1425110"/>
                  <a:pt x="2117927" y="1432173"/>
                  <a:pt x="2117413" y="1439214"/>
                </a:cubicBezTo>
                <a:cubicBezTo>
                  <a:pt x="2116899" y="1446256"/>
                  <a:pt x="2116605" y="1453054"/>
                  <a:pt x="2116532" y="1459611"/>
                </a:cubicBezTo>
                <a:cubicBezTo>
                  <a:pt x="2116512" y="1469642"/>
                  <a:pt x="2116395" y="1481024"/>
                  <a:pt x="2116179" y="1493757"/>
                </a:cubicBezTo>
                <a:cubicBezTo>
                  <a:pt x="2115964" y="1506490"/>
                  <a:pt x="2115063" y="1518185"/>
                  <a:pt x="2113477" y="1528843"/>
                </a:cubicBezTo>
                <a:cubicBezTo>
                  <a:pt x="2111891" y="1539501"/>
                  <a:pt x="2109033" y="1546732"/>
                  <a:pt x="2104901" y="1550537"/>
                </a:cubicBezTo>
                <a:cubicBezTo>
                  <a:pt x="2102148" y="1552651"/>
                  <a:pt x="2098051" y="1554237"/>
                  <a:pt x="2092611" y="1555294"/>
                </a:cubicBezTo>
                <a:cubicBezTo>
                  <a:pt x="2087170" y="1556352"/>
                  <a:pt x="2081047" y="1556880"/>
                  <a:pt x="2074241" y="1556880"/>
                </a:cubicBezTo>
                <a:cubicBezTo>
                  <a:pt x="2067596" y="1556858"/>
                  <a:pt x="2060885" y="1556374"/>
                  <a:pt x="2054109" y="1555426"/>
                </a:cubicBezTo>
                <a:cubicBezTo>
                  <a:pt x="2047331" y="1554480"/>
                  <a:pt x="2041237" y="1553202"/>
                  <a:pt x="2035826" y="1551594"/>
                </a:cubicBezTo>
                <a:cubicBezTo>
                  <a:pt x="2035779" y="1561819"/>
                  <a:pt x="2036109" y="1572383"/>
                  <a:pt x="2036819" y="1583286"/>
                </a:cubicBezTo>
                <a:cubicBezTo>
                  <a:pt x="2037527" y="1594190"/>
                  <a:pt x="2038198" y="1603996"/>
                  <a:pt x="2038828" y="1612707"/>
                </a:cubicBezTo>
                <a:cubicBezTo>
                  <a:pt x="2039459" y="1621418"/>
                  <a:pt x="2039633" y="1627596"/>
                  <a:pt x="2039351" y="1631242"/>
                </a:cubicBezTo>
                <a:lnTo>
                  <a:pt x="1995297" y="1630890"/>
                </a:lnTo>
                <a:cubicBezTo>
                  <a:pt x="1994584" y="1604708"/>
                  <a:pt x="1993936" y="1576288"/>
                  <a:pt x="1993353" y="1545629"/>
                </a:cubicBezTo>
                <a:cubicBezTo>
                  <a:pt x="1992770" y="1514970"/>
                  <a:pt x="1992304" y="1483391"/>
                  <a:pt x="1991956" y="1450892"/>
                </a:cubicBezTo>
                <a:cubicBezTo>
                  <a:pt x="1991608" y="1418393"/>
                  <a:pt x="1991429" y="1386291"/>
                  <a:pt x="1991421" y="1354588"/>
                </a:cubicBezTo>
                <a:cubicBezTo>
                  <a:pt x="1993535" y="1354588"/>
                  <a:pt x="1995650" y="1354588"/>
                  <a:pt x="1997765" y="1354588"/>
                </a:cubicBezTo>
                <a:cubicBezTo>
                  <a:pt x="2001325" y="1354574"/>
                  <a:pt x="2004953" y="1354515"/>
                  <a:pt x="2008645" y="1354412"/>
                </a:cubicBezTo>
                <a:cubicBezTo>
                  <a:pt x="2012339" y="1354310"/>
                  <a:pt x="2015878" y="1354251"/>
                  <a:pt x="2019262" y="1354236"/>
                </a:cubicBezTo>
                <a:close/>
                <a:moveTo>
                  <a:pt x="5027029" y="1351769"/>
                </a:moveTo>
                <a:cubicBezTo>
                  <a:pt x="5039848" y="1351740"/>
                  <a:pt x="5052095" y="1352680"/>
                  <a:pt x="5063769" y="1354588"/>
                </a:cubicBezTo>
                <a:cubicBezTo>
                  <a:pt x="5075443" y="1356497"/>
                  <a:pt x="5083637" y="1359552"/>
                  <a:pt x="5088350" y="1363752"/>
                </a:cubicBezTo>
                <a:cubicBezTo>
                  <a:pt x="5090810" y="1366292"/>
                  <a:pt x="5092851" y="1368964"/>
                  <a:pt x="5094473" y="1371769"/>
                </a:cubicBezTo>
                <a:cubicBezTo>
                  <a:pt x="5096096" y="1374574"/>
                  <a:pt x="5097345" y="1377070"/>
                  <a:pt x="5098218" y="1379258"/>
                </a:cubicBezTo>
                <a:cubicBezTo>
                  <a:pt x="5099665" y="1383240"/>
                  <a:pt x="5100671" y="1391995"/>
                  <a:pt x="5101236" y="1405525"/>
                </a:cubicBezTo>
                <a:cubicBezTo>
                  <a:pt x="5101801" y="1419055"/>
                  <a:pt x="5102234" y="1435145"/>
                  <a:pt x="5102535" y="1453796"/>
                </a:cubicBezTo>
                <a:cubicBezTo>
                  <a:pt x="5102837" y="1472447"/>
                  <a:pt x="5103314" y="1491445"/>
                  <a:pt x="5103967" y="1510790"/>
                </a:cubicBezTo>
                <a:cubicBezTo>
                  <a:pt x="5104621" y="1530135"/>
                  <a:pt x="5105759" y="1547613"/>
                  <a:pt x="5107381" y="1563224"/>
                </a:cubicBezTo>
                <a:cubicBezTo>
                  <a:pt x="5102351" y="1563239"/>
                  <a:pt x="5096463" y="1563297"/>
                  <a:pt x="5089716" y="1563400"/>
                </a:cubicBezTo>
                <a:cubicBezTo>
                  <a:pt x="5082969" y="1563503"/>
                  <a:pt x="5076992" y="1563562"/>
                  <a:pt x="5071787" y="1563576"/>
                </a:cubicBezTo>
                <a:cubicBezTo>
                  <a:pt x="5069289" y="1563584"/>
                  <a:pt x="5067323" y="1563569"/>
                  <a:pt x="5065883" y="1563532"/>
                </a:cubicBezTo>
                <a:cubicBezTo>
                  <a:pt x="5064444" y="1563496"/>
                  <a:pt x="5063710" y="1563393"/>
                  <a:pt x="5063681" y="1563224"/>
                </a:cubicBezTo>
                <a:lnTo>
                  <a:pt x="5064385" y="1541374"/>
                </a:lnTo>
                <a:cubicBezTo>
                  <a:pt x="5059011" y="1544384"/>
                  <a:pt x="5052667" y="1547262"/>
                  <a:pt x="5045355" y="1550008"/>
                </a:cubicBezTo>
                <a:cubicBezTo>
                  <a:pt x="5038041" y="1552754"/>
                  <a:pt x="5030289" y="1554222"/>
                  <a:pt x="5022095" y="1554413"/>
                </a:cubicBezTo>
                <a:cubicBezTo>
                  <a:pt x="5015809" y="1554355"/>
                  <a:pt x="5009701" y="1553062"/>
                  <a:pt x="5003769" y="1550537"/>
                </a:cubicBezTo>
                <a:cubicBezTo>
                  <a:pt x="4998695" y="1546660"/>
                  <a:pt x="4995009" y="1541198"/>
                  <a:pt x="4992711" y="1534149"/>
                </a:cubicBezTo>
                <a:cubicBezTo>
                  <a:pt x="4990413" y="1527100"/>
                  <a:pt x="4989283" y="1519523"/>
                  <a:pt x="4989319" y="1511418"/>
                </a:cubicBezTo>
                <a:cubicBezTo>
                  <a:pt x="4989348" y="1504274"/>
                  <a:pt x="4990083" y="1497504"/>
                  <a:pt x="4991521" y="1491109"/>
                </a:cubicBezTo>
                <a:cubicBezTo>
                  <a:pt x="4992961" y="1484714"/>
                  <a:pt x="4994928" y="1479266"/>
                  <a:pt x="4997425" y="1474765"/>
                </a:cubicBezTo>
                <a:cubicBezTo>
                  <a:pt x="5000835" y="1469305"/>
                  <a:pt x="5006387" y="1465072"/>
                  <a:pt x="5014079" y="1462065"/>
                </a:cubicBezTo>
                <a:cubicBezTo>
                  <a:pt x="5021772" y="1459058"/>
                  <a:pt x="5030169" y="1456914"/>
                  <a:pt x="5039271" y="1455630"/>
                </a:cubicBezTo>
                <a:cubicBezTo>
                  <a:pt x="5048374" y="1454346"/>
                  <a:pt x="5056745" y="1453559"/>
                  <a:pt x="5064385" y="1453267"/>
                </a:cubicBezTo>
                <a:cubicBezTo>
                  <a:pt x="5064227" y="1447903"/>
                  <a:pt x="5064114" y="1441207"/>
                  <a:pt x="5064047" y="1433179"/>
                </a:cubicBezTo>
                <a:cubicBezTo>
                  <a:pt x="5063979" y="1425152"/>
                  <a:pt x="5063500" y="1417672"/>
                  <a:pt x="5062611" y="1410742"/>
                </a:cubicBezTo>
                <a:cubicBezTo>
                  <a:pt x="5061721" y="1403810"/>
                  <a:pt x="5059963" y="1399307"/>
                  <a:pt x="5057337" y="1397232"/>
                </a:cubicBezTo>
                <a:cubicBezTo>
                  <a:pt x="5053817" y="1395165"/>
                  <a:pt x="5048795" y="1393738"/>
                  <a:pt x="5042274" y="1392950"/>
                </a:cubicBezTo>
                <a:cubicBezTo>
                  <a:pt x="5035752" y="1392163"/>
                  <a:pt x="5029113" y="1391728"/>
                  <a:pt x="5022355" y="1391645"/>
                </a:cubicBezTo>
                <a:cubicBezTo>
                  <a:pt x="5015598" y="1391562"/>
                  <a:pt x="5010108" y="1391545"/>
                  <a:pt x="5005883" y="1391593"/>
                </a:cubicBezTo>
                <a:cubicBezTo>
                  <a:pt x="5005589" y="1384486"/>
                  <a:pt x="5005471" y="1377202"/>
                  <a:pt x="5005531" y="1369743"/>
                </a:cubicBezTo>
                <a:cubicBezTo>
                  <a:pt x="5005471" y="1364456"/>
                  <a:pt x="5005589" y="1358818"/>
                  <a:pt x="5005883" y="1352826"/>
                </a:cubicBezTo>
                <a:cubicBezTo>
                  <a:pt x="5012227" y="1352121"/>
                  <a:pt x="5019275" y="1351769"/>
                  <a:pt x="5027029" y="1351769"/>
                </a:cubicBezTo>
                <a:close/>
                <a:moveTo>
                  <a:pt x="4617454" y="1351769"/>
                </a:moveTo>
                <a:cubicBezTo>
                  <a:pt x="4630273" y="1351740"/>
                  <a:pt x="4642520" y="1352680"/>
                  <a:pt x="4654194" y="1354588"/>
                </a:cubicBezTo>
                <a:cubicBezTo>
                  <a:pt x="4665868" y="1356497"/>
                  <a:pt x="4674062" y="1359552"/>
                  <a:pt x="4678775" y="1363752"/>
                </a:cubicBezTo>
                <a:cubicBezTo>
                  <a:pt x="4681235" y="1366292"/>
                  <a:pt x="4683277" y="1368964"/>
                  <a:pt x="4684899" y="1371769"/>
                </a:cubicBezTo>
                <a:cubicBezTo>
                  <a:pt x="4686521" y="1374574"/>
                  <a:pt x="4687769" y="1377070"/>
                  <a:pt x="4688643" y="1379258"/>
                </a:cubicBezTo>
                <a:cubicBezTo>
                  <a:pt x="4690090" y="1383240"/>
                  <a:pt x="4691096" y="1391995"/>
                  <a:pt x="4691661" y="1405525"/>
                </a:cubicBezTo>
                <a:cubicBezTo>
                  <a:pt x="4692227" y="1419055"/>
                  <a:pt x="4692660" y="1435145"/>
                  <a:pt x="4692961" y="1453796"/>
                </a:cubicBezTo>
                <a:cubicBezTo>
                  <a:pt x="4693262" y="1472447"/>
                  <a:pt x="4693739" y="1491445"/>
                  <a:pt x="4694393" y="1510790"/>
                </a:cubicBezTo>
                <a:cubicBezTo>
                  <a:pt x="4695045" y="1530135"/>
                  <a:pt x="4696184" y="1547613"/>
                  <a:pt x="4697807" y="1563224"/>
                </a:cubicBezTo>
                <a:cubicBezTo>
                  <a:pt x="4692777" y="1563239"/>
                  <a:pt x="4686889" y="1563297"/>
                  <a:pt x="4680141" y="1563400"/>
                </a:cubicBezTo>
                <a:cubicBezTo>
                  <a:pt x="4673394" y="1563503"/>
                  <a:pt x="4667417" y="1563562"/>
                  <a:pt x="4662211" y="1563576"/>
                </a:cubicBezTo>
                <a:cubicBezTo>
                  <a:pt x="4659715" y="1563584"/>
                  <a:pt x="4657747" y="1563569"/>
                  <a:pt x="4656309" y="1563532"/>
                </a:cubicBezTo>
                <a:cubicBezTo>
                  <a:pt x="4654869" y="1563496"/>
                  <a:pt x="4654135" y="1563393"/>
                  <a:pt x="4654106" y="1563224"/>
                </a:cubicBezTo>
                <a:lnTo>
                  <a:pt x="4654811" y="1541374"/>
                </a:lnTo>
                <a:cubicBezTo>
                  <a:pt x="4649436" y="1544384"/>
                  <a:pt x="4643093" y="1547262"/>
                  <a:pt x="4635780" y="1550008"/>
                </a:cubicBezTo>
                <a:cubicBezTo>
                  <a:pt x="4628467" y="1552754"/>
                  <a:pt x="4620713" y="1554222"/>
                  <a:pt x="4612520" y="1554413"/>
                </a:cubicBezTo>
                <a:cubicBezTo>
                  <a:pt x="4606235" y="1554355"/>
                  <a:pt x="4600126" y="1553062"/>
                  <a:pt x="4594193" y="1550537"/>
                </a:cubicBezTo>
                <a:cubicBezTo>
                  <a:pt x="4589120" y="1546660"/>
                  <a:pt x="4585435" y="1541198"/>
                  <a:pt x="4583137" y="1534149"/>
                </a:cubicBezTo>
                <a:cubicBezTo>
                  <a:pt x="4580838" y="1527100"/>
                  <a:pt x="4579707" y="1519523"/>
                  <a:pt x="4579745" y="1511418"/>
                </a:cubicBezTo>
                <a:cubicBezTo>
                  <a:pt x="4579773" y="1504274"/>
                  <a:pt x="4580507" y="1497504"/>
                  <a:pt x="4581947" y="1491109"/>
                </a:cubicBezTo>
                <a:cubicBezTo>
                  <a:pt x="4583386" y="1484714"/>
                  <a:pt x="4585353" y="1479266"/>
                  <a:pt x="4587850" y="1474765"/>
                </a:cubicBezTo>
                <a:cubicBezTo>
                  <a:pt x="4591261" y="1469305"/>
                  <a:pt x="4596813" y="1465072"/>
                  <a:pt x="4604505" y="1462065"/>
                </a:cubicBezTo>
                <a:cubicBezTo>
                  <a:pt x="4612198" y="1459058"/>
                  <a:pt x="4620595" y="1456914"/>
                  <a:pt x="4629697" y="1455630"/>
                </a:cubicBezTo>
                <a:cubicBezTo>
                  <a:pt x="4638799" y="1454346"/>
                  <a:pt x="4647171" y="1453559"/>
                  <a:pt x="4654811" y="1453267"/>
                </a:cubicBezTo>
                <a:cubicBezTo>
                  <a:pt x="4654652" y="1447903"/>
                  <a:pt x="4654539" y="1441207"/>
                  <a:pt x="4654471" y="1433179"/>
                </a:cubicBezTo>
                <a:cubicBezTo>
                  <a:pt x="4654404" y="1425152"/>
                  <a:pt x="4653925" y="1417672"/>
                  <a:pt x="4653035" y="1410742"/>
                </a:cubicBezTo>
                <a:cubicBezTo>
                  <a:pt x="4652145" y="1403810"/>
                  <a:pt x="4650388" y="1399307"/>
                  <a:pt x="4647762" y="1397232"/>
                </a:cubicBezTo>
                <a:cubicBezTo>
                  <a:pt x="4644242" y="1395165"/>
                  <a:pt x="4639221" y="1393738"/>
                  <a:pt x="4632699" y="1392950"/>
                </a:cubicBezTo>
                <a:cubicBezTo>
                  <a:pt x="4626177" y="1392163"/>
                  <a:pt x="4619538" y="1391728"/>
                  <a:pt x="4612781" y="1391645"/>
                </a:cubicBezTo>
                <a:cubicBezTo>
                  <a:pt x="4606024" y="1391562"/>
                  <a:pt x="4600533" y="1391545"/>
                  <a:pt x="4596309" y="1391593"/>
                </a:cubicBezTo>
                <a:cubicBezTo>
                  <a:pt x="4596014" y="1384486"/>
                  <a:pt x="4595897" y="1377202"/>
                  <a:pt x="4595956" y="1369743"/>
                </a:cubicBezTo>
                <a:cubicBezTo>
                  <a:pt x="4595897" y="1364456"/>
                  <a:pt x="4596014" y="1358818"/>
                  <a:pt x="4596309" y="1352826"/>
                </a:cubicBezTo>
                <a:cubicBezTo>
                  <a:pt x="4602652" y="1352121"/>
                  <a:pt x="4609701" y="1351769"/>
                  <a:pt x="4617454" y="1351769"/>
                </a:cubicBezTo>
                <a:close/>
                <a:moveTo>
                  <a:pt x="3141079" y="1351769"/>
                </a:moveTo>
                <a:cubicBezTo>
                  <a:pt x="3153898" y="1351740"/>
                  <a:pt x="3166145" y="1352680"/>
                  <a:pt x="3177819" y="1354588"/>
                </a:cubicBezTo>
                <a:cubicBezTo>
                  <a:pt x="3189493" y="1356497"/>
                  <a:pt x="3197687" y="1359552"/>
                  <a:pt x="3202401" y="1363752"/>
                </a:cubicBezTo>
                <a:cubicBezTo>
                  <a:pt x="3204861" y="1366292"/>
                  <a:pt x="3206901" y="1368964"/>
                  <a:pt x="3208524" y="1371769"/>
                </a:cubicBezTo>
                <a:cubicBezTo>
                  <a:pt x="3210147" y="1374574"/>
                  <a:pt x="3211395" y="1377070"/>
                  <a:pt x="3212269" y="1379258"/>
                </a:cubicBezTo>
                <a:cubicBezTo>
                  <a:pt x="3213715" y="1383240"/>
                  <a:pt x="3214721" y="1391995"/>
                  <a:pt x="3215286" y="1405525"/>
                </a:cubicBezTo>
                <a:cubicBezTo>
                  <a:pt x="3215852" y="1419055"/>
                  <a:pt x="3216285" y="1435145"/>
                  <a:pt x="3216585" y="1453796"/>
                </a:cubicBezTo>
                <a:cubicBezTo>
                  <a:pt x="3216887" y="1472447"/>
                  <a:pt x="3217364" y="1491445"/>
                  <a:pt x="3218017" y="1510790"/>
                </a:cubicBezTo>
                <a:cubicBezTo>
                  <a:pt x="3218671" y="1530135"/>
                  <a:pt x="3219809" y="1547613"/>
                  <a:pt x="3221431" y="1563224"/>
                </a:cubicBezTo>
                <a:cubicBezTo>
                  <a:pt x="3216402" y="1563239"/>
                  <a:pt x="3210513" y="1563297"/>
                  <a:pt x="3203766" y="1563400"/>
                </a:cubicBezTo>
                <a:cubicBezTo>
                  <a:pt x="3197019" y="1563503"/>
                  <a:pt x="3191042" y="1563562"/>
                  <a:pt x="3185837" y="1563576"/>
                </a:cubicBezTo>
                <a:cubicBezTo>
                  <a:pt x="3183341" y="1563584"/>
                  <a:pt x="3181372" y="1563569"/>
                  <a:pt x="3179933" y="1563532"/>
                </a:cubicBezTo>
                <a:cubicBezTo>
                  <a:pt x="3178495" y="1563496"/>
                  <a:pt x="3177760" y="1563393"/>
                  <a:pt x="3177731" y="1563224"/>
                </a:cubicBezTo>
                <a:lnTo>
                  <a:pt x="3178435" y="1541374"/>
                </a:lnTo>
                <a:cubicBezTo>
                  <a:pt x="3173061" y="1544384"/>
                  <a:pt x="3166718" y="1547262"/>
                  <a:pt x="3159405" y="1550008"/>
                </a:cubicBezTo>
                <a:cubicBezTo>
                  <a:pt x="3152092" y="1552754"/>
                  <a:pt x="3144339" y="1554222"/>
                  <a:pt x="3136145" y="1554413"/>
                </a:cubicBezTo>
                <a:cubicBezTo>
                  <a:pt x="3129860" y="1554355"/>
                  <a:pt x="3123751" y="1553062"/>
                  <a:pt x="3117819" y="1550537"/>
                </a:cubicBezTo>
                <a:cubicBezTo>
                  <a:pt x="3112745" y="1546660"/>
                  <a:pt x="3109059" y="1541198"/>
                  <a:pt x="3106761" y="1534149"/>
                </a:cubicBezTo>
                <a:cubicBezTo>
                  <a:pt x="3104463" y="1527100"/>
                  <a:pt x="3103332" y="1519523"/>
                  <a:pt x="3103369" y="1511418"/>
                </a:cubicBezTo>
                <a:cubicBezTo>
                  <a:pt x="3103398" y="1504274"/>
                  <a:pt x="3104133" y="1497504"/>
                  <a:pt x="3105572" y="1491109"/>
                </a:cubicBezTo>
                <a:cubicBezTo>
                  <a:pt x="3107011" y="1484714"/>
                  <a:pt x="3108979" y="1479266"/>
                  <a:pt x="3111475" y="1474765"/>
                </a:cubicBezTo>
                <a:cubicBezTo>
                  <a:pt x="3114886" y="1469305"/>
                  <a:pt x="3120438" y="1465072"/>
                  <a:pt x="3128130" y="1462065"/>
                </a:cubicBezTo>
                <a:cubicBezTo>
                  <a:pt x="3135823" y="1459058"/>
                  <a:pt x="3144220" y="1456914"/>
                  <a:pt x="3153322" y="1455630"/>
                </a:cubicBezTo>
                <a:cubicBezTo>
                  <a:pt x="3162424" y="1454346"/>
                  <a:pt x="3170796" y="1453559"/>
                  <a:pt x="3178435" y="1453267"/>
                </a:cubicBezTo>
                <a:cubicBezTo>
                  <a:pt x="3178277" y="1447903"/>
                  <a:pt x="3178164" y="1441207"/>
                  <a:pt x="3178097" y="1433179"/>
                </a:cubicBezTo>
                <a:cubicBezTo>
                  <a:pt x="3178029" y="1425152"/>
                  <a:pt x="3177550" y="1417672"/>
                  <a:pt x="3176661" y="1410742"/>
                </a:cubicBezTo>
                <a:cubicBezTo>
                  <a:pt x="3175771" y="1403810"/>
                  <a:pt x="3174013" y="1399307"/>
                  <a:pt x="3171387" y="1397232"/>
                </a:cubicBezTo>
                <a:cubicBezTo>
                  <a:pt x="3167867" y="1395165"/>
                  <a:pt x="3162847" y="1393738"/>
                  <a:pt x="3156324" y="1392950"/>
                </a:cubicBezTo>
                <a:cubicBezTo>
                  <a:pt x="3149802" y="1392163"/>
                  <a:pt x="3143163" y="1391728"/>
                  <a:pt x="3136405" y="1391645"/>
                </a:cubicBezTo>
                <a:cubicBezTo>
                  <a:pt x="3129649" y="1391562"/>
                  <a:pt x="3124158" y="1391545"/>
                  <a:pt x="3119933" y="1391593"/>
                </a:cubicBezTo>
                <a:cubicBezTo>
                  <a:pt x="3119639" y="1384486"/>
                  <a:pt x="3119522" y="1377202"/>
                  <a:pt x="3119581" y="1369743"/>
                </a:cubicBezTo>
                <a:cubicBezTo>
                  <a:pt x="3119522" y="1364456"/>
                  <a:pt x="3119639" y="1358818"/>
                  <a:pt x="3119933" y="1352826"/>
                </a:cubicBezTo>
                <a:cubicBezTo>
                  <a:pt x="3126277" y="1352121"/>
                  <a:pt x="3133325" y="1351769"/>
                  <a:pt x="3141079" y="1351769"/>
                </a:cubicBezTo>
                <a:close/>
                <a:moveTo>
                  <a:pt x="2655303" y="1351769"/>
                </a:moveTo>
                <a:cubicBezTo>
                  <a:pt x="2668123" y="1351740"/>
                  <a:pt x="2680370" y="1352680"/>
                  <a:pt x="2692044" y="1354588"/>
                </a:cubicBezTo>
                <a:cubicBezTo>
                  <a:pt x="2703718" y="1356497"/>
                  <a:pt x="2711912" y="1359552"/>
                  <a:pt x="2716626" y="1363752"/>
                </a:cubicBezTo>
                <a:cubicBezTo>
                  <a:pt x="2719085" y="1366292"/>
                  <a:pt x="2721126" y="1368964"/>
                  <a:pt x="2722749" y="1371769"/>
                </a:cubicBezTo>
                <a:cubicBezTo>
                  <a:pt x="2724371" y="1374574"/>
                  <a:pt x="2725620" y="1377070"/>
                  <a:pt x="2726493" y="1379258"/>
                </a:cubicBezTo>
                <a:cubicBezTo>
                  <a:pt x="2727940" y="1383240"/>
                  <a:pt x="2728946" y="1391995"/>
                  <a:pt x="2729511" y="1405525"/>
                </a:cubicBezTo>
                <a:cubicBezTo>
                  <a:pt x="2730076" y="1419055"/>
                  <a:pt x="2730510" y="1435145"/>
                  <a:pt x="2730811" y="1453796"/>
                </a:cubicBezTo>
                <a:cubicBezTo>
                  <a:pt x="2731112" y="1472447"/>
                  <a:pt x="2731589" y="1491445"/>
                  <a:pt x="2732243" y="1510790"/>
                </a:cubicBezTo>
                <a:cubicBezTo>
                  <a:pt x="2732896" y="1530135"/>
                  <a:pt x="2734034" y="1547613"/>
                  <a:pt x="2735657" y="1563224"/>
                </a:cubicBezTo>
                <a:cubicBezTo>
                  <a:pt x="2730627" y="1563239"/>
                  <a:pt x="2724739" y="1563297"/>
                  <a:pt x="2717991" y="1563400"/>
                </a:cubicBezTo>
                <a:cubicBezTo>
                  <a:pt x="2711244" y="1563503"/>
                  <a:pt x="2705267" y="1563562"/>
                  <a:pt x="2700061" y="1563576"/>
                </a:cubicBezTo>
                <a:cubicBezTo>
                  <a:pt x="2697565" y="1563584"/>
                  <a:pt x="2695598" y="1563569"/>
                  <a:pt x="2694159" y="1563532"/>
                </a:cubicBezTo>
                <a:cubicBezTo>
                  <a:pt x="2692719" y="1563496"/>
                  <a:pt x="2691985" y="1563393"/>
                  <a:pt x="2691956" y="1563224"/>
                </a:cubicBezTo>
                <a:lnTo>
                  <a:pt x="2692661" y="1541374"/>
                </a:lnTo>
                <a:cubicBezTo>
                  <a:pt x="2687286" y="1544384"/>
                  <a:pt x="2680943" y="1547262"/>
                  <a:pt x="2673630" y="1550008"/>
                </a:cubicBezTo>
                <a:cubicBezTo>
                  <a:pt x="2666317" y="1552754"/>
                  <a:pt x="2658563" y="1554222"/>
                  <a:pt x="2650369" y="1554413"/>
                </a:cubicBezTo>
                <a:cubicBezTo>
                  <a:pt x="2644085" y="1554355"/>
                  <a:pt x="2637976" y="1553062"/>
                  <a:pt x="2632044" y="1550537"/>
                </a:cubicBezTo>
                <a:cubicBezTo>
                  <a:pt x="2626970" y="1546660"/>
                  <a:pt x="2623284" y="1541198"/>
                  <a:pt x="2620986" y="1534149"/>
                </a:cubicBezTo>
                <a:cubicBezTo>
                  <a:pt x="2618688" y="1527100"/>
                  <a:pt x="2617558" y="1519523"/>
                  <a:pt x="2617594" y="1511418"/>
                </a:cubicBezTo>
                <a:cubicBezTo>
                  <a:pt x="2617623" y="1504274"/>
                  <a:pt x="2618357" y="1497504"/>
                  <a:pt x="2619797" y="1491109"/>
                </a:cubicBezTo>
                <a:cubicBezTo>
                  <a:pt x="2621236" y="1484714"/>
                  <a:pt x="2623203" y="1479266"/>
                  <a:pt x="2625700" y="1474765"/>
                </a:cubicBezTo>
                <a:cubicBezTo>
                  <a:pt x="2629111" y="1469305"/>
                  <a:pt x="2634663" y="1465072"/>
                  <a:pt x="2642355" y="1462065"/>
                </a:cubicBezTo>
                <a:cubicBezTo>
                  <a:pt x="2650048" y="1459058"/>
                  <a:pt x="2658445" y="1456914"/>
                  <a:pt x="2667547" y="1455630"/>
                </a:cubicBezTo>
                <a:cubicBezTo>
                  <a:pt x="2676649" y="1454346"/>
                  <a:pt x="2685021" y="1453559"/>
                  <a:pt x="2692661" y="1453267"/>
                </a:cubicBezTo>
                <a:cubicBezTo>
                  <a:pt x="2692502" y="1447903"/>
                  <a:pt x="2692389" y="1441207"/>
                  <a:pt x="2692321" y="1433179"/>
                </a:cubicBezTo>
                <a:cubicBezTo>
                  <a:pt x="2692254" y="1425152"/>
                  <a:pt x="2691775" y="1417672"/>
                  <a:pt x="2690885" y="1410742"/>
                </a:cubicBezTo>
                <a:cubicBezTo>
                  <a:pt x="2689996" y="1403810"/>
                  <a:pt x="2688238" y="1399307"/>
                  <a:pt x="2685612" y="1397232"/>
                </a:cubicBezTo>
                <a:cubicBezTo>
                  <a:pt x="2682092" y="1395165"/>
                  <a:pt x="2677071" y="1393738"/>
                  <a:pt x="2670549" y="1392950"/>
                </a:cubicBezTo>
                <a:cubicBezTo>
                  <a:pt x="2664027" y="1392163"/>
                  <a:pt x="2657388" y="1391728"/>
                  <a:pt x="2650631" y="1391645"/>
                </a:cubicBezTo>
                <a:cubicBezTo>
                  <a:pt x="2643874" y="1391562"/>
                  <a:pt x="2638383" y="1391545"/>
                  <a:pt x="2634158" y="1391593"/>
                </a:cubicBezTo>
                <a:cubicBezTo>
                  <a:pt x="2633865" y="1384486"/>
                  <a:pt x="2633747" y="1377202"/>
                  <a:pt x="2633806" y="1369743"/>
                </a:cubicBezTo>
                <a:cubicBezTo>
                  <a:pt x="2633747" y="1364456"/>
                  <a:pt x="2633865" y="1358818"/>
                  <a:pt x="2634158" y="1352826"/>
                </a:cubicBezTo>
                <a:cubicBezTo>
                  <a:pt x="2640502" y="1352121"/>
                  <a:pt x="2647550" y="1351769"/>
                  <a:pt x="2655303" y="1351769"/>
                </a:cubicBezTo>
                <a:close/>
                <a:moveTo>
                  <a:pt x="4867217" y="1350712"/>
                </a:moveTo>
                <a:cubicBezTo>
                  <a:pt x="4867071" y="1355132"/>
                  <a:pt x="4867101" y="1359331"/>
                  <a:pt x="4867306" y="1363311"/>
                </a:cubicBezTo>
                <a:cubicBezTo>
                  <a:pt x="4867512" y="1367290"/>
                  <a:pt x="4867717" y="1370962"/>
                  <a:pt x="4867923" y="1374324"/>
                </a:cubicBezTo>
                <a:cubicBezTo>
                  <a:pt x="4875008" y="1370536"/>
                  <a:pt x="4882511" y="1366835"/>
                  <a:pt x="4890433" y="1363223"/>
                </a:cubicBezTo>
                <a:cubicBezTo>
                  <a:pt x="4898356" y="1359610"/>
                  <a:pt x="4906477" y="1357672"/>
                  <a:pt x="4914795" y="1357408"/>
                </a:cubicBezTo>
                <a:cubicBezTo>
                  <a:pt x="4917982" y="1357393"/>
                  <a:pt x="4921213" y="1357775"/>
                  <a:pt x="4924487" y="1358553"/>
                </a:cubicBezTo>
                <a:cubicBezTo>
                  <a:pt x="4927761" y="1359331"/>
                  <a:pt x="4930993" y="1360594"/>
                  <a:pt x="4934179" y="1362342"/>
                </a:cubicBezTo>
                <a:cubicBezTo>
                  <a:pt x="4942219" y="1370462"/>
                  <a:pt x="4947461" y="1380125"/>
                  <a:pt x="4949905" y="1391329"/>
                </a:cubicBezTo>
                <a:cubicBezTo>
                  <a:pt x="4952351" y="1402533"/>
                  <a:pt x="4953452" y="1414134"/>
                  <a:pt x="4953209" y="1426131"/>
                </a:cubicBezTo>
                <a:cubicBezTo>
                  <a:pt x="4953195" y="1430727"/>
                  <a:pt x="4953137" y="1435279"/>
                  <a:pt x="4953033" y="1439787"/>
                </a:cubicBezTo>
                <a:cubicBezTo>
                  <a:pt x="4952931" y="1444295"/>
                  <a:pt x="4952872" y="1448671"/>
                  <a:pt x="4952857" y="1452915"/>
                </a:cubicBezTo>
                <a:cubicBezTo>
                  <a:pt x="4952901" y="1464560"/>
                  <a:pt x="4953077" y="1476777"/>
                  <a:pt x="4953385" y="1489567"/>
                </a:cubicBezTo>
                <a:cubicBezTo>
                  <a:pt x="4953694" y="1502357"/>
                  <a:pt x="4953871" y="1515632"/>
                  <a:pt x="4953914" y="1529391"/>
                </a:cubicBezTo>
                <a:cubicBezTo>
                  <a:pt x="4953856" y="1540316"/>
                  <a:pt x="4953621" y="1551594"/>
                  <a:pt x="4953209" y="1563224"/>
                </a:cubicBezTo>
                <a:lnTo>
                  <a:pt x="4912681" y="1563576"/>
                </a:lnTo>
                <a:cubicBezTo>
                  <a:pt x="4913202" y="1535250"/>
                  <a:pt x="4913217" y="1508378"/>
                  <a:pt x="4912725" y="1482959"/>
                </a:cubicBezTo>
                <a:cubicBezTo>
                  <a:pt x="4912233" y="1457540"/>
                  <a:pt x="4911279" y="1432254"/>
                  <a:pt x="4909861" y="1407100"/>
                </a:cubicBezTo>
                <a:cubicBezTo>
                  <a:pt x="4908085" y="1403972"/>
                  <a:pt x="4905999" y="1401769"/>
                  <a:pt x="4903605" y="1400492"/>
                </a:cubicBezTo>
                <a:cubicBezTo>
                  <a:pt x="4901212" y="1399214"/>
                  <a:pt x="4898599" y="1398598"/>
                  <a:pt x="4895764" y="1398642"/>
                </a:cubicBezTo>
                <a:cubicBezTo>
                  <a:pt x="4890713" y="1398847"/>
                  <a:pt x="4885573" y="1400198"/>
                  <a:pt x="4880345" y="1402694"/>
                </a:cubicBezTo>
                <a:cubicBezTo>
                  <a:pt x="4875119" y="1405191"/>
                  <a:pt x="4870507" y="1407599"/>
                  <a:pt x="4866513" y="1409919"/>
                </a:cubicBezTo>
                <a:cubicBezTo>
                  <a:pt x="4866073" y="1434024"/>
                  <a:pt x="4866073" y="1459119"/>
                  <a:pt x="4866513" y="1485206"/>
                </a:cubicBezTo>
                <a:cubicBezTo>
                  <a:pt x="4866954" y="1511293"/>
                  <a:pt x="4867306" y="1537534"/>
                  <a:pt x="4867571" y="1563929"/>
                </a:cubicBezTo>
                <a:cubicBezTo>
                  <a:pt x="4862285" y="1564340"/>
                  <a:pt x="4857351" y="1564575"/>
                  <a:pt x="4852769" y="1564634"/>
                </a:cubicBezTo>
                <a:cubicBezTo>
                  <a:pt x="4848267" y="1564604"/>
                  <a:pt x="4843877" y="1564487"/>
                  <a:pt x="4839597" y="1564281"/>
                </a:cubicBezTo>
                <a:cubicBezTo>
                  <a:pt x="4835316" y="1564076"/>
                  <a:pt x="4830661" y="1563958"/>
                  <a:pt x="4825632" y="1563929"/>
                </a:cubicBezTo>
                <a:lnTo>
                  <a:pt x="4827041" y="1352121"/>
                </a:lnTo>
                <a:cubicBezTo>
                  <a:pt x="4834597" y="1352085"/>
                  <a:pt x="4841425" y="1351894"/>
                  <a:pt x="4847527" y="1351549"/>
                </a:cubicBezTo>
                <a:cubicBezTo>
                  <a:pt x="4853628" y="1351204"/>
                  <a:pt x="4860191" y="1350925"/>
                  <a:pt x="4867217" y="1350712"/>
                </a:cubicBezTo>
                <a:close/>
                <a:moveTo>
                  <a:pt x="866718" y="1350712"/>
                </a:moveTo>
                <a:cubicBezTo>
                  <a:pt x="866571" y="1355132"/>
                  <a:pt x="866601" y="1359331"/>
                  <a:pt x="866806" y="1363311"/>
                </a:cubicBezTo>
                <a:cubicBezTo>
                  <a:pt x="867012" y="1367290"/>
                  <a:pt x="867217" y="1370962"/>
                  <a:pt x="867423" y="1374324"/>
                </a:cubicBezTo>
                <a:cubicBezTo>
                  <a:pt x="874508" y="1370536"/>
                  <a:pt x="882012" y="1366835"/>
                  <a:pt x="889934" y="1363223"/>
                </a:cubicBezTo>
                <a:cubicBezTo>
                  <a:pt x="897856" y="1359610"/>
                  <a:pt x="905977" y="1357672"/>
                  <a:pt x="914296" y="1357408"/>
                </a:cubicBezTo>
                <a:cubicBezTo>
                  <a:pt x="917482" y="1357393"/>
                  <a:pt x="920713" y="1357775"/>
                  <a:pt x="923987" y="1358553"/>
                </a:cubicBezTo>
                <a:cubicBezTo>
                  <a:pt x="927262" y="1359331"/>
                  <a:pt x="930493" y="1360594"/>
                  <a:pt x="933679" y="1362342"/>
                </a:cubicBezTo>
                <a:cubicBezTo>
                  <a:pt x="941719" y="1370462"/>
                  <a:pt x="946961" y="1380125"/>
                  <a:pt x="949406" y="1391329"/>
                </a:cubicBezTo>
                <a:cubicBezTo>
                  <a:pt x="951851" y="1402533"/>
                  <a:pt x="952952" y="1414134"/>
                  <a:pt x="952710" y="1426131"/>
                </a:cubicBezTo>
                <a:cubicBezTo>
                  <a:pt x="952695" y="1430727"/>
                  <a:pt x="952636" y="1435279"/>
                  <a:pt x="952534" y="1439787"/>
                </a:cubicBezTo>
                <a:cubicBezTo>
                  <a:pt x="952431" y="1444295"/>
                  <a:pt x="952372" y="1448671"/>
                  <a:pt x="952358" y="1452915"/>
                </a:cubicBezTo>
                <a:cubicBezTo>
                  <a:pt x="952401" y="1464560"/>
                  <a:pt x="952578" y="1476777"/>
                  <a:pt x="952886" y="1489567"/>
                </a:cubicBezTo>
                <a:cubicBezTo>
                  <a:pt x="953195" y="1502357"/>
                  <a:pt x="953371" y="1515632"/>
                  <a:pt x="953415" y="1529391"/>
                </a:cubicBezTo>
                <a:cubicBezTo>
                  <a:pt x="953356" y="1540316"/>
                  <a:pt x="953121" y="1551594"/>
                  <a:pt x="952710" y="1563224"/>
                </a:cubicBezTo>
                <a:lnTo>
                  <a:pt x="912181" y="1563576"/>
                </a:lnTo>
                <a:cubicBezTo>
                  <a:pt x="912702" y="1535250"/>
                  <a:pt x="912717" y="1508378"/>
                  <a:pt x="912225" y="1482959"/>
                </a:cubicBezTo>
                <a:cubicBezTo>
                  <a:pt x="911733" y="1457540"/>
                  <a:pt x="910779" y="1432254"/>
                  <a:pt x="909362" y="1407100"/>
                </a:cubicBezTo>
                <a:cubicBezTo>
                  <a:pt x="907585" y="1403972"/>
                  <a:pt x="905500" y="1401769"/>
                  <a:pt x="903106" y="1400492"/>
                </a:cubicBezTo>
                <a:cubicBezTo>
                  <a:pt x="900713" y="1399214"/>
                  <a:pt x="898099" y="1398598"/>
                  <a:pt x="895265" y="1398642"/>
                </a:cubicBezTo>
                <a:cubicBezTo>
                  <a:pt x="890213" y="1398847"/>
                  <a:pt x="885074" y="1400198"/>
                  <a:pt x="879846" y="1402694"/>
                </a:cubicBezTo>
                <a:cubicBezTo>
                  <a:pt x="874618" y="1405191"/>
                  <a:pt x="870007" y="1407599"/>
                  <a:pt x="866013" y="1409919"/>
                </a:cubicBezTo>
                <a:cubicBezTo>
                  <a:pt x="865573" y="1434024"/>
                  <a:pt x="865573" y="1459119"/>
                  <a:pt x="866013" y="1485206"/>
                </a:cubicBezTo>
                <a:cubicBezTo>
                  <a:pt x="866454" y="1511293"/>
                  <a:pt x="866806" y="1537534"/>
                  <a:pt x="867071" y="1563929"/>
                </a:cubicBezTo>
                <a:cubicBezTo>
                  <a:pt x="861784" y="1564340"/>
                  <a:pt x="856850" y="1564575"/>
                  <a:pt x="852269" y="1564634"/>
                </a:cubicBezTo>
                <a:cubicBezTo>
                  <a:pt x="847768" y="1564604"/>
                  <a:pt x="843377" y="1564487"/>
                  <a:pt x="839097" y="1564281"/>
                </a:cubicBezTo>
                <a:cubicBezTo>
                  <a:pt x="834816" y="1564076"/>
                  <a:pt x="830161" y="1563958"/>
                  <a:pt x="825132" y="1563929"/>
                </a:cubicBezTo>
                <a:lnTo>
                  <a:pt x="826542" y="1352121"/>
                </a:lnTo>
                <a:cubicBezTo>
                  <a:pt x="834097" y="1352085"/>
                  <a:pt x="840925" y="1351894"/>
                  <a:pt x="847027" y="1351549"/>
                </a:cubicBezTo>
                <a:cubicBezTo>
                  <a:pt x="853128" y="1351204"/>
                  <a:pt x="859692" y="1350925"/>
                  <a:pt x="866718" y="1350712"/>
                </a:cubicBezTo>
                <a:close/>
                <a:moveTo>
                  <a:pt x="438093" y="1350712"/>
                </a:moveTo>
                <a:cubicBezTo>
                  <a:pt x="437946" y="1355132"/>
                  <a:pt x="437976" y="1359331"/>
                  <a:pt x="438181" y="1363311"/>
                </a:cubicBezTo>
                <a:cubicBezTo>
                  <a:pt x="438387" y="1367290"/>
                  <a:pt x="438592" y="1370962"/>
                  <a:pt x="438798" y="1374324"/>
                </a:cubicBezTo>
                <a:cubicBezTo>
                  <a:pt x="445883" y="1370536"/>
                  <a:pt x="453387" y="1366835"/>
                  <a:pt x="461309" y="1363223"/>
                </a:cubicBezTo>
                <a:cubicBezTo>
                  <a:pt x="469231" y="1359610"/>
                  <a:pt x="477352" y="1357672"/>
                  <a:pt x="485671" y="1357408"/>
                </a:cubicBezTo>
                <a:cubicBezTo>
                  <a:pt x="488857" y="1357393"/>
                  <a:pt x="492088" y="1357775"/>
                  <a:pt x="495362" y="1358553"/>
                </a:cubicBezTo>
                <a:cubicBezTo>
                  <a:pt x="498637" y="1359331"/>
                  <a:pt x="501867" y="1360594"/>
                  <a:pt x="505054" y="1362342"/>
                </a:cubicBezTo>
                <a:cubicBezTo>
                  <a:pt x="513094" y="1370462"/>
                  <a:pt x="518336" y="1380125"/>
                  <a:pt x="520781" y="1391329"/>
                </a:cubicBezTo>
                <a:cubicBezTo>
                  <a:pt x="523226" y="1402533"/>
                  <a:pt x="524327" y="1414134"/>
                  <a:pt x="524085" y="1426131"/>
                </a:cubicBezTo>
                <a:cubicBezTo>
                  <a:pt x="524070" y="1430727"/>
                  <a:pt x="524011" y="1435279"/>
                  <a:pt x="523909" y="1439787"/>
                </a:cubicBezTo>
                <a:cubicBezTo>
                  <a:pt x="523806" y="1444295"/>
                  <a:pt x="523747" y="1448671"/>
                  <a:pt x="523732" y="1452915"/>
                </a:cubicBezTo>
                <a:cubicBezTo>
                  <a:pt x="523777" y="1464560"/>
                  <a:pt x="523953" y="1476777"/>
                  <a:pt x="524261" y="1489567"/>
                </a:cubicBezTo>
                <a:cubicBezTo>
                  <a:pt x="524569" y="1502357"/>
                  <a:pt x="524746" y="1515632"/>
                  <a:pt x="524790" y="1529391"/>
                </a:cubicBezTo>
                <a:cubicBezTo>
                  <a:pt x="524731" y="1540316"/>
                  <a:pt x="524496" y="1551594"/>
                  <a:pt x="524085" y="1563224"/>
                </a:cubicBezTo>
                <a:lnTo>
                  <a:pt x="483556" y="1563576"/>
                </a:lnTo>
                <a:cubicBezTo>
                  <a:pt x="484077" y="1535250"/>
                  <a:pt x="484092" y="1508378"/>
                  <a:pt x="483600" y="1482959"/>
                </a:cubicBezTo>
                <a:cubicBezTo>
                  <a:pt x="483108" y="1457540"/>
                  <a:pt x="482154" y="1432254"/>
                  <a:pt x="480737" y="1407100"/>
                </a:cubicBezTo>
                <a:cubicBezTo>
                  <a:pt x="478960" y="1403972"/>
                  <a:pt x="476875" y="1401769"/>
                  <a:pt x="474481" y="1400492"/>
                </a:cubicBezTo>
                <a:cubicBezTo>
                  <a:pt x="472088" y="1399214"/>
                  <a:pt x="469474" y="1398598"/>
                  <a:pt x="466640" y="1398642"/>
                </a:cubicBezTo>
                <a:cubicBezTo>
                  <a:pt x="461588" y="1398847"/>
                  <a:pt x="456449" y="1400198"/>
                  <a:pt x="451221" y="1402694"/>
                </a:cubicBezTo>
                <a:cubicBezTo>
                  <a:pt x="445993" y="1405191"/>
                  <a:pt x="441383" y="1407599"/>
                  <a:pt x="437388" y="1409919"/>
                </a:cubicBezTo>
                <a:cubicBezTo>
                  <a:pt x="436948" y="1434024"/>
                  <a:pt x="436948" y="1459119"/>
                  <a:pt x="437388" y="1485206"/>
                </a:cubicBezTo>
                <a:cubicBezTo>
                  <a:pt x="437829" y="1511293"/>
                  <a:pt x="438181" y="1537534"/>
                  <a:pt x="438446" y="1563929"/>
                </a:cubicBezTo>
                <a:cubicBezTo>
                  <a:pt x="433159" y="1564340"/>
                  <a:pt x="428225" y="1564575"/>
                  <a:pt x="423644" y="1564634"/>
                </a:cubicBezTo>
                <a:cubicBezTo>
                  <a:pt x="419143" y="1564604"/>
                  <a:pt x="414752" y="1564487"/>
                  <a:pt x="410472" y="1564281"/>
                </a:cubicBezTo>
                <a:cubicBezTo>
                  <a:pt x="406191" y="1564076"/>
                  <a:pt x="401537" y="1563958"/>
                  <a:pt x="396507" y="1563929"/>
                </a:cubicBezTo>
                <a:lnTo>
                  <a:pt x="397917" y="1352121"/>
                </a:lnTo>
                <a:cubicBezTo>
                  <a:pt x="405472" y="1352085"/>
                  <a:pt x="412300" y="1351894"/>
                  <a:pt x="418401" y="1351549"/>
                </a:cubicBezTo>
                <a:cubicBezTo>
                  <a:pt x="424503" y="1351204"/>
                  <a:pt x="431067" y="1350925"/>
                  <a:pt x="438093" y="1350712"/>
                </a:cubicBezTo>
                <a:close/>
                <a:moveTo>
                  <a:pt x="4413875" y="1349654"/>
                </a:moveTo>
                <a:lnTo>
                  <a:pt x="4425505" y="1388774"/>
                </a:lnTo>
                <a:cubicBezTo>
                  <a:pt x="4416115" y="1391387"/>
                  <a:pt x="4409345" y="1394090"/>
                  <a:pt x="4405197" y="1396879"/>
                </a:cubicBezTo>
                <a:cubicBezTo>
                  <a:pt x="4401049" y="1399670"/>
                  <a:pt x="4398773" y="1404838"/>
                  <a:pt x="4398369" y="1412386"/>
                </a:cubicBezTo>
                <a:cubicBezTo>
                  <a:pt x="4398369" y="1413796"/>
                  <a:pt x="4398369" y="1415206"/>
                  <a:pt x="4398369" y="1416615"/>
                </a:cubicBezTo>
                <a:cubicBezTo>
                  <a:pt x="4398533" y="1426031"/>
                  <a:pt x="4400163" y="1434023"/>
                  <a:pt x="4403264" y="1440593"/>
                </a:cubicBezTo>
                <a:cubicBezTo>
                  <a:pt x="4406364" y="1447163"/>
                  <a:pt x="4409953" y="1453616"/>
                  <a:pt x="4414033" y="1459950"/>
                </a:cubicBezTo>
                <a:cubicBezTo>
                  <a:pt x="4418111" y="1466285"/>
                  <a:pt x="4421701" y="1473808"/>
                  <a:pt x="4424801" y="1482519"/>
                </a:cubicBezTo>
                <a:cubicBezTo>
                  <a:pt x="4426549" y="1487820"/>
                  <a:pt x="4427811" y="1492989"/>
                  <a:pt x="4428589" y="1498025"/>
                </a:cubicBezTo>
                <a:cubicBezTo>
                  <a:pt x="4429368" y="1503062"/>
                  <a:pt x="4429749" y="1507879"/>
                  <a:pt x="4429735" y="1512475"/>
                </a:cubicBezTo>
                <a:cubicBezTo>
                  <a:pt x="4429677" y="1521197"/>
                  <a:pt x="4428560" y="1528863"/>
                  <a:pt x="4426387" y="1535470"/>
                </a:cubicBezTo>
                <a:cubicBezTo>
                  <a:pt x="4424213" y="1542078"/>
                  <a:pt x="4421335" y="1547101"/>
                  <a:pt x="4417753" y="1550537"/>
                </a:cubicBezTo>
                <a:cubicBezTo>
                  <a:pt x="4410957" y="1556843"/>
                  <a:pt x="4403247" y="1561264"/>
                  <a:pt x="4394623" y="1563798"/>
                </a:cubicBezTo>
                <a:cubicBezTo>
                  <a:pt x="4385999" y="1566333"/>
                  <a:pt x="4377767" y="1567908"/>
                  <a:pt x="4369927" y="1568523"/>
                </a:cubicBezTo>
                <a:cubicBezTo>
                  <a:pt x="4362087" y="1569139"/>
                  <a:pt x="4355943" y="1569722"/>
                  <a:pt x="4351497" y="1570272"/>
                </a:cubicBezTo>
                <a:lnTo>
                  <a:pt x="4345857" y="1530448"/>
                </a:lnTo>
                <a:cubicBezTo>
                  <a:pt x="4351359" y="1529609"/>
                  <a:pt x="4357273" y="1528978"/>
                  <a:pt x="4363597" y="1528556"/>
                </a:cubicBezTo>
                <a:cubicBezTo>
                  <a:pt x="4369921" y="1528134"/>
                  <a:pt x="4375363" y="1526615"/>
                  <a:pt x="4379925" y="1524000"/>
                </a:cubicBezTo>
                <a:cubicBezTo>
                  <a:pt x="4384487" y="1521386"/>
                  <a:pt x="4386877" y="1516369"/>
                  <a:pt x="4387091" y="1508951"/>
                </a:cubicBezTo>
                <a:cubicBezTo>
                  <a:pt x="4387106" y="1507724"/>
                  <a:pt x="4387077" y="1506476"/>
                  <a:pt x="4387003" y="1505206"/>
                </a:cubicBezTo>
                <a:cubicBezTo>
                  <a:pt x="4386930" y="1503936"/>
                  <a:pt x="4386725" y="1502600"/>
                  <a:pt x="4386387" y="1501197"/>
                </a:cubicBezTo>
                <a:cubicBezTo>
                  <a:pt x="4384520" y="1493224"/>
                  <a:pt x="4381244" y="1485636"/>
                  <a:pt x="4376558" y="1478433"/>
                </a:cubicBezTo>
                <a:cubicBezTo>
                  <a:pt x="4371872" y="1471230"/>
                  <a:pt x="4367108" y="1462911"/>
                  <a:pt x="4362265" y="1453476"/>
                </a:cubicBezTo>
                <a:cubicBezTo>
                  <a:pt x="4357423" y="1444041"/>
                  <a:pt x="4353833" y="1431989"/>
                  <a:pt x="4351497" y="1417320"/>
                </a:cubicBezTo>
                <a:cubicBezTo>
                  <a:pt x="4351327" y="1416601"/>
                  <a:pt x="4351225" y="1415837"/>
                  <a:pt x="4351188" y="1415029"/>
                </a:cubicBezTo>
                <a:cubicBezTo>
                  <a:pt x="4351151" y="1414222"/>
                  <a:pt x="4351137" y="1413458"/>
                  <a:pt x="4351144" y="1412739"/>
                </a:cubicBezTo>
                <a:cubicBezTo>
                  <a:pt x="4351225" y="1405007"/>
                  <a:pt x="4353266" y="1396769"/>
                  <a:pt x="4357267" y="1388025"/>
                </a:cubicBezTo>
                <a:cubicBezTo>
                  <a:pt x="4361269" y="1379280"/>
                  <a:pt x="4366747" y="1372011"/>
                  <a:pt x="4373699" y="1366218"/>
                </a:cubicBezTo>
                <a:cubicBezTo>
                  <a:pt x="4379867" y="1361476"/>
                  <a:pt x="4386034" y="1358010"/>
                  <a:pt x="4392201" y="1355822"/>
                </a:cubicBezTo>
                <a:cubicBezTo>
                  <a:pt x="4398369" y="1353634"/>
                  <a:pt x="4405593" y="1351578"/>
                  <a:pt x="4413875" y="1349654"/>
                </a:cubicBezTo>
                <a:close/>
                <a:moveTo>
                  <a:pt x="4156701" y="1349654"/>
                </a:moveTo>
                <a:lnTo>
                  <a:pt x="4168331" y="1388774"/>
                </a:lnTo>
                <a:cubicBezTo>
                  <a:pt x="4158941" y="1391387"/>
                  <a:pt x="4152171" y="1394090"/>
                  <a:pt x="4148023" y="1396879"/>
                </a:cubicBezTo>
                <a:cubicBezTo>
                  <a:pt x="4143874" y="1399670"/>
                  <a:pt x="4141598" y="1404838"/>
                  <a:pt x="4141194" y="1412386"/>
                </a:cubicBezTo>
                <a:cubicBezTo>
                  <a:pt x="4141194" y="1413796"/>
                  <a:pt x="4141194" y="1415206"/>
                  <a:pt x="4141194" y="1416615"/>
                </a:cubicBezTo>
                <a:cubicBezTo>
                  <a:pt x="4141357" y="1426031"/>
                  <a:pt x="4142989" y="1434023"/>
                  <a:pt x="4146089" y="1440593"/>
                </a:cubicBezTo>
                <a:cubicBezTo>
                  <a:pt x="4149189" y="1447163"/>
                  <a:pt x="4152778" y="1453616"/>
                  <a:pt x="4156857" y="1459950"/>
                </a:cubicBezTo>
                <a:cubicBezTo>
                  <a:pt x="4160937" y="1466285"/>
                  <a:pt x="4164526" y="1473808"/>
                  <a:pt x="4167626" y="1482519"/>
                </a:cubicBezTo>
                <a:cubicBezTo>
                  <a:pt x="4169373" y="1487820"/>
                  <a:pt x="4170637" y="1492989"/>
                  <a:pt x="4171415" y="1498025"/>
                </a:cubicBezTo>
                <a:cubicBezTo>
                  <a:pt x="4172193" y="1503062"/>
                  <a:pt x="4172575" y="1507879"/>
                  <a:pt x="4172560" y="1512475"/>
                </a:cubicBezTo>
                <a:cubicBezTo>
                  <a:pt x="4172501" y="1521197"/>
                  <a:pt x="4171385" y="1528863"/>
                  <a:pt x="4169212" y="1535470"/>
                </a:cubicBezTo>
                <a:cubicBezTo>
                  <a:pt x="4167039" y="1542078"/>
                  <a:pt x="4164161" y="1547101"/>
                  <a:pt x="4160577" y="1550537"/>
                </a:cubicBezTo>
                <a:cubicBezTo>
                  <a:pt x="4153781" y="1556843"/>
                  <a:pt x="4146071" y="1561264"/>
                  <a:pt x="4137447" y="1563798"/>
                </a:cubicBezTo>
                <a:cubicBezTo>
                  <a:pt x="4128825" y="1566333"/>
                  <a:pt x="4120593" y="1567908"/>
                  <a:pt x="4112752" y="1568523"/>
                </a:cubicBezTo>
                <a:cubicBezTo>
                  <a:pt x="4104912" y="1569139"/>
                  <a:pt x="4098768" y="1569722"/>
                  <a:pt x="4094321" y="1570272"/>
                </a:cubicBezTo>
                <a:lnTo>
                  <a:pt x="4088683" y="1530448"/>
                </a:lnTo>
                <a:cubicBezTo>
                  <a:pt x="4094185" y="1529609"/>
                  <a:pt x="4100097" y="1528978"/>
                  <a:pt x="4106421" y="1528556"/>
                </a:cubicBezTo>
                <a:cubicBezTo>
                  <a:pt x="4112745" y="1528134"/>
                  <a:pt x="4118189" y="1526615"/>
                  <a:pt x="4122751" y="1524000"/>
                </a:cubicBezTo>
                <a:cubicBezTo>
                  <a:pt x="4127313" y="1521386"/>
                  <a:pt x="4129701" y="1516369"/>
                  <a:pt x="4129917" y="1508951"/>
                </a:cubicBezTo>
                <a:cubicBezTo>
                  <a:pt x="4129931" y="1507724"/>
                  <a:pt x="4129902" y="1506476"/>
                  <a:pt x="4129829" y="1505206"/>
                </a:cubicBezTo>
                <a:cubicBezTo>
                  <a:pt x="4129755" y="1503936"/>
                  <a:pt x="4129549" y="1502600"/>
                  <a:pt x="4129211" y="1501197"/>
                </a:cubicBezTo>
                <a:cubicBezTo>
                  <a:pt x="4127345" y="1493224"/>
                  <a:pt x="4124069" y="1485636"/>
                  <a:pt x="4119383" y="1478433"/>
                </a:cubicBezTo>
                <a:cubicBezTo>
                  <a:pt x="4114697" y="1471230"/>
                  <a:pt x="4109933" y="1462911"/>
                  <a:pt x="4105090" y="1453476"/>
                </a:cubicBezTo>
                <a:cubicBezTo>
                  <a:pt x="4100248" y="1444041"/>
                  <a:pt x="4096658" y="1431989"/>
                  <a:pt x="4094321" y="1417320"/>
                </a:cubicBezTo>
                <a:cubicBezTo>
                  <a:pt x="4094153" y="1416601"/>
                  <a:pt x="4094050" y="1415837"/>
                  <a:pt x="4094013" y="1415029"/>
                </a:cubicBezTo>
                <a:cubicBezTo>
                  <a:pt x="4093977" y="1414222"/>
                  <a:pt x="4093962" y="1413458"/>
                  <a:pt x="4093969" y="1412739"/>
                </a:cubicBezTo>
                <a:cubicBezTo>
                  <a:pt x="4094050" y="1405007"/>
                  <a:pt x="4096091" y="1396769"/>
                  <a:pt x="4100093" y="1388025"/>
                </a:cubicBezTo>
                <a:cubicBezTo>
                  <a:pt x="4104094" y="1379280"/>
                  <a:pt x="4109571" y="1372011"/>
                  <a:pt x="4116525" y="1366218"/>
                </a:cubicBezTo>
                <a:cubicBezTo>
                  <a:pt x="4122691" y="1361476"/>
                  <a:pt x="4128859" y="1358010"/>
                  <a:pt x="4135027" y="1355822"/>
                </a:cubicBezTo>
                <a:cubicBezTo>
                  <a:pt x="4141194" y="1353634"/>
                  <a:pt x="4148419" y="1351578"/>
                  <a:pt x="4156701" y="1349654"/>
                </a:cubicBezTo>
                <a:close/>
                <a:moveTo>
                  <a:pt x="6214511" y="1336967"/>
                </a:moveTo>
                <a:lnTo>
                  <a:pt x="6253629" y="1337320"/>
                </a:lnTo>
                <a:lnTo>
                  <a:pt x="6253629" y="1367981"/>
                </a:lnTo>
                <a:cubicBezTo>
                  <a:pt x="6262609" y="1365917"/>
                  <a:pt x="6271346" y="1363964"/>
                  <a:pt x="6279841" y="1362122"/>
                </a:cubicBezTo>
                <a:cubicBezTo>
                  <a:pt x="6288335" y="1360279"/>
                  <a:pt x="6297689" y="1358237"/>
                  <a:pt x="6307903" y="1355998"/>
                </a:cubicBezTo>
                <a:cubicBezTo>
                  <a:pt x="6309459" y="1361314"/>
                  <a:pt x="6310751" y="1366365"/>
                  <a:pt x="6311779" y="1371152"/>
                </a:cubicBezTo>
                <a:cubicBezTo>
                  <a:pt x="6312807" y="1375940"/>
                  <a:pt x="6313747" y="1380286"/>
                  <a:pt x="6314599" y="1384192"/>
                </a:cubicBezTo>
                <a:lnTo>
                  <a:pt x="6253982" y="1410976"/>
                </a:lnTo>
                <a:cubicBezTo>
                  <a:pt x="6253813" y="1439611"/>
                  <a:pt x="6253710" y="1466219"/>
                  <a:pt x="6253674" y="1490801"/>
                </a:cubicBezTo>
                <a:cubicBezTo>
                  <a:pt x="6253637" y="1515382"/>
                  <a:pt x="6253622" y="1539524"/>
                  <a:pt x="6253629" y="1563224"/>
                </a:cubicBezTo>
                <a:cubicBezTo>
                  <a:pt x="6249723" y="1563408"/>
                  <a:pt x="6245729" y="1563569"/>
                  <a:pt x="6241647" y="1563709"/>
                </a:cubicBezTo>
                <a:cubicBezTo>
                  <a:pt x="6237565" y="1563848"/>
                  <a:pt x="6233571" y="1563922"/>
                  <a:pt x="6229665" y="1563929"/>
                </a:cubicBezTo>
                <a:cubicBezTo>
                  <a:pt x="6225773" y="1563922"/>
                  <a:pt x="6222102" y="1563848"/>
                  <a:pt x="6218651" y="1563709"/>
                </a:cubicBezTo>
                <a:cubicBezTo>
                  <a:pt x="6215200" y="1563569"/>
                  <a:pt x="6212057" y="1563408"/>
                  <a:pt x="6209224" y="1563224"/>
                </a:cubicBezTo>
                <a:cubicBezTo>
                  <a:pt x="6209445" y="1524193"/>
                  <a:pt x="6210061" y="1485690"/>
                  <a:pt x="6211074" y="1447717"/>
                </a:cubicBezTo>
                <a:cubicBezTo>
                  <a:pt x="6212087" y="1409743"/>
                  <a:pt x="6213233" y="1372826"/>
                  <a:pt x="6214511" y="1336967"/>
                </a:cubicBezTo>
                <a:close/>
                <a:moveTo>
                  <a:pt x="3747535" y="1336967"/>
                </a:moveTo>
                <a:lnTo>
                  <a:pt x="3786655" y="1337320"/>
                </a:lnTo>
                <a:lnTo>
                  <a:pt x="3786655" y="1367981"/>
                </a:lnTo>
                <a:cubicBezTo>
                  <a:pt x="3795634" y="1365917"/>
                  <a:pt x="3804371" y="1363964"/>
                  <a:pt x="3812866" y="1362122"/>
                </a:cubicBezTo>
                <a:cubicBezTo>
                  <a:pt x="3821361" y="1360279"/>
                  <a:pt x="3830715" y="1358237"/>
                  <a:pt x="3840928" y="1355998"/>
                </a:cubicBezTo>
                <a:cubicBezTo>
                  <a:pt x="3842485" y="1361314"/>
                  <a:pt x="3843777" y="1366365"/>
                  <a:pt x="3844805" y="1371152"/>
                </a:cubicBezTo>
                <a:cubicBezTo>
                  <a:pt x="3845833" y="1375940"/>
                  <a:pt x="3846773" y="1380286"/>
                  <a:pt x="3847624" y="1384192"/>
                </a:cubicBezTo>
                <a:lnTo>
                  <a:pt x="3787007" y="1410976"/>
                </a:lnTo>
                <a:cubicBezTo>
                  <a:pt x="3786838" y="1439611"/>
                  <a:pt x="3786735" y="1466219"/>
                  <a:pt x="3786699" y="1490801"/>
                </a:cubicBezTo>
                <a:cubicBezTo>
                  <a:pt x="3786662" y="1515382"/>
                  <a:pt x="3786647" y="1539524"/>
                  <a:pt x="3786655" y="1563224"/>
                </a:cubicBezTo>
                <a:cubicBezTo>
                  <a:pt x="3782749" y="1563408"/>
                  <a:pt x="3778755" y="1563569"/>
                  <a:pt x="3774672" y="1563709"/>
                </a:cubicBezTo>
                <a:cubicBezTo>
                  <a:pt x="3770590" y="1563848"/>
                  <a:pt x="3766596" y="1563922"/>
                  <a:pt x="3762689" y="1563929"/>
                </a:cubicBezTo>
                <a:cubicBezTo>
                  <a:pt x="3758799" y="1563922"/>
                  <a:pt x="3755127" y="1563848"/>
                  <a:pt x="3751676" y="1563709"/>
                </a:cubicBezTo>
                <a:cubicBezTo>
                  <a:pt x="3748226" y="1563569"/>
                  <a:pt x="3745083" y="1563408"/>
                  <a:pt x="3742249" y="1563224"/>
                </a:cubicBezTo>
                <a:cubicBezTo>
                  <a:pt x="3742469" y="1524193"/>
                  <a:pt x="3743086" y="1485690"/>
                  <a:pt x="3744099" y="1447717"/>
                </a:cubicBezTo>
                <a:cubicBezTo>
                  <a:pt x="3745112" y="1409743"/>
                  <a:pt x="3746258" y="1372826"/>
                  <a:pt x="3747535" y="1336967"/>
                </a:cubicBezTo>
                <a:close/>
                <a:moveTo>
                  <a:pt x="2366411" y="1336967"/>
                </a:moveTo>
                <a:lnTo>
                  <a:pt x="2405529" y="1337320"/>
                </a:lnTo>
                <a:lnTo>
                  <a:pt x="2405529" y="1367981"/>
                </a:lnTo>
                <a:cubicBezTo>
                  <a:pt x="2414509" y="1365917"/>
                  <a:pt x="2423246" y="1363964"/>
                  <a:pt x="2431741" y="1362122"/>
                </a:cubicBezTo>
                <a:cubicBezTo>
                  <a:pt x="2440236" y="1360279"/>
                  <a:pt x="2449590" y="1358237"/>
                  <a:pt x="2459803" y="1355998"/>
                </a:cubicBezTo>
                <a:cubicBezTo>
                  <a:pt x="2461359" y="1361314"/>
                  <a:pt x="2462652" y="1366365"/>
                  <a:pt x="2463679" y="1371152"/>
                </a:cubicBezTo>
                <a:cubicBezTo>
                  <a:pt x="2464708" y="1375940"/>
                  <a:pt x="2465647" y="1380286"/>
                  <a:pt x="2466499" y="1384192"/>
                </a:cubicBezTo>
                <a:lnTo>
                  <a:pt x="2405882" y="1410976"/>
                </a:lnTo>
                <a:cubicBezTo>
                  <a:pt x="2405713" y="1439611"/>
                  <a:pt x="2405611" y="1466219"/>
                  <a:pt x="2405573" y="1490801"/>
                </a:cubicBezTo>
                <a:cubicBezTo>
                  <a:pt x="2405537" y="1515382"/>
                  <a:pt x="2405522" y="1539524"/>
                  <a:pt x="2405529" y="1563224"/>
                </a:cubicBezTo>
                <a:cubicBezTo>
                  <a:pt x="2401624" y="1563408"/>
                  <a:pt x="2397629" y="1563569"/>
                  <a:pt x="2393547" y="1563709"/>
                </a:cubicBezTo>
                <a:cubicBezTo>
                  <a:pt x="2389465" y="1563848"/>
                  <a:pt x="2385471" y="1563922"/>
                  <a:pt x="2381565" y="1563929"/>
                </a:cubicBezTo>
                <a:cubicBezTo>
                  <a:pt x="2377673" y="1563922"/>
                  <a:pt x="2374002" y="1563848"/>
                  <a:pt x="2370551" y="1563709"/>
                </a:cubicBezTo>
                <a:cubicBezTo>
                  <a:pt x="2367101" y="1563569"/>
                  <a:pt x="2363958" y="1563408"/>
                  <a:pt x="2361124" y="1563224"/>
                </a:cubicBezTo>
                <a:cubicBezTo>
                  <a:pt x="2361344" y="1524193"/>
                  <a:pt x="2361961" y="1485690"/>
                  <a:pt x="2362974" y="1447717"/>
                </a:cubicBezTo>
                <a:cubicBezTo>
                  <a:pt x="2363987" y="1409743"/>
                  <a:pt x="2365133" y="1372826"/>
                  <a:pt x="2366411" y="1336967"/>
                </a:cubicBezTo>
                <a:close/>
                <a:moveTo>
                  <a:pt x="1096661" y="1327099"/>
                </a:moveTo>
                <a:cubicBezTo>
                  <a:pt x="1102065" y="1331343"/>
                  <a:pt x="1106500" y="1335983"/>
                  <a:pt x="1109965" y="1341020"/>
                </a:cubicBezTo>
                <a:cubicBezTo>
                  <a:pt x="1113431" y="1346057"/>
                  <a:pt x="1116280" y="1351402"/>
                  <a:pt x="1118512" y="1357055"/>
                </a:cubicBezTo>
                <a:cubicBezTo>
                  <a:pt x="1112168" y="1361468"/>
                  <a:pt x="1106441" y="1366035"/>
                  <a:pt x="1101331" y="1370756"/>
                </a:cubicBezTo>
                <a:cubicBezTo>
                  <a:pt x="1096221" y="1375477"/>
                  <a:pt x="1090670" y="1380308"/>
                  <a:pt x="1084679" y="1385249"/>
                </a:cubicBezTo>
                <a:cubicBezTo>
                  <a:pt x="1084708" y="1391791"/>
                  <a:pt x="1084825" y="1398620"/>
                  <a:pt x="1085031" y="1405734"/>
                </a:cubicBezTo>
                <a:cubicBezTo>
                  <a:pt x="1085237" y="1412849"/>
                  <a:pt x="1085354" y="1420117"/>
                  <a:pt x="1085384" y="1427540"/>
                </a:cubicBezTo>
                <a:cubicBezTo>
                  <a:pt x="1085487" y="1439853"/>
                  <a:pt x="1084840" y="1451880"/>
                  <a:pt x="1083445" y="1463620"/>
                </a:cubicBezTo>
                <a:cubicBezTo>
                  <a:pt x="1082050" y="1475360"/>
                  <a:pt x="1079290" y="1485889"/>
                  <a:pt x="1075163" y="1495206"/>
                </a:cubicBezTo>
                <a:cubicBezTo>
                  <a:pt x="1072160" y="1500617"/>
                  <a:pt x="1067593" y="1504597"/>
                  <a:pt x="1061463" y="1507144"/>
                </a:cubicBezTo>
                <a:cubicBezTo>
                  <a:pt x="1055332" y="1509692"/>
                  <a:pt x="1049796" y="1511116"/>
                  <a:pt x="1044855" y="1511418"/>
                </a:cubicBezTo>
                <a:cubicBezTo>
                  <a:pt x="1044745" y="1513811"/>
                  <a:pt x="1044701" y="1516777"/>
                  <a:pt x="1044723" y="1520316"/>
                </a:cubicBezTo>
                <a:cubicBezTo>
                  <a:pt x="1044745" y="1523855"/>
                  <a:pt x="1045494" y="1527350"/>
                  <a:pt x="1046969" y="1530801"/>
                </a:cubicBezTo>
                <a:cubicBezTo>
                  <a:pt x="1050992" y="1534184"/>
                  <a:pt x="1056652" y="1535837"/>
                  <a:pt x="1063951" y="1535761"/>
                </a:cubicBezTo>
                <a:cubicBezTo>
                  <a:pt x="1071250" y="1535685"/>
                  <a:pt x="1078607" y="1536137"/>
                  <a:pt x="1086023" y="1537118"/>
                </a:cubicBezTo>
                <a:cubicBezTo>
                  <a:pt x="1093439" y="1538100"/>
                  <a:pt x="1099335" y="1541868"/>
                  <a:pt x="1103710" y="1548422"/>
                </a:cubicBezTo>
                <a:cubicBezTo>
                  <a:pt x="1106911" y="1553686"/>
                  <a:pt x="1109407" y="1559898"/>
                  <a:pt x="1111199" y="1567057"/>
                </a:cubicBezTo>
                <a:cubicBezTo>
                  <a:pt x="1112990" y="1574215"/>
                  <a:pt x="1113901" y="1581396"/>
                  <a:pt x="1113930" y="1588599"/>
                </a:cubicBezTo>
                <a:cubicBezTo>
                  <a:pt x="1113937" y="1594487"/>
                  <a:pt x="1113218" y="1599891"/>
                  <a:pt x="1111771" y="1604810"/>
                </a:cubicBezTo>
                <a:cubicBezTo>
                  <a:pt x="1110325" y="1609730"/>
                  <a:pt x="1108108" y="1613724"/>
                  <a:pt x="1105119" y="1616792"/>
                </a:cubicBezTo>
                <a:cubicBezTo>
                  <a:pt x="1098879" y="1622483"/>
                  <a:pt x="1090215" y="1626345"/>
                  <a:pt x="1079128" y="1628379"/>
                </a:cubicBezTo>
                <a:cubicBezTo>
                  <a:pt x="1068041" y="1630412"/>
                  <a:pt x="1056029" y="1631367"/>
                  <a:pt x="1043093" y="1631242"/>
                </a:cubicBezTo>
                <a:cubicBezTo>
                  <a:pt x="1033460" y="1631176"/>
                  <a:pt x="1024003" y="1630868"/>
                  <a:pt x="1014723" y="1630317"/>
                </a:cubicBezTo>
                <a:cubicBezTo>
                  <a:pt x="1005442" y="1629766"/>
                  <a:pt x="997043" y="1629370"/>
                  <a:pt x="989524" y="1629127"/>
                </a:cubicBezTo>
                <a:lnTo>
                  <a:pt x="989524" y="1593885"/>
                </a:lnTo>
                <a:cubicBezTo>
                  <a:pt x="1000517" y="1593876"/>
                  <a:pt x="1012521" y="1594050"/>
                  <a:pt x="1025537" y="1594407"/>
                </a:cubicBezTo>
                <a:cubicBezTo>
                  <a:pt x="1038552" y="1594764"/>
                  <a:pt x="1050061" y="1594651"/>
                  <a:pt x="1060061" y="1594068"/>
                </a:cubicBezTo>
                <a:cubicBezTo>
                  <a:pt x="1070062" y="1593485"/>
                  <a:pt x="1076036" y="1591779"/>
                  <a:pt x="1077983" y="1588951"/>
                </a:cubicBezTo>
                <a:cubicBezTo>
                  <a:pt x="1079804" y="1585427"/>
                  <a:pt x="1080743" y="1582255"/>
                  <a:pt x="1080802" y="1579436"/>
                </a:cubicBezTo>
                <a:cubicBezTo>
                  <a:pt x="1080839" y="1576550"/>
                  <a:pt x="1079708" y="1574127"/>
                  <a:pt x="1077410" y="1572167"/>
                </a:cubicBezTo>
                <a:cubicBezTo>
                  <a:pt x="1075112" y="1570206"/>
                  <a:pt x="1071426" y="1569105"/>
                  <a:pt x="1066353" y="1568863"/>
                </a:cubicBezTo>
                <a:cubicBezTo>
                  <a:pt x="1060027" y="1567736"/>
                  <a:pt x="1053100" y="1567170"/>
                  <a:pt x="1045573" y="1567166"/>
                </a:cubicBezTo>
                <a:cubicBezTo>
                  <a:pt x="1038045" y="1567162"/>
                  <a:pt x="1031223" y="1566726"/>
                  <a:pt x="1025106" y="1565861"/>
                </a:cubicBezTo>
                <a:cubicBezTo>
                  <a:pt x="1018988" y="1564995"/>
                  <a:pt x="1014881" y="1562706"/>
                  <a:pt x="1012784" y="1558995"/>
                </a:cubicBezTo>
                <a:cubicBezTo>
                  <a:pt x="1010361" y="1554252"/>
                  <a:pt x="1008687" y="1549641"/>
                  <a:pt x="1007762" y="1545162"/>
                </a:cubicBezTo>
                <a:cubicBezTo>
                  <a:pt x="1006837" y="1540684"/>
                  <a:pt x="1006396" y="1536249"/>
                  <a:pt x="1006440" y="1531858"/>
                </a:cubicBezTo>
                <a:cubicBezTo>
                  <a:pt x="1006477" y="1527827"/>
                  <a:pt x="1006756" y="1523730"/>
                  <a:pt x="1007277" y="1519567"/>
                </a:cubicBezTo>
                <a:cubicBezTo>
                  <a:pt x="1007799" y="1515404"/>
                  <a:pt x="1008342" y="1511043"/>
                  <a:pt x="1008907" y="1506484"/>
                </a:cubicBezTo>
                <a:cubicBezTo>
                  <a:pt x="1000515" y="1501954"/>
                  <a:pt x="994304" y="1495771"/>
                  <a:pt x="990273" y="1487937"/>
                </a:cubicBezTo>
                <a:cubicBezTo>
                  <a:pt x="986242" y="1480103"/>
                  <a:pt x="983995" y="1471366"/>
                  <a:pt x="983533" y="1461726"/>
                </a:cubicBezTo>
                <a:cubicBezTo>
                  <a:pt x="983122" y="1453267"/>
                  <a:pt x="982887" y="1444809"/>
                  <a:pt x="982828" y="1436351"/>
                </a:cubicBezTo>
                <a:cubicBezTo>
                  <a:pt x="982835" y="1425132"/>
                  <a:pt x="983173" y="1414530"/>
                  <a:pt x="983841" y="1404545"/>
                </a:cubicBezTo>
                <a:cubicBezTo>
                  <a:pt x="984509" y="1394559"/>
                  <a:pt x="985464" y="1385896"/>
                  <a:pt x="986705" y="1378553"/>
                </a:cubicBezTo>
                <a:cubicBezTo>
                  <a:pt x="987997" y="1371747"/>
                  <a:pt x="991227" y="1366328"/>
                  <a:pt x="996396" y="1362298"/>
                </a:cubicBezTo>
                <a:cubicBezTo>
                  <a:pt x="1001565" y="1358267"/>
                  <a:pt x="1007263" y="1355227"/>
                  <a:pt x="1013489" y="1353179"/>
                </a:cubicBezTo>
                <a:cubicBezTo>
                  <a:pt x="1015794" y="1352826"/>
                  <a:pt x="1018144" y="1352562"/>
                  <a:pt x="1020537" y="1352386"/>
                </a:cubicBezTo>
                <a:cubicBezTo>
                  <a:pt x="1022931" y="1352210"/>
                  <a:pt x="1025281" y="1352121"/>
                  <a:pt x="1027586" y="1352121"/>
                </a:cubicBezTo>
                <a:cubicBezTo>
                  <a:pt x="1032894" y="1352136"/>
                  <a:pt x="1038137" y="1352459"/>
                  <a:pt x="1043313" y="1353091"/>
                </a:cubicBezTo>
                <a:cubicBezTo>
                  <a:pt x="1048489" y="1353722"/>
                  <a:pt x="1053467" y="1354574"/>
                  <a:pt x="1058247" y="1355646"/>
                </a:cubicBezTo>
                <a:close/>
                <a:moveTo>
                  <a:pt x="5930169" y="1294324"/>
                </a:moveTo>
                <a:lnTo>
                  <a:pt x="5971755" y="1295029"/>
                </a:lnTo>
                <a:lnTo>
                  <a:pt x="5971755" y="1351769"/>
                </a:lnTo>
                <a:cubicBezTo>
                  <a:pt x="5971978" y="1352002"/>
                  <a:pt x="5974275" y="1352163"/>
                  <a:pt x="5978648" y="1352252"/>
                </a:cubicBezTo>
                <a:cubicBezTo>
                  <a:pt x="5983020" y="1352341"/>
                  <a:pt x="5988137" y="1352372"/>
                  <a:pt x="5993998" y="1352343"/>
                </a:cubicBezTo>
                <a:cubicBezTo>
                  <a:pt x="5999859" y="1352315"/>
                  <a:pt x="6005132" y="1352241"/>
                  <a:pt x="6009817" y="1352121"/>
                </a:cubicBezTo>
                <a:cubicBezTo>
                  <a:pt x="6010435" y="1357577"/>
                  <a:pt x="6010787" y="1364199"/>
                  <a:pt x="6010875" y="1371989"/>
                </a:cubicBezTo>
                <a:cubicBezTo>
                  <a:pt x="6010963" y="1379779"/>
                  <a:pt x="6011315" y="1386666"/>
                  <a:pt x="6011932" y="1392650"/>
                </a:cubicBezTo>
                <a:cubicBezTo>
                  <a:pt x="6006125" y="1392320"/>
                  <a:pt x="5999678" y="1392188"/>
                  <a:pt x="5992593" y="1392254"/>
                </a:cubicBezTo>
                <a:cubicBezTo>
                  <a:pt x="5985507" y="1392320"/>
                  <a:pt x="5978797" y="1392452"/>
                  <a:pt x="5972461" y="1392650"/>
                </a:cubicBezTo>
                <a:lnTo>
                  <a:pt x="5972461" y="1403223"/>
                </a:lnTo>
                <a:lnTo>
                  <a:pt x="5974575" y="1507188"/>
                </a:lnTo>
                <a:cubicBezTo>
                  <a:pt x="5976383" y="1516671"/>
                  <a:pt x="5979307" y="1523002"/>
                  <a:pt x="5983347" y="1526180"/>
                </a:cubicBezTo>
                <a:cubicBezTo>
                  <a:pt x="5987387" y="1529358"/>
                  <a:pt x="5992269" y="1530990"/>
                  <a:pt x="5997993" y="1531075"/>
                </a:cubicBezTo>
                <a:cubicBezTo>
                  <a:pt x="6003715" y="1531160"/>
                  <a:pt x="6010007" y="1531304"/>
                  <a:pt x="6016866" y="1531506"/>
                </a:cubicBezTo>
                <a:lnTo>
                  <a:pt x="6015809" y="1568158"/>
                </a:lnTo>
                <a:cubicBezTo>
                  <a:pt x="6011741" y="1569046"/>
                  <a:pt x="6007630" y="1569737"/>
                  <a:pt x="6003474" y="1570228"/>
                </a:cubicBezTo>
                <a:cubicBezTo>
                  <a:pt x="5999319" y="1570720"/>
                  <a:pt x="5995207" y="1570970"/>
                  <a:pt x="5991139" y="1570977"/>
                </a:cubicBezTo>
                <a:cubicBezTo>
                  <a:pt x="5983349" y="1570999"/>
                  <a:pt x="5975669" y="1570074"/>
                  <a:pt x="5968099" y="1568202"/>
                </a:cubicBezTo>
                <a:cubicBezTo>
                  <a:pt x="5960529" y="1566330"/>
                  <a:pt x="5953291" y="1563378"/>
                  <a:pt x="5946381" y="1559347"/>
                </a:cubicBezTo>
                <a:cubicBezTo>
                  <a:pt x="5943041" y="1556491"/>
                  <a:pt x="5940647" y="1553481"/>
                  <a:pt x="5939201" y="1550316"/>
                </a:cubicBezTo>
                <a:cubicBezTo>
                  <a:pt x="5937754" y="1547152"/>
                  <a:pt x="5936153" y="1544054"/>
                  <a:pt x="5934399" y="1541021"/>
                </a:cubicBezTo>
                <a:cubicBezTo>
                  <a:pt x="5931661" y="1517357"/>
                  <a:pt x="5930177" y="1493055"/>
                  <a:pt x="5929949" y="1468113"/>
                </a:cubicBezTo>
                <a:cubicBezTo>
                  <a:pt x="5929722" y="1443172"/>
                  <a:pt x="5929208" y="1418957"/>
                  <a:pt x="5928407" y="1395470"/>
                </a:cubicBezTo>
                <a:cubicBezTo>
                  <a:pt x="5924421" y="1395484"/>
                  <a:pt x="5920676" y="1395455"/>
                  <a:pt x="5917174" y="1395382"/>
                </a:cubicBezTo>
                <a:cubicBezTo>
                  <a:pt x="5913672" y="1395308"/>
                  <a:pt x="5910015" y="1395103"/>
                  <a:pt x="5906205" y="1394765"/>
                </a:cubicBezTo>
                <a:cubicBezTo>
                  <a:pt x="5906198" y="1387584"/>
                  <a:pt x="5906124" y="1380712"/>
                  <a:pt x="5905985" y="1374148"/>
                </a:cubicBezTo>
                <a:cubicBezTo>
                  <a:pt x="5905845" y="1367584"/>
                  <a:pt x="5905683" y="1361064"/>
                  <a:pt x="5905499" y="1354588"/>
                </a:cubicBezTo>
                <a:lnTo>
                  <a:pt x="5930875" y="1354236"/>
                </a:lnTo>
                <a:close/>
                <a:moveTo>
                  <a:pt x="4472845" y="1294324"/>
                </a:moveTo>
                <a:lnTo>
                  <a:pt x="4514431" y="1295029"/>
                </a:lnTo>
                <a:lnTo>
                  <a:pt x="4514431" y="1351769"/>
                </a:lnTo>
                <a:cubicBezTo>
                  <a:pt x="4514653" y="1352002"/>
                  <a:pt x="4516951" y="1352163"/>
                  <a:pt x="4521323" y="1352252"/>
                </a:cubicBezTo>
                <a:cubicBezTo>
                  <a:pt x="4525696" y="1352341"/>
                  <a:pt x="4530813" y="1352372"/>
                  <a:pt x="4536673" y="1352343"/>
                </a:cubicBezTo>
                <a:cubicBezTo>
                  <a:pt x="4542533" y="1352315"/>
                  <a:pt x="4547807" y="1352241"/>
                  <a:pt x="4552493" y="1352121"/>
                </a:cubicBezTo>
                <a:cubicBezTo>
                  <a:pt x="4553110" y="1357577"/>
                  <a:pt x="4553463" y="1364199"/>
                  <a:pt x="4553551" y="1371989"/>
                </a:cubicBezTo>
                <a:cubicBezTo>
                  <a:pt x="4553639" y="1379779"/>
                  <a:pt x="4553991" y="1386666"/>
                  <a:pt x="4554607" y="1392650"/>
                </a:cubicBezTo>
                <a:cubicBezTo>
                  <a:pt x="4548800" y="1392320"/>
                  <a:pt x="4542353" y="1392188"/>
                  <a:pt x="4535269" y="1392254"/>
                </a:cubicBezTo>
                <a:cubicBezTo>
                  <a:pt x="4528183" y="1392320"/>
                  <a:pt x="4521472" y="1392452"/>
                  <a:pt x="4515137" y="1392650"/>
                </a:cubicBezTo>
                <a:lnTo>
                  <a:pt x="4515137" y="1403223"/>
                </a:lnTo>
                <a:lnTo>
                  <a:pt x="4517251" y="1507188"/>
                </a:lnTo>
                <a:cubicBezTo>
                  <a:pt x="4519059" y="1516671"/>
                  <a:pt x="4521983" y="1523002"/>
                  <a:pt x="4526023" y="1526180"/>
                </a:cubicBezTo>
                <a:cubicBezTo>
                  <a:pt x="4530062" y="1529358"/>
                  <a:pt x="4534943" y="1530990"/>
                  <a:pt x="4540667" y="1531075"/>
                </a:cubicBezTo>
                <a:cubicBezTo>
                  <a:pt x="4546391" y="1531160"/>
                  <a:pt x="4552683" y="1531304"/>
                  <a:pt x="4559541" y="1531506"/>
                </a:cubicBezTo>
                <a:lnTo>
                  <a:pt x="4558485" y="1568158"/>
                </a:lnTo>
                <a:cubicBezTo>
                  <a:pt x="4554417" y="1569046"/>
                  <a:pt x="4550305" y="1569737"/>
                  <a:pt x="4546149" y="1570228"/>
                </a:cubicBezTo>
                <a:cubicBezTo>
                  <a:pt x="4541994" y="1570720"/>
                  <a:pt x="4537882" y="1570970"/>
                  <a:pt x="4533815" y="1570977"/>
                </a:cubicBezTo>
                <a:cubicBezTo>
                  <a:pt x="4526025" y="1570999"/>
                  <a:pt x="4518345" y="1570074"/>
                  <a:pt x="4510775" y="1568202"/>
                </a:cubicBezTo>
                <a:cubicBezTo>
                  <a:pt x="4503205" y="1566330"/>
                  <a:pt x="4495965" y="1563378"/>
                  <a:pt x="4489057" y="1559347"/>
                </a:cubicBezTo>
                <a:cubicBezTo>
                  <a:pt x="4485716" y="1556491"/>
                  <a:pt x="4483322" y="1553481"/>
                  <a:pt x="4481876" y="1550316"/>
                </a:cubicBezTo>
                <a:cubicBezTo>
                  <a:pt x="4480429" y="1547152"/>
                  <a:pt x="4478829" y="1544054"/>
                  <a:pt x="4477075" y="1541021"/>
                </a:cubicBezTo>
                <a:cubicBezTo>
                  <a:pt x="4474335" y="1517357"/>
                  <a:pt x="4472853" y="1493055"/>
                  <a:pt x="4472625" y="1468113"/>
                </a:cubicBezTo>
                <a:cubicBezTo>
                  <a:pt x="4472397" y="1443172"/>
                  <a:pt x="4471883" y="1418957"/>
                  <a:pt x="4471083" y="1395470"/>
                </a:cubicBezTo>
                <a:cubicBezTo>
                  <a:pt x="4467096" y="1395484"/>
                  <a:pt x="4463351" y="1395455"/>
                  <a:pt x="4459849" y="1395382"/>
                </a:cubicBezTo>
                <a:cubicBezTo>
                  <a:pt x="4456347" y="1395308"/>
                  <a:pt x="4452691" y="1395103"/>
                  <a:pt x="4448881" y="1394765"/>
                </a:cubicBezTo>
                <a:cubicBezTo>
                  <a:pt x="4448873" y="1387584"/>
                  <a:pt x="4448799" y="1380712"/>
                  <a:pt x="4448660" y="1374148"/>
                </a:cubicBezTo>
                <a:cubicBezTo>
                  <a:pt x="4448521" y="1367584"/>
                  <a:pt x="4448359" y="1361064"/>
                  <a:pt x="4448175" y="1354588"/>
                </a:cubicBezTo>
                <a:lnTo>
                  <a:pt x="4473550" y="1354236"/>
                </a:lnTo>
                <a:close/>
                <a:moveTo>
                  <a:pt x="2777395" y="1294324"/>
                </a:moveTo>
                <a:lnTo>
                  <a:pt x="2818981" y="1295029"/>
                </a:lnTo>
                <a:lnTo>
                  <a:pt x="2818981" y="1351769"/>
                </a:lnTo>
                <a:cubicBezTo>
                  <a:pt x="2819203" y="1352002"/>
                  <a:pt x="2821501" y="1352163"/>
                  <a:pt x="2825873" y="1352252"/>
                </a:cubicBezTo>
                <a:cubicBezTo>
                  <a:pt x="2830246" y="1352341"/>
                  <a:pt x="2835363" y="1352372"/>
                  <a:pt x="2841223" y="1352343"/>
                </a:cubicBezTo>
                <a:cubicBezTo>
                  <a:pt x="2847084" y="1352315"/>
                  <a:pt x="2852357" y="1352241"/>
                  <a:pt x="2857043" y="1352121"/>
                </a:cubicBezTo>
                <a:cubicBezTo>
                  <a:pt x="2857660" y="1357577"/>
                  <a:pt x="2858013" y="1364199"/>
                  <a:pt x="2858101" y="1371989"/>
                </a:cubicBezTo>
                <a:cubicBezTo>
                  <a:pt x="2858189" y="1379779"/>
                  <a:pt x="2858541" y="1386666"/>
                  <a:pt x="2859158" y="1392650"/>
                </a:cubicBezTo>
                <a:cubicBezTo>
                  <a:pt x="2853350" y="1392320"/>
                  <a:pt x="2846903" y="1392188"/>
                  <a:pt x="2839819" y="1392254"/>
                </a:cubicBezTo>
                <a:cubicBezTo>
                  <a:pt x="2832733" y="1392320"/>
                  <a:pt x="2826023" y="1392452"/>
                  <a:pt x="2819686" y="1392650"/>
                </a:cubicBezTo>
                <a:lnTo>
                  <a:pt x="2819686" y="1403223"/>
                </a:lnTo>
                <a:lnTo>
                  <a:pt x="2821801" y="1507188"/>
                </a:lnTo>
                <a:cubicBezTo>
                  <a:pt x="2823609" y="1516671"/>
                  <a:pt x="2826533" y="1523002"/>
                  <a:pt x="2830572" y="1526180"/>
                </a:cubicBezTo>
                <a:cubicBezTo>
                  <a:pt x="2834612" y="1529358"/>
                  <a:pt x="2839494" y="1530990"/>
                  <a:pt x="2845217" y="1531075"/>
                </a:cubicBezTo>
                <a:cubicBezTo>
                  <a:pt x="2850941" y="1531160"/>
                  <a:pt x="2857232" y="1531304"/>
                  <a:pt x="2864092" y="1531506"/>
                </a:cubicBezTo>
                <a:lnTo>
                  <a:pt x="2863035" y="1568158"/>
                </a:lnTo>
                <a:cubicBezTo>
                  <a:pt x="2858967" y="1569046"/>
                  <a:pt x="2854855" y="1569737"/>
                  <a:pt x="2850699" y="1570228"/>
                </a:cubicBezTo>
                <a:cubicBezTo>
                  <a:pt x="2846544" y="1570720"/>
                  <a:pt x="2842432" y="1570970"/>
                  <a:pt x="2838365" y="1570977"/>
                </a:cubicBezTo>
                <a:cubicBezTo>
                  <a:pt x="2830575" y="1570999"/>
                  <a:pt x="2822895" y="1570074"/>
                  <a:pt x="2815325" y="1568202"/>
                </a:cubicBezTo>
                <a:cubicBezTo>
                  <a:pt x="2807755" y="1566330"/>
                  <a:pt x="2800516" y="1563378"/>
                  <a:pt x="2793607" y="1559347"/>
                </a:cubicBezTo>
                <a:cubicBezTo>
                  <a:pt x="2790266" y="1556491"/>
                  <a:pt x="2787873" y="1553481"/>
                  <a:pt x="2786426" y="1550316"/>
                </a:cubicBezTo>
                <a:cubicBezTo>
                  <a:pt x="2784979" y="1547152"/>
                  <a:pt x="2783379" y="1544054"/>
                  <a:pt x="2781624" y="1541021"/>
                </a:cubicBezTo>
                <a:cubicBezTo>
                  <a:pt x="2778885" y="1517357"/>
                  <a:pt x="2777403" y="1493055"/>
                  <a:pt x="2777175" y="1468113"/>
                </a:cubicBezTo>
                <a:cubicBezTo>
                  <a:pt x="2776947" y="1443172"/>
                  <a:pt x="2776433" y="1418957"/>
                  <a:pt x="2775633" y="1395470"/>
                </a:cubicBezTo>
                <a:cubicBezTo>
                  <a:pt x="2771646" y="1395484"/>
                  <a:pt x="2767902" y="1395455"/>
                  <a:pt x="2764399" y="1395382"/>
                </a:cubicBezTo>
                <a:cubicBezTo>
                  <a:pt x="2760897" y="1395308"/>
                  <a:pt x="2757241" y="1395103"/>
                  <a:pt x="2753430" y="1394765"/>
                </a:cubicBezTo>
                <a:cubicBezTo>
                  <a:pt x="2753423" y="1387584"/>
                  <a:pt x="2753349" y="1380712"/>
                  <a:pt x="2753210" y="1374148"/>
                </a:cubicBezTo>
                <a:cubicBezTo>
                  <a:pt x="2753070" y="1367584"/>
                  <a:pt x="2752909" y="1361064"/>
                  <a:pt x="2752725" y="1354588"/>
                </a:cubicBezTo>
                <a:lnTo>
                  <a:pt x="2778100" y="1354236"/>
                </a:lnTo>
                <a:close/>
                <a:moveTo>
                  <a:pt x="1234345" y="1294324"/>
                </a:moveTo>
                <a:lnTo>
                  <a:pt x="1275931" y="1295029"/>
                </a:lnTo>
                <a:lnTo>
                  <a:pt x="1275931" y="1351769"/>
                </a:lnTo>
                <a:cubicBezTo>
                  <a:pt x="1276153" y="1352002"/>
                  <a:pt x="1278451" y="1352163"/>
                  <a:pt x="1282823" y="1352252"/>
                </a:cubicBezTo>
                <a:cubicBezTo>
                  <a:pt x="1287196" y="1352341"/>
                  <a:pt x="1292313" y="1352372"/>
                  <a:pt x="1298173" y="1352343"/>
                </a:cubicBezTo>
                <a:cubicBezTo>
                  <a:pt x="1304034" y="1352315"/>
                  <a:pt x="1309307" y="1352241"/>
                  <a:pt x="1313993" y="1352121"/>
                </a:cubicBezTo>
                <a:cubicBezTo>
                  <a:pt x="1314610" y="1357577"/>
                  <a:pt x="1314963" y="1364199"/>
                  <a:pt x="1315051" y="1371989"/>
                </a:cubicBezTo>
                <a:cubicBezTo>
                  <a:pt x="1315139" y="1379779"/>
                  <a:pt x="1315491" y="1386666"/>
                  <a:pt x="1316108" y="1392650"/>
                </a:cubicBezTo>
                <a:cubicBezTo>
                  <a:pt x="1310300" y="1392320"/>
                  <a:pt x="1303854" y="1392188"/>
                  <a:pt x="1296769" y="1392254"/>
                </a:cubicBezTo>
                <a:cubicBezTo>
                  <a:pt x="1289683" y="1392320"/>
                  <a:pt x="1282973" y="1392452"/>
                  <a:pt x="1276636" y="1392650"/>
                </a:cubicBezTo>
                <a:lnTo>
                  <a:pt x="1276636" y="1403223"/>
                </a:lnTo>
                <a:lnTo>
                  <a:pt x="1278751" y="1507188"/>
                </a:lnTo>
                <a:cubicBezTo>
                  <a:pt x="1280559" y="1516671"/>
                  <a:pt x="1283482" y="1523002"/>
                  <a:pt x="1287522" y="1526180"/>
                </a:cubicBezTo>
                <a:cubicBezTo>
                  <a:pt x="1291562" y="1529358"/>
                  <a:pt x="1296444" y="1530990"/>
                  <a:pt x="1302167" y="1531075"/>
                </a:cubicBezTo>
                <a:cubicBezTo>
                  <a:pt x="1307891" y="1531160"/>
                  <a:pt x="1314183" y="1531304"/>
                  <a:pt x="1321042" y="1531506"/>
                </a:cubicBezTo>
                <a:lnTo>
                  <a:pt x="1319985" y="1568158"/>
                </a:lnTo>
                <a:cubicBezTo>
                  <a:pt x="1315917" y="1569046"/>
                  <a:pt x="1311805" y="1569737"/>
                  <a:pt x="1307650" y="1570228"/>
                </a:cubicBezTo>
                <a:cubicBezTo>
                  <a:pt x="1303494" y="1570720"/>
                  <a:pt x="1299382" y="1570970"/>
                  <a:pt x="1295315" y="1570977"/>
                </a:cubicBezTo>
                <a:cubicBezTo>
                  <a:pt x="1287525" y="1570999"/>
                  <a:pt x="1279845" y="1570074"/>
                  <a:pt x="1272275" y="1568202"/>
                </a:cubicBezTo>
                <a:cubicBezTo>
                  <a:pt x="1264705" y="1566330"/>
                  <a:pt x="1257466" y="1563378"/>
                  <a:pt x="1250557" y="1559347"/>
                </a:cubicBezTo>
                <a:cubicBezTo>
                  <a:pt x="1247216" y="1556491"/>
                  <a:pt x="1244823" y="1553481"/>
                  <a:pt x="1243376" y="1550316"/>
                </a:cubicBezTo>
                <a:cubicBezTo>
                  <a:pt x="1241929" y="1547152"/>
                  <a:pt x="1240329" y="1544054"/>
                  <a:pt x="1238574" y="1541021"/>
                </a:cubicBezTo>
                <a:cubicBezTo>
                  <a:pt x="1235836" y="1517357"/>
                  <a:pt x="1234353" y="1493055"/>
                  <a:pt x="1234125" y="1468113"/>
                </a:cubicBezTo>
                <a:cubicBezTo>
                  <a:pt x="1233897" y="1443172"/>
                  <a:pt x="1233383" y="1418957"/>
                  <a:pt x="1232583" y="1395470"/>
                </a:cubicBezTo>
                <a:cubicBezTo>
                  <a:pt x="1228596" y="1395484"/>
                  <a:pt x="1224852" y="1395455"/>
                  <a:pt x="1221349" y="1395382"/>
                </a:cubicBezTo>
                <a:cubicBezTo>
                  <a:pt x="1217847" y="1395308"/>
                  <a:pt x="1214191" y="1395103"/>
                  <a:pt x="1210380" y="1394765"/>
                </a:cubicBezTo>
                <a:cubicBezTo>
                  <a:pt x="1210373" y="1387584"/>
                  <a:pt x="1210299" y="1380712"/>
                  <a:pt x="1210160" y="1374148"/>
                </a:cubicBezTo>
                <a:cubicBezTo>
                  <a:pt x="1210021" y="1367584"/>
                  <a:pt x="1209859" y="1361064"/>
                  <a:pt x="1209675" y="1354588"/>
                </a:cubicBezTo>
                <a:lnTo>
                  <a:pt x="1235050" y="1354236"/>
                </a:lnTo>
                <a:close/>
                <a:moveTo>
                  <a:pt x="24670" y="1294324"/>
                </a:moveTo>
                <a:lnTo>
                  <a:pt x="66256" y="1295029"/>
                </a:lnTo>
                <a:lnTo>
                  <a:pt x="66256" y="1351769"/>
                </a:lnTo>
                <a:cubicBezTo>
                  <a:pt x="66478" y="1352002"/>
                  <a:pt x="68775" y="1352163"/>
                  <a:pt x="73148" y="1352252"/>
                </a:cubicBezTo>
                <a:cubicBezTo>
                  <a:pt x="77521" y="1352341"/>
                  <a:pt x="82637" y="1352372"/>
                  <a:pt x="88498" y="1352343"/>
                </a:cubicBezTo>
                <a:cubicBezTo>
                  <a:pt x="94359" y="1352315"/>
                  <a:pt x="99632" y="1352241"/>
                  <a:pt x="104318" y="1352121"/>
                </a:cubicBezTo>
                <a:cubicBezTo>
                  <a:pt x="104935" y="1357577"/>
                  <a:pt x="105287" y="1364199"/>
                  <a:pt x="105375" y="1371989"/>
                </a:cubicBezTo>
                <a:cubicBezTo>
                  <a:pt x="105464" y="1379779"/>
                  <a:pt x="105816" y="1386666"/>
                  <a:pt x="106433" y="1392650"/>
                </a:cubicBezTo>
                <a:cubicBezTo>
                  <a:pt x="100625" y="1392320"/>
                  <a:pt x="94179" y="1392188"/>
                  <a:pt x="87093" y="1392254"/>
                </a:cubicBezTo>
                <a:cubicBezTo>
                  <a:pt x="80008" y="1392320"/>
                  <a:pt x="73297" y="1392452"/>
                  <a:pt x="66961" y="1392650"/>
                </a:cubicBezTo>
                <a:lnTo>
                  <a:pt x="66961" y="1403223"/>
                </a:lnTo>
                <a:lnTo>
                  <a:pt x="69076" y="1507188"/>
                </a:lnTo>
                <a:cubicBezTo>
                  <a:pt x="70883" y="1516671"/>
                  <a:pt x="73807" y="1523002"/>
                  <a:pt x="77847" y="1526180"/>
                </a:cubicBezTo>
                <a:cubicBezTo>
                  <a:pt x="81887" y="1529358"/>
                  <a:pt x="86769" y="1530990"/>
                  <a:pt x="92492" y="1531075"/>
                </a:cubicBezTo>
                <a:cubicBezTo>
                  <a:pt x="98216" y="1531160"/>
                  <a:pt x="104507" y="1531304"/>
                  <a:pt x="111367" y="1531506"/>
                </a:cubicBezTo>
                <a:lnTo>
                  <a:pt x="110309" y="1568158"/>
                </a:lnTo>
                <a:cubicBezTo>
                  <a:pt x="106242" y="1569046"/>
                  <a:pt x="102130" y="1569737"/>
                  <a:pt x="97975" y="1570228"/>
                </a:cubicBezTo>
                <a:cubicBezTo>
                  <a:pt x="93819" y="1570720"/>
                  <a:pt x="89707" y="1570970"/>
                  <a:pt x="85640" y="1570977"/>
                </a:cubicBezTo>
                <a:cubicBezTo>
                  <a:pt x="77850" y="1570999"/>
                  <a:pt x="70170" y="1570074"/>
                  <a:pt x="62600" y="1568202"/>
                </a:cubicBezTo>
                <a:cubicBezTo>
                  <a:pt x="55030" y="1566330"/>
                  <a:pt x="47791" y="1563378"/>
                  <a:pt x="40882" y="1559347"/>
                </a:cubicBezTo>
                <a:cubicBezTo>
                  <a:pt x="37541" y="1556491"/>
                  <a:pt x="35147" y="1553481"/>
                  <a:pt x="33701" y="1550316"/>
                </a:cubicBezTo>
                <a:cubicBezTo>
                  <a:pt x="32255" y="1547152"/>
                  <a:pt x="30654" y="1544054"/>
                  <a:pt x="28899" y="1541021"/>
                </a:cubicBezTo>
                <a:cubicBezTo>
                  <a:pt x="26161" y="1517357"/>
                  <a:pt x="24678" y="1493055"/>
                  <a:pt x="24450" y="1468113"/>
                </a:cubicBezTo>
                <a:cubicBezTo>
                  <a:pt x="24222" y="1443172"/>
                  <a:pt x="23708" y="1418957"/>
                  <a:pt x="22908" y="1395470"/>
                </a:cubicBezTo>
                <a:cubicBezTo>
                  <a:pt x="18921" y="1395484"/>
                  <a:pt x="15177" y="1395455"/>
                  <a:pt x="11674" y="1395382"/>
                </a:cubicBezTo>
                <a:cubicBezTo>
                  <a:pt x="8172" y="1395308"/>
                  <a:pt x="4516" y="1395103"/>
                  <a:pt x="705" y="1394765"/>
                </a:cubicBezTo>
                <a:cubicBezTo>
                  <a:pt x="698" y="1387584"/>
                  <a:pt x="625" y="1380712"/>
                  <a:pt x="485" y="1374148"/>
                </a:cubicBezTo>
                <a:cubicBezTo>
                  <a:pt x="345" y="1367584"/>
                  <a:pt x="184" y="1361064"/>
                  <a:pt x="0" y="1354588"/>
                </a:cubicBezTo>
                <a:lnTo>
                  <a:pt x="25375" y="1354236"/>
                </a:lnTo>
                <a:close/>
                <a:moveTo>
                  <a:pt x="5719125" y="1282341"/>
                </a:moveTo>
                <a:cubicBezTo>
                  <a:pt x="5719418" y="1284162"/>
                  <a:pt x="5719535" y="1286159"/>
                  <a:pt x="5719477" y="1288332"/>
                </a:cubicBezTo>
                <a:cubicBezTo>
                  <a:pt x="5719433" y="1292026"/>
                  <a:pt x="5719257" y="1295564"/>
                  <a:pt x="5718949" y="1298949"/>
                </a:cubicBezTo>
                <a:cubicBezTo>
                  <a:pt x="5718639" y="1302334"/>
                  <a:pt x="5718463" y="1307723"/>
                  <a:pt x="5718419" y="1315117"/>
                </a:cubicBezTo>
                <a:cubicBezTo>
                  <a:pt x="5713423" y="1315693"/>
                  <a:pt x="5708105" y="1316498"/>
                  <a:pt x="5702469" y="1317532"/>
                </a:cubicBezTo>
                <a:cubicBezTo>
                  <a:pt x="5696832" y="1318565"/>
                  <a:pt x="5691959" y="1320597"/>
                  <a:pt x="5687849" y="1323627"/>
                </a:cubicBezTo>
                <a:cubicBezTo>
                  <a:pt x="5683741" y="1326658"/>
                  <a:pt x="5681478" y="1331457"/>
                  <a:pt x="5681062" y="1338024"/>
                </a:cubicBezTo>
                <a:cubicBezTo>
                  <a:pt x="5680681" y="1344632"/>
                  <a:pt x="5680387" y="1349214"/>
                  <a:pt x="5680181" y="1351769"/>
                </a:cubicBezTo>
                <a:cubicBezTo>
                  <a:pt x="5679976" y="1354324"/>
                  <a:pt x="5680035" y="1356439"/>
                  <a:pt x="5680357" y="1358113"/>
                </a:cubicBezTo>
                <a:lnTo>
                  <a:pt x="5716305" y="1358818"/>
                </a:lnTo>
                <a:cubicBezTo>
                  <a:pt x="5716533" y="1364412"/>
                  <a:pt x="5716871" y="1370051"/>
                  <a:pt x="5717318" y="1375734"/>
                </a:cubicBezTo>
                <a:cubicBezTo>
                  <a:pt x="5717766" y="1381417"/>
                  <a:pt x="5718016" y="1387408"/>
                  <a:pt x="5718067" y="1393708"/>
                </a:cubicBezTo>
                <a:cubicBezTo>
                  <a:pt x="5713941" y="1394380"/>
                  <a:pt x="5708958" y="1394798"/>
                  <a:pt x="5703122" y="1394961"/>
                </a:cubicBezTo>
                <a:cubicBezTo>
                  <a:pt x="5697285" y="1395124"/>
                  <a:pt x="5692094" y="1395228"/>
                  <a:pt x="5687549" y="1395274"/>
                </a:cubicBezTo>
                <a:cubicBezTo>
                  <a:pt x="5683005" y="1395320"/>
                  <a:pt x="5680607" y="1395502"/>
                  <a:pt x="5680357" y="1395822"/>
                </a:cubicBezTo>
                <a:lnTo>
                  <a:pt x="5683177" y="1563224"/>
                </a:lnTo>
                <a:lnTo>
                  <a:pt x="5643705" y="1563224"/>
                </a:lnTo>
                <a:lnTo>
                  <a:pt x="5641591" y="1395117"/>
                </a:lnTo>
                <a:cubicBezTo>
                  <a:pt x="5636906" y="1395139"/>
                  <a:pt x="5633588" y="1395183"/>
                  <a:pt x="5631635" y="1395249"/>
                </a:cubicBezTo>
                <a:cubicBezTo>
                  <a:pt x="5629681" y="1395316"/>
                  <a:pt x="5627597" y="1395272"/>
                  <a:pt x="5625379" y="1395117"/>
                </a:cubicBezTo>
                <a:cubicBezTo>
                  <a:pt x="5624858" y="1395411"/>
                  <a:pt x="5624491" y="1394207"/>
                  <a:pt x="5624278" y="1391505"/>
                </a:cubicBezTo>
                <a:cubicBezTo>
                  <a:pt x="5624065" y="1388803"/>
                  <a:pt x="5623962" y="1384956"/>
                  <a:pt x="5623970" y="1379963"/>
                </a:cubicBezTo>
                <a:cubicBezTo>
                  <a:pt x="5623911" y="1373619"/>
                  <a:pt x="5624029" y="1366218"/>
                  <a:pt x="5624322" y="1357760"/>
                </a:cubicBezTo>
                <a:cubicBezTo>
                  <a:pt x="5624337" y="1357768"/>
                  <a:pt x="5626069" y="1357753"/>
                  <a:pt x="5629521" y="1357716"/>
                </a:cubicBezTo>
                <a:cubicBezTo>
                  <a:pt x="5632971" y="1357680"/>
                  <a:pt x="5636995" y="1357577"/>
                  <a:pt x="5641591" y="1357408"/>
                </a:cubicBezTo>
                <a:cubicBezTo>
                  <a:pt x="5642100" y="1351212"/>
                  <a:pt x="5642491" y="1343476"/>
                  <a:pt x="5642765" y="1334200"/>
                </a:cubicBezTo>
                <a:cubicBezTo>
                  <a:pt x="5643039" y="1324924"/>
                  <a:pt x="5645076" y="1316039"/>
                  <a:pt x="5648875" y="1307546"/>
                </a:cubicBezTo>
                <a:cubicBezTo>
                  <a:pt x="5652673" y="1299053"/>
                  <a:pt x="5660113" y="1292884"/>
                  <a:pt x="5671195" y="1289037"/>
                </a:cubicBezTo>
                <a:cubicBezTo>
                  <a:pt x="5678257" y="1286908"/>
                  <a:pt x="5686069" y="1285264"/>
                  <a:pt x="5694631" y="1284103"/>
                </a:cubicBezTo>
                <a:cubicBezTo>
                  <a:pt x="5703191" y="1282943"/>
                  <a:pt x="5711357" y="1282356"/>
                  <a:pt x="5719125" y="1282341"/>
                </a:cubicBezTo>
                <a:close/>
                <a:moveTo>
                  <a:pt x="1631890" y="1282341"/>
                </a:moveTo>
                <a:cubicBezTo>
                  <a:pt x="1632536" y="1290675"/>
                  <a:pt x="1632830" y="1302554"/>
                  <a:pt x="1632771" y="1317980"/>
                </a:cubicBezTo>
                <a:cubicBezTo>
                  <a:pt x="1632713" y="1333406"/>
                  <a:pt x="1632653" y="1351013"/>
                  <a:pt x="1632595" y="1370800"/>
                </a:cubicBezTo>
                <a:cubicBezTo>
                  <a:pt x="1639776" y="1366248"/>
                  <a:pt x="1646648" y="1362929"/>
                  <a:pt x="1653212" y="1360844"/>
                </a:cubicBezTo>
                <a:cubicBezTo>
                  <a:pt x="1659776" y="1358759"/>
                  <a:pt x="1666295" y="1357731"/>
                  <a:pt x="1672771" y="1357760"/>
                </a:cubicBezTo>
                <a:cubicBezTo>
                  <a:pt x="1676802" y="1357768"/>
                  <a:pt x="1680899" y="1358105"/>
                  <a:pt x="1685062" y="1358773"/>
                </a:cubicBezTo>
                <a:cubicBezTo>
                  <a:pt x="1689225" y="1359442"/>
                  <a:pt x="1693587" y="1360396"/>
                  <a:pt x="1698146" y="1361637"/>
                </a:cubicBezTo>
                <a:cubicBezTo>
                  <a:pt x="1706722" y="1369346"/>
                  <a:pt x="1712390" y="1380095"/>
                  <a:pt x="1715151" y="1393884"/>
                </a:cubicBezTo>
                <a:cubicBezTo>
                  <a:pt x="1717911" y="1407672"/>
                  <a:pt x="1719174" y="1422650"/>
                  <a:pt x="1718939" y="1438818"/>
                </a:cubicBezTo>
                <a:cubicBezTo>
                  <a:pt x="1718932" y="1445558"/>
                  <a:pt x="1718858" y="1452342"/>
                  <a:pt x="1718719" y="1459170"/>
                </a:cubicBezTo>
                <a:cubicBezTo>
                  <a:pt x="1718579" y="1465999"/>
                  <a:pt x="1718418" y="1472607"/>
                  <a:pt x="1718234" y="1478994"/>
                </a:cubicBezTo>
                <a:lnTo>
                  <a:pt x="1717177" y="1563929"/>
                </a:lnTo>
                <a:cubicBezTo>
                  <a:pt x="1711032" y="1563899"/>
                  <a:pt x="1704820" y="1563782"/>
                  <a:pt x="1698542" y="1563576"/>
                </a:cubicBezTo>
                <a:cubicBezTo>
                  <a:pt x="1692265" y="1563371"/>
                  <a:pt x="1685789" y="1563253"/>
                  <a:pt x="1679115" y="1563224"/>
                </a:cubicBezTo>
                <a:lnTo>
                  <a:pt x="1680525" y="1422606"/>
                </a:lnTo>
                <a:cubicBezTo>
                  <a:pt x="1680400" y="1414772"/>
                  <a:pt x="1678006" y="1409207"/>
                  <a:pt x="1673344" y="1405910"/>
                </a:cubicBezTo>
                <a:cubicBezTo>
                  <a:pt x="1668682" y="1402614"/>
                  <a:pt x="1663557" y="1401013"/>
                  <a:pt x="1657969" y="1401108"/>
                </a:cubicBezTo>
                <a:cubicBezTo>
                  <a:pt x="1656369" y="1401101"/>
                  <a:pt x="1654813" y="1401204"/>
                  <a:pt x="1653300" y="1401417"/>
                </a:cubicBezTo>
                <a:cubicBezTo>
                  <a:pt x="1651787" y="1401630"/>
                  <a:pt x="1650407" y="1401997"/>
                  <a:pt x="1649159" y="1402518"/>
                </a:cubicBezTo>
                <a:cubicBezTo>
                  <a:pt x="1642591" y="1405514"/>
                  <a:pt x="1637949" y="1410604"/>
                  <a:pt x="1635232" y="1417790"/>
                </a:cubicBezTo>
                <a:cubicBezTo>
                  <a:pt x="1632514" y="1424976"/>
                  <a:pt x="1630953" y="1433199"/>
                  <a:pt x="1630546" y="1442460"/>
                </a:cubicBezTo>
                <a:cubicBezTo>
                  <a:pt x="1630139" y="1451721"/>
                  <a:pt x="1630117" y="1460962"/>
                  <a:pt x="1630480" y="1470184"/>
                </a:cubicBezTo>
                <a:cubicBezTo>
                  <a:pt x="1630855" y="1486696"/>
                  <a:pt x="1631075" y="1502658"/>
                  <a:pt x="1631141" y="1518070"/>
                </a:cubicBezTo>
                <a:cubicBezTo>
                  <a:pt x="1631207" y="1533481"/>
                  <a:pt x="1630987" y="1548650"/>
                  <a:pt x="1630480" y="1563576"/>
                </a:cubicBezTo>
                <a:lnTo>
                  <a:pt x="1589599" y="1563576"/>
                </a:lnTo>
                <a:cubicBezTo>
                  <a:pt x="1589247" y="1540999"/>
                  <a:pt x="1588983" y="1518752"/>
                  <a:pt x="1588806" y="1496836"/>
                </a:cubicBezTo>
                <a:cubicBezTo>
                  <a:pt x="1588630" y="1474920"/>
                  <a:pt x="1588542" y="1453466"/>
                  <a:pt x="1588542" y="1432474"/>
                </a:cubicBezTo>
                <a:cubicBezTo>
                  <a:pt x="1588549" y="1406733"/>
                  <a:pt x="1588711" y="1381828"/>
                  <a:pt x="1589027" y="1357760"/>
                </a:cubicBezTo>
                <a:cubicBezTo>
                  <a:pt x="1589342" y="1333692"/>
                  <a:pt x="1589768" y="1310550"/>
                  <a:pt x="1590304" y="1288332"/>
                </a:cubicBezTo>
                <a:cubicBezTo>
                  <a:pt x="1597191" y="1287312"/>
                  <a:pt x="1604386" y="1286093"/>
                  <a:pt x="1611890" y="1284676"/>
                </a:cubicBezTo>
                <a:cubicBezTo>
                  <a:pt x="1619394" y="1283259"/>
                  <a:pt x="1626061" y="1282481"/>
                  <a:pt x="1631890" y="1282341"/>
                </a:cubicBezTo>
                <a:close/>
                <a:moveTo>
                  <a:pt x="184090" y="1282341"/>
                </a:moveTo>
                <a:cubicBezTo>
                  <a:pt x="184736" y="1290675"/>
                  <a:pt x="185030" y="1302554"/>
                  <a:pt x="184971" y="1317980"/>
                </a:cubicBezTo>
                <a:cubicBezTo>
                  <a:pt x="184912" y="1333406"/>
                  <a:pt x="184854" y="1351013"/>
                  <a:pt x="184795" y="1370800"/>
                </a:cubicBezTo>
                <a:cubicBezTo>
                  <a:pt x="191976" y="1366248"/>
                  <a:pt x="198848" y="1362929"/>
                  <a:pt x="205412" y="1360844"/>
                </a:cubicBezTo>
                <a:cubicBezTo>
                  <a:pt x="211976" y="1358759"/>
                  <a:pt x="218496" y="1357731"/>
                  <a:pt x="224971" y="1357760"/>
                </a:cubicBezTo>
                <a:cubicBezTo>
                  <a:pt x="229002" y="1357768"/>
                  <a:pt x="233099" y="1358105"/>
                  <a:pt x="237262" y="1358773"/>
                </a:cubicBezTo>
                <a:cubicBezTo>
                  <a:pt x="241425" y="1359442"/>
                  <a:pt x="245787" y="1360396"/>
                  <a:pt x="250346" y="1361637"/>
                </a:cubicBezTo>
                <a:cubicBezTo>
                  <a:pt x="258922" y="1369346"/>
                  <a:pt x="264590" y="1380095"/>
                  <a:pt x="267350" y="1393884"/>
                </a:cubicBezTo>
                <a:cubicBezTo>
                  <a:pt x="270111" y="1407672"/>
                  <a:pt x="271374" y="1422650"/>
                  <a:pt x="271139" y="1438818"/>
                </a:cubicBezTo>
                <a:cubicBezTo>
                  <a:pt x="271132" y="1445558"/>
                  <a:pt x="271058" y="1452342"/>
                  <a:pt x="270919" y="1459170"/>
                </a:cubicBezTo>
                <a:cubicBezTo>
                  <a:pt x="270779" y="1465999"/>
                  <a:pt x="270618" y="1472607"/>
                  <a:pt x="270434" y="1478994"/>
                </a:cubicBezTo>
                <a:lnTo>
                  <a:pt x="269377" y="1563929"/>
                </a:lnTo>
                <a:cubicBezTo>
                  <a:pt x="263231" y="1563899"/>
                  <a:pt x="257020" y="1563782"/>
                  <a:pt x="250742" y="1563576"/>
                </a:cubicBezTo>
                <a:cubicBezTo>
                  <a:pt x="244465" y="1563371"/>
                  <a:pt x="237989" y="1563253"/>
                  <a:pt x="231315" y="1563224"/>
                </a:cubicBezTo>
                <a:lnTo>
                  <a:pt x="232725" y="1422606"/>
                </a:lnTo>
                <a:cubicBezTo>
                  <a:pt x="232600" y="1414772"/>
                  <a:pt x="230206" y="1409207"/>
                  <a:pt x="225544" y="1405910"/>
                </a:cubicBezTo>
                <a:cubicBezTo>
                  <a:pt x="220882" y="1402614"/>
                  <a:pt x="215757" y="1401013"/>
                  <a:pt x="210169" y="1401108"/>
                </a:cubicBezTo>
                <a:cubicBezTo>
                  <a:pt x="208569" y="1401101"/>
                  <a:pt x="207012" y="1401204"/>
                  <a:pt x="205500" y="1401417"/>
                </a:cubicBezTo>
                <a:cubicBezTo>
                  <a:pt x="203987" y="1401630"/>
                  <a:pt x="202607" y="1401997"/>
                  <a:pt x="201359" y="1402518"/>
                </a:cubicBezTo>
                <a:cubicBezTo>
                  <a:pt x="194791" y="1405514"/>
                  <a:pt x="190149" y="1410604"/>
                  <a:pt x="187432" y="1417790"/>
                </a:cubicBezTo>
                <a:cubicBezTo>
                  <a:pt x="184714" y="1424976"/>
                  <a:pt x="183152" y="1433199"/>
                  <a:pt x="182746" y="1442460"/>
                </a:cubicBezTo>
                <a:cubicBezTo>
                  <a:pt x="182339" y="1451721"/>
                  <a:pt x="182317" y="1460962"/>
                  <a:pt x="182680" y="1470184"/>
                </a:cubicBezTo>
                <a:cubicBezTo>
                  <a:pt x="183055" y="1486696"/>
                  <a:pt x="183275" y="1502658"/>
                  <a:pt x="183341" y="1518070"/>
                </a:cubicBezTo>
                <a:cubicBezTo>
                  <a:pt x="183407" y="1533481"/>
                  <a:pt x="183187" y="1548650"/>
                  <a:pt x="182680" y="1563576"/>
                </a:cubicBezTo>
                <a:lnTo>
                  <a:pt x="141799" y="1563576"/>
                </a:lnTo>
                <a:cubicBezTo>
                  <a:pt x="141447" y="1540999"/>
                  <a:pt x="141182" y="1518752"/>
                  <a:pt x="141006" y="1496836"/>
                </a:cubicBezTo>
                <a:cubicBezTo>
                  <a:pt x="140830" y="1474920"/>
                  <a:pt x="140742" y="1453466"/>
                  <a:pt x="140742" y="1432474"/>
                </a:cubicBezTo>
                <a:cubicBezTo>
                  <a:pt x="140749" y="1406733"/>
                  <a:pt x="140911" y="1381828"/>
                  <a:pt x="141226" y="1357760"/>
                </a:cubicBezTo>
                <a:cubicBezTo>
                  <a:pt x="141542" y="1333692"/>
                  <a:pt x="141968" y="1310550"/>
                  <a:pt x="142504" y="1288332"/>
                </a:cubicBezTo>
                <a:cubicBezTo>
                  <a:pt x="149391" y="1287312"/>
                  <a:pt x="156586" y="1286093"/>
                  <a:pt x="164090" y="1284676"/>
                </a:cubicBezTo>
                <a:cubicBezTo>
                  <a:pt x="171594" y="1283259"/>
                  <a:pt x="178260" y="1282481"/>
                  <a:pt x="184090" y="1282341"/>
                </a:cubicBezTo>
                <a:close/>
                <a:moveTo>
                  <a:pt x="5169561" y="1281636"/>
                </a:moveTo>
                <a:cubicBezTo>
                  <a:pt x="5170985" y="1281636"/>
                  <a:pt x="5172101" y="1281636"/>
                  <a:pt x="5172909" y="1281636"/>
                </a:cubicBezTo>
                <a:cubicBezTo>
                  <a:pt x="5173716" y="1281636"/>
                  <a:pt x="5174127" y="1281636"/>
                  <a:pt x="5174142" y="1281636"/>
                </a:cubicBezTo>
                <a:lnTo>
                  <a:pt x="5174847" y="1292562"/>
                </a:lnTo>
                <a:cubicBezTo>
                  <a:pt x="5175743" y="1308377"/>
                  <a:pt x="5176153" y="1322738"/>
                  <a:pt x="5176080" y="1335646"/>
                </a:cubicBezTo>
                <a:cubicBezTo>
                  <a:pt x="5176007" y="1348553"/>
                  <a:pt x="5176418" y="1359214"/>
                  <a:pt x="5177314" y="1367628"/>
                </a:cubicBezTo>
                <a:cubicBezTo>
                  <a:pt x="5182248" y="1365257"/>
                  <a:pt x="5186653" y="1363568"/>
                  <a:pt x="5190530" y="1362562"/>
                </a:cubicBezTo>
                <a:cubicBezTo>
                  <a:pt x="5194407" y="1361556"/>
                  <a:pt x="5198812" y="1360660"/>
                  <a:pt x="5203746" y="1359875"/>
                </a:cubicBezTo>
                <a:cubicBezTo>
                  <a:pt x="5206221" y="1359508"/>
                  <a:pt x="5208673" y="1359185"/>
                  <a:pt x="5211103" y="1358906"/>
                </a:cubicBezTo>
                <a:cubicBezTo>
                  <a:pt x="5213533" y="1358627"/>
                  <a:pt x="5215897" y="1358480"/>
                  <a:pt x="5218195" y="1358465"/>
                </a:cubicBezTo>
                <a:cubicBezTo>
                  <a:pt x="5221741" y="1358406"/>
                  <a:pt x="5225222" y="1358876"/>
                  <a:pt x="5228636" y="1359875"/>
                </a:cubicBezTo>
                <a:cubicBezTo>
                  <a:pt x="5232050" y="1360873"/>
                  <a:pt x="5235265" y="1362753"/>
                  <a:pt x="5238283" y="1365514"/>
                </a:cubicBezTo>
                <a:cubicBezTo>
                  <a:pt x="5243239" y="1374493"/>
                  <a:pt x="5246455" y="1383495"/>
                  <a:pt x="5247931" y="1392518"/>
                </a:cubicBezTo>
                <a:cubicBezTo>
                  <a:pt x="5249407" y="1401542"/>
                  <a:pt x="5250067" y="1410631"/>
                  <a:pt x="5249913" y="1419787"/>
                </a:cubicBezTo>
                <a:cubicBezTo>
                  <a:pt x="5249913" y="1420542"/>
                  <a:pt x="5249913" y="1421812"/>
                  <a:pt x="5249913" y="1423598"/>
                </a:cubicBezTo>
                <a:cubicBezTo>
                  <a:pt x="5249913" y="1425384"/>
                  <a:pt x="5249913" y="1428796"/>
                  <a:pt x="5249913" y="1433832"/>
                </a:cubicBezTo>
                <a:cubicBezTo>
                  <a:pt x="5249913" y="1438868"/>
                  <a:pt x="5249913" y="1446639"/>
                  <a:pt x="5249913" y="1457144"/>
                </a:cubicBezTo>
                <a:cubicBezTo>
                  <a:pt x="5250060" y="1472181"/>
                  <a:pt x="5249591" y="1487218"/>
                  <a:pt x="5248503" y="1502254"/>
                </a:cubicBezTo>
                <a:cubicBezTo>
                  <a:pt x="5247417" y="1517291"/>
                  <a:pt x="5244833" y="1530918"/>
                  <a:pt x="5240751" y="1543136"/>
                </a:cubicBezTo>
                <a:cubicBezTo>
                  <a:pt x="5236991" y="1547152"/>
                  <a:pt x="5232791" y="1550045"/>
                  <a:pt x="5228151" y="1551814"/>
                </a:cubicBezTo>
                <a:cubicBezTo>
                  <a:pt x="5223511" y="1553584"/>
                  <a:pt x="5218783" y="1554450"/>
                  <a:pt x="5213967" y="1554413"/>
                </a:cubicBezTo>
                <a:cubicBezTo>
                  <a:pt x="5208680" y="1554472"/>
                  <a:pt x="5203746" y="1553650"/>
                  <a:pt x="5199165" y="1551946"/>
                </a:cubicBezTo>
                <a:cubicBezTo>
                  <a:pt x="5196624" y="1551080"/>
                  <a:pt x="5193775" y="1549994"/>
                  <a:pt x="5190617" y="1548686"/>
                </a:cubicBezTo>
                <a:cubicBezTo>
                  <a:pt x="5187461" y="1547380"/>
                  <a:pt x="5184435" y="1545764"/>
                  <a:pt x="5181543" y="1543841"/>
                </a:cubicBezTo>
                <a:cubicBezTo>
                  <a:pt x="5181895" y="1546220"/>
                  <a:pt x="5182071" y="1549303"/>
                  <a:pt x="5182071" y="1553092"/>
                </a:cubicBezTo>
                <a:cubicBezTo>
                  <a:pt x="5182071" y="1556880"/>
                  <a:pt x="5181895" y="1560845"/>
                  <a:pt x="5181543" y="1564986"/>
                </a:cubicBezTo>
                <a:cubicBezTo>
                  <a:pt x="5180463" y="1565155"/>
                  <a:pt x="5179187" y="1565258"/>
                  <a:pt x="5177711" y="1565294"/>
                </a:cubicBezTo>
                <a:cubicBezTo>
                  <a:pt x="5176235" y="1565331"/>
                  <a:pt x="5174693" y="1565346"/>
                  <a:pt x="5173085" y="1565339"/>
                </a:cubicBezTo>
                <a:cubicBezTo>
                  <a:pt x="5169281" y="1565324"/>
                  <a:pt x="5165257" y="1565265"/>
                  <a:pt x="5161015" y="1565162"/>
                </a:cubicBezTo>
                <a:cubicBezTo>
                  <a:pt x="5156771" y="1565060"/>
                  <a:pt x="5152923" y="1565001"/>
                  <a:pt x="5149473" y="1564986"/>
                </a:cubicBezTo>
                <a:cubicBezTo>
                  <a:pt x="5147769" y="1564986"/>
                  <a:pt x="5146242" y="1564986"/>
                  <a:pt x="5144891" y="1564986"/>
                </a:cubicBezTo>
                <a:cubicBezTo>
                  <a:pt x="5143757" y="1537393"/>
                  <a:pt x="5142891" y="1507410"/>
                  <a:pt x="5142293" y="1475040"/>
                </a:cubicBezTo>
                <a:cubicBezTo>
                  <a:pt x="5141695" y="1442669"/>
                  <a:pt x="5141117" y="1409945"/>
                  <a:pt x="5140557" y="1376870"/>
                </a:cubicBezTo>
                <a:cubicBezTo>
                  <a:pt x="5139998" y="1343794"/>
                  <a:pt x="5139211" y="1312402"/>
                  <a:pt x="5138195" y="1282694"/>
                </a:cubicBezTo>
                <a:cubicBezTo>
                  <a:pt x="5141770" y="1282341"/>
                  <a:pt x="5146777" y="1282077"/>
                  <a:pt x="5153217" y="1281901"/>
                </a:cubicBezTo>
                <a:cubicBezTo>
                  <a:pt x="5159655" y="1281724"/>
                  <a:pt x="5165103" y="1281636"/>
                  <a:pt x="5169561" y="1281636"/>
                </a:cubicBezTo>
                <a:close/>
                <a:moveTo>
                  <a:pt x="4754347" y="1281284"/>
                </a:moveTo>
                <a:cubicBezTo>
                  <a:pt x="4758848" y="1281291"/>
                  <a:pt x="4763062" y="1282246"/>
                  <a:pt x="4766990" y="1284148"/>
                </a:cubicBezTo>
                <a:cubicBezTo>
                  <a:pt x="4770919" y="1286049"/>
                  <a:pt x="4773987" y="1288854"/>
                  <a:pt x="4776197" y="1292562"/>
                </a:cubicBezTo>
                <a:cubicBezTo>
                  <a:pt x="4778312" y="1296497"/>
                  <a:pt x="4779369" y="1300256"/>
                  <a:pt x="4779369" y="1303839"/>
                </a:cubicBezTo>
                <a:cubicBezTo>
                  <a:pt x="4779303" y="1307356"/>
                  <a:pt x="4778554" y="1310719"/>
                  <a:pt x="4777123" y="1313927"/>
                </a:cubicBezTo>
                <a:cubicBezTo>
                  <a:pt x="4775691" y="1317136"/>
                  <a:pt x="4773973" y="1320234"/>
                  <a:pt x="4771968" y="1323222"/>
                </a:cubicBezTo>
                <a:cubicBezTo>
                  <a:pt x="4770169" y="1324999"/>
                  <a:pt x="4768040" y="1326380"/>
                  <a:pt x="4765581" y="1327364"/>
                </a:cubicBezTo>
                <a:cubicBezTo>
                  <a:pt x="4763121" y="1328347"/>
                  <a:pt x="4760551" y="1328847"/>
                  <a:pt x="4757871" y="1328862"/>
                </a:cubicBezTo>
                <a:cubicBezTo>
                  <a:pt x="4755911" y="1328862"/>
                  <a:pt x="4753929" y="1328597"/>
                  <a:pt x="4751924" y="1328068"/>
                </a:cubicBezTo>
                <a:cubicBezTo>
                  <a:pt x="4749919" y="1327540"/>
                  <a:pt x="4748025" y="1326747"/>
                  <a:pt x="4746241" y="1325690"/>
                </a:cubicBezTo>
                <a:cubicBezTo>
                  <a:pt x="4741799" y="1323010"/>
                  <a:pt x="4738348" y="1319735"/>
                  <a:pt x="4735889" y="1315866"/>
                </a:cubicBezTo>
                <a:cubicBezTo>
                  <a:pt x="4733429" y="1311996"/>
                  <a:pt x="4732181" y="1307752"/>
                  <a:pt x="4732144" y="1303134"/>
                </a:cubicBezTo>
                <a:cubicBezTo>
                  <a:pt x="4732144" y="1300667"/>
                  <a:pt x="4732497" y="1298200"/>
                  <a:pt x="4733201" y="1295733"/>
                </a:cubicBezTo>
                <a:cubicBezTo>
                  <a:pt x="4734897" y="1290660"/>
                  <a:pt x="4737673" y="1286974"/>
                  <a:pt x="4741527" y="1284676"/>
                </a:cubicBezTo>
                <a:cubicBezTo>
                  <a:pt x="4745382" y="1282378"/>
                  <a:pt x="4749655" y="1281247"/>
                  <a:pt x="4754347" y="1281284"/>
                </a:cubicBezTo>
                <a:close/>
                <a:moveTo>
                  <a:pt x="753847" y="1281284"/>
                </a:moveTo>
                <a:cubicBezTo>
                  <a:pt x="758348" y="1281291"/>
                  <a:pt x="762562" y="1282246"/>
                  <a:pt x="766490" y="1284148"/>
                </a:cubicBezTo>
                <a:cubicBezTo>
                  <a:pt x="770418" y="1286049"/>
                  <a:pt x="773487" y="1288854"/>
                  <a:pt x="775697" y="1292562"/>
                </a:cubicBezTo>
                <a:cubicBezTo>
                  <a:pt x="777812" y="1296497"/>
                  <a:pt x="778869" y="1300256"/>
                  <a:pt x="778869" y="1303839"/>
                </a:cubicBezTo>
                <a:cubicBezTo>
                  <a:pt x="778803" y="1307356"/>
                  <a:pt x="778054" y="1310719"/>
                  <a:pt x="776622" y="1313927"/>
                </a:cubicBezTo>
                <a:cubicBezTo>
                  <a:pt x="775191" y="1317136"/>
                  <a:pt x="773473" y="1320234"/>
                  <a:pt x="771468" y="1323222"/>
                </a:cubicBezTo>
                <a:cubicBezTo>
                  <a:pt x="769669" y="1324999"/>
                  <a:pt x="767540" y="1326380"/>
                  <a:pt x="765081" y="1327364"/>
                </a:cubicBezTo>
                <a:cubicBezTo>
                  <a:pt x="762621" y="1328347"/>
                  <a:pt x="760051" y="1328847"/>
                  <a:pt x="757371" y="1328862"/>
                </a:cubicBezTo>
                <a:cubicBezTo>
                  <a:pt x="755411" y="1328862"/>
                  <a:pt x="753429" y="1328597"/>
                  <a:pt x="751424" y="1328068"/>
                </a:cubicBezTo>
                <a:cubicBezTo>
                  <a:pt x="749420" y="1327540"/>
                  <a:pt x="747525" y="1326747"/>
                  <a:pt x="745741" y="1325690"/>
                </a:cubicBezTo>
                <a:cubicBezTo>
                  <a:pt x="741299" y="1323010"/>
                  <a:pt x="737848" y="1319735"/>
                  <a:pt x="735389" y="1315866"/>
                </a:cubicBezTo>
                <a:cubicBezTo>
                  <a:pt x="732929" y="1311996"/>
                  <a:pt x="731681" y="1307752"/>
                  <a:pt x="731644" y="1303134"/>
                </a:cubicBezTo>
                <a:cubicBezTo>
                  <a:pt x="731644" y="1300667"/>
                  <a:pt x="731997" y="1298200"/>
                  <a:pt x="732702" y="1295733"/>
                </a:cubicBezTo>
                <a:cubicBezTo>
                  <a:pt x="734397" y="1290660"/>
                  <a:pt x="737173" y="1286974"/>
                  <a:pt x="741028" y="1284676"/>
                </a:cubicBezTo>
                <a:cubicBezTo>
                  <a:pt x="744882" y="1282378"/>
                  <a:pt x="749155" y="1281247"/>
                  <a:pt x="753847" y="1281284"/>
                </a:cubicBezTo>
                <a:close/>
                <a:moveTo>
                  <a:pt x="325222" y="1281284"/>
                </a:moveTo>
                <a:cubicBezTo>
                  <a:pt x="329723" y="1281291"/>
                  <a:pt x="333937" y="1282246"/>
                  <a:pt x="337865" y="1284148"/>
                </a:cubicBezTo>
                <a:cubicBezTo>
                  <a:pt x="341793" y="1286049"/>
                  <a:pt x="344862" y="1288854"/>
                  <a:pt x="347072" y="1292562"/>
                </a:cubicBezTo>
                <a:cubicBezTo>
                  <a:pt x="349187" y="1296497"/>
                  <a:pt x="350244" y="1300256"/>
                  <a:pt x="350244" y="1303839"/>
                </a:cubicBezTo>
                <a:cubicBezTo>
                  <a:pt x="350178" y="1307356"/>
                  <a:pt x="349429" y="1310719"/>
                  <a:pt x="347997" y="1313927"/>
                </a:cubicBezTo>
                <a:cubicBezTo>
                  <a:pt x="346566" y="1317136"/>
                  <a:pt x="344848" y="1320234"/>
                  <a:pt x="342843" y="1323222"/>
                </a:cubicBezTo>
                <a:cubicBezTo>
                  <a:pt x="341044" y="1324999"/>
                  <a:pt x="338915" y="1326380"/>
                  <a:pt x="336455" y="1327364"/>
                </a:cubicBezTo>
                <a:cubicBezTo>
                  <a:pt x="333996" y="1328347"/>
                  <a:pt x="331426" y="1328847"/>
                  <a:pt x="328746" y="1328862"/>
                </a:cubicBezTo>
                <a:cubicBezTo>
                  <a:pt x="326786" y="1328862"/>
                  <a:pt x="324803" y="1328597"/>
                  <a:pt x="322799" y="1328068"/>
                </a:cubicBezTo>
                <a:cubicBezTo>
                  <a:pt x="320795" y="1327540"/>
                  <a:pt x="318900" y="1326747"/>
                  <a:pt x="317116" y="1325690"/>
                </a:cubicBezTo>
                <a:cubicBezTo>
                  <a:pt x="312674" y="1323010"/>
                  <a:pt x="309223" y="1319735"/>
                  <a:pt x="306764" y="1315866"/>
                </a:cubicBezTo>
                <a:cubicBezTo>
                  <a:pt x="304304" y="1311996"/>
                  <a:pt x="303056" y="1307752"/>
                  <a:pt x="303019" y="1303134"/>
                </a:cubicBezTo>
                <a:cubicBezTo>
                  <a:pt x="303019" y="1300667"/>
                  <a:pt x="303372" y="1298200"/>
                  <a:pt x="304076" y="1295733"/>
                </a:cubicBezTo>
                <a:cubicBezTo>
                  <a:pt x="305773" y="1290660"/>
                  <a:pt x="308548" y="1286974"/>
                  <a:pt x="312403" y="1284676"/>
                </a:cubicBezTo>
                <a:cubicBezTo>
                  <a:pt x="316257" y="1282378"/>
                  <a:pt x="320530" y="1281247"/>
                  <a:pt x="325222" y="1281284"/>
                </a:cubicBezTo>
                <a:close/>
                <a:moveTo>
                  <a:pt x="5332523" y="1280227"/>
                </a:moveTo>
                <a:cubicBezTo>
                  <a:pt x="5331981" y="1316637"/>
                  <a:pt x="5331305" y="1354390"/>
                  <a:pt x="5330497" y="1393487"/>
                </a:cubicBezTo>
                <a:cubicBezTo>
                  <a:pt x="5329689" y="1432584"/>
                  <a:pt x="5329895" y="1473422"/>
                  <a:pt x="5331114" y="1515999"/>
                </a:cubicBezTo>
                <a:cubicBezTo>
                  <a:pt x="5331716" y="1523451"/>
                  <a:pt x="5335269" y="1527578"/>
                  <a:pt x="5341775" y="1528378"/>
                </a:cubicBezTo>
                <a:cubicBezTo>
                  <a:pt x="5348280" y="1529178"/>
                  <a:pt x="5355181" y="1529516"/>
                  <a:pt x="5362480" y="1529391"/>
                </a:cubicBezTo>
                <a:cubicBezTo>
                  <a:pt x="5362847" y="1534318"/>
                  <a:pt x="5363170" y="1539002"/>
                  <a:pt x="5363449" y="1543444"/>
                </a:cubicBezTo>
                <a:cubicBezTo>
                  <a:pt x="5363728" y="1547886"/>
                  <a:pt x="5363875" y="1552130"/>
                  <a:pt x="5363889" y="1556176"/>
                </a:cubicBezTo>
                <a:cubicBezTo>
                  <a:pt x="5363904" y="1558298"/>
                  <a:pt x="5363875" y="1560397"/>
                  <a:pt x="5363801" y="1562475"/>
                </a:cubicBezTo>
                <a:cubicBezTo>
                  <a:pt x="5363728" y="1564553"/>
                  <a:pt x="5363523" y="1566565"/>
                  <a:pt x="5363185" y="1568510"/>
                </a:cubicBezTo>
                <a:cubicBezTo>
                  <a:pt x="5360718" y="1568510"/>
                  <a:pt x="5358251" y="1568510"/>
                  <a:pt x="5355784" y="1568510"/>
                </a:cubicBezTo>
                <a:cubicBezTo>
                  <a:pt x="5347045" y="1568682"/>
                  <a:pt x="5337856" y="1568182"/>
                  <a:pt x="5328217" y="1567009"/>
                </a:cubicBezTo>
                <a:cubicBezTo>
                  <a:pt x="5318577" y="1565837"/>
                  <a:pt x="5310171" y="1562961"/>
                  <a:pt x="5302998" y="1558382"/>
                </a:cubicBezTo>
                <a:cubicBezTo>
                  <a:pt x="5295826" y="1553802"/>
                  <a:pt x="5291571" y="1546488"/>
                  <a:pt x="5290233" y="1536440"/>
                </a:cubicBezTo>
                <a:cubicBezTo>
                  <a:pt x="5288683" y="1521322"/>
                  <a:pt x="5287641" y="1506447"/>
                  <a:pt x="5287105" y="1491814"/>
                </a:cubicBezTo>
                <a:cubicBezTo>
                  <a:pt x="5286569" y="1477181"/>
                  <a:pt x="5286319" y="1462570"/>
                  <a:pt x="5286356" y="1447981"/>
                </a:cubicBezTo>
                <a:cubicBezTo>
                  <a:pt x="5286363" y="1436549"/>
                  <a:pt x="5286437" y="1424963"/>
                  <a:pt x="5286577" y="1413223"/>
                </a:cubicBezTo>
                <a:cubicBezTo>
                  <a:pt x="5286716" y="1401483"/>
                  <a:pt x="5286877" y="1389456"/>
                  <a:pt x="5287061" y="1377144"/>
                </a:cubicBezTo>
                <a:lnTo>
                  <a:pt x="5288118" y="1282341"/>
                </a:lnTo>
                <a:cubicBezTo>
                  <a:pt x="5295629" y="1281768"/>
                  <a:pt x="5303251" y="1281504"/>
                  <a:pt x="5310982" y="1281548"/>
                </a:cubicBezTo>
                <a:cubicBezTo>
                  <a:pt x="5318713" y="1281592"/>
                  <a:pt x="5325894" y="1281152"/>
                  <a:pt x="5332523" y="1280227"/>
                </a:cubicBezTo>
                <a:close/>
                <a:moveTo>
                  <a:pt x="1941624" y="1280227"/>
                </a:moveTo>
                <a:cubicBezTo>
                  <a:pt x="1941081" y="1316637"/>
                  <a:pt x="1940405" y="1354390"/>
                  <a:pt x="1939597" y="1393487"/>
                </a:cubicBezTo>
                <a:cubicBezTo>
                  <a:pt x="1938790" y="1432584"/>
                  <a:pt x="1938996" y="1473422"/>
                  <a:pt x="1940214" y="1515999"/>
                </a:cubicBezTo>
                <a:cubicBezTo>
                  <a:pt x="1940817" y="1523451"/>
                  <a:pt x="1944370" y="1527578"/>
                  <a:pt x="1950875" y="1528378"/>
                </a:cubicBezTo>
                <a:cubicBezTo>
                  <a:pt x="1957380" y="1529178"/>
                  <a:pt x="1964282" y="1529516"/>
                  <a:pt x="1971580" y="1529391"/>
                </a:cubicBezTo>
                <a:cubicBezTo>
                  <a:pt x="1971947" y="1534318"/>
                  <a:pt x="1972270" y="1539002"/>
                  <a:pt x="1972549" y="1543444"/>
                </a:cubicBezTo>
                <a:cubicBezTo>
                  <a:pt x="1972829" y="1547886"/>
                  <a:pt x="1972975" y="1552130"/>
                  <a:pt x="1972990" y="1556176"/>
                </a:cubicBezTo>
                <a:cubicBezTo>
                  <a:pt x="1973005" y="1558298"/>
                  <a:pt x="1972975" y="1560397"/>
                  <a:pt x="1972902" y="1562475"/>
                </a:cubicBezTo>
                <a:cubicBezTo>
                  <a:pt x="1972829" y="1564553"/>
                  <a:pt x="1972623" y="1566565"/>
                  <a:pt x="1972285" y="1568510"/>
                </a:cubicBezTo>
                <a:cubicBezTo>
                  <a:pt x="1969818" y="1568510"/>
                  <a:pt x="1967351" y="1568510"/>
                  <a:pt x="1964884" y="1568510"/>
                </a:cubicBezTo>
                <a:cubicBezTo>
                  <a:pt x="1956145" y="1568682"/>
                  <a:pt x="1946956" y="1568182"/>
                  <a:pt x="1937317" y="1567009"/>
                </a:cubicBezTo>
                <a:cubicBezTo>
                  <a:pt x="1927677" y="1565837"/>
                  <a:pt x="1919271" y="1562961"/>
                  <a:pt x="1912099" y="1558382"/>
                </a:cubicBezTo>
                <a:cubicBezTo>
                  <a:pt x="1904926" y="1553802"/>
                  <a:pt x="1900671" y="1546488"/>
                  <a:pt x="1899333" y="1536440"/>
                </a:cubicBezTo>
                <a:cubicBezTo>
                  <a:pt x="1897784" y="1521322"/>
                  <a:pt x="1896741" y="1506447"/>
                  <a:pt x="1896205" y="1491814"/>
                </a:cubicBezTo>
                <a:cubicBezTo>
                  <a:pt x="1895669" y="1477181"/>
                  <a:pt x="1895420" y="1462570"/>
                  <a:pt x="1895456" y="1447981"/>
                </a:cubicBezTo>
                <a:cubicBezTo>
                  <a:pt x="1895464" y="1436549"/>
                  <a:pt x="1895537" y="1424963"/>
                  <a:pt x="1895677" y="1413223"/>
                </a:cubicBezTo>
                <a:cubicBezTo>
                  <a:pt x="1895816" y="1401483"/>
                  <a:pt x="1895978" y="1389456"/>
                  <a:pt x="1896161" y="1377144"/>
                </a:cubicBezTo>
                <a:lnTo>
                  <a:pt x="1897219" y="1282341"/>
                </a:lnTo>
                <a:cubicBezTo>
                  <a:pt x="1904730" y="1281768"/>
                  <a:pt x="1912351" y="1281504"/>
                  <a:pt x="1920082" y="1281548"/>
                </a:cubicBezTo>
                <a:cubicBezTo>
                  <a:pt x="1927813" y="1281592"/>
                  <a:pt x="1934994" y="1281152"/>
                  <a:pt x="1941624" y="1280227"/>
                </a:cubicBezTo>
                <a:close/>
                <a:moveTo>
                  <a:pt x="6467113" y="1278465"/>
                </a:moveTo>
                <a:cubicBezTo>
                  <a:pt x="6472575" y="1278795"/>
                  <a:pt x="6478038" y="1279015"/>
                  <a:pt x="6483501" y="1279125"/>
                </a:cubicBezTo>
                <a:cubicBezTo>
                  <a:pt x="6488963" y="1279236"/>
                  <a:pt x="6494426" y="1279368"/>
                  <a:pt x="6499889" y="1279522"/>
                </a:cubicBezTo>
                <a:cubicBezTo>
                  <a:pt x="6511637" y="1279808"/>
                  <a:pt x="6522855" y="1281350"/>
                  <a:pt x="6533545" y="1284148"/>
                </a:cubicBezTo>
                <a:cubicBezTo>
                  <a:pt x="6544235" y="1286945"/>
                  <a:pt x="6553692" y="1292452"/>
                  <a:pt x="6561915" y="1300667"/>
                </a:cubicBezTo>
                <a:cubicBezTo>
                  <a:pt x="6567157" y="1306328"/>
                  <a:pt x="6570947" y="1312275"/>
                  <a:pt x="6573281" y="1318509"/>
                </a:cubicBezTo>
                <a:cubicBezTo>
                  <a:pt x="6575616" y="1324742"/>
                  <a:pt x="6576761" y="1331130"/>
                  <a:pt x="6576717" y="1337672"/>
                </a:cubicBezTo>
                <a:cubicBezTo>
                  <a:pt x="6576703" y="1343171"/>
                  <a:pt x="6576027" y="1348737"/>
                  <a:pt x="6574691" y="1354368"/>
                </a:cubicBezTo>
                <a:cubicBezTo>
                  <a:pt x="6573355" y="1360000"/>
                  <a:pt x="6571445" y="1365477"/>
                  <a:pt x="6568964" y="1370800"/>
                </a:cubicBezTo>
                <a:cubicBezTo>
                  <a:pt x="6563973" y="1381514"/>
                  <a:pt x="6558331" y="1390042"/>
                  <a:pt x="6552035" y="1396383"/>
                </a:cubicBezTo>
                <a:cubicBezTo>
                  <a:pt x="6545739" y="1402725"/>
                  <a:pt x="6539834" y="1408851"/>
                  <a:pt x="6534322" y="1414762"/>
                </a:cubicBezTo>
                <a:cubicBezTo>
                  <a:pt x="6528809" y="1420672"/>
                  <a:pt x="6524732" y="1428339"/>
                  <a:pt x="6522091" y="1437761"/>
                </a:cubicBezTo>
                <a:cubicBezTo>
                  <a:pt x="6521879" y="1443267"/>
                  <a:pt x="6521599" y="1448818"/>
                  <a:pt x="6521255" y="1454413"/>
                </a:cubicBezTo>
                <a:cubicBezTo>
                  <a:pt x="6520909" y="1460008"/>
                  <a:pt x="6520718" y="1465382"/>
                  <a:pt x="6520682" y="1470536"/>
                </a:cubicBezTo>
                <a:cubicBezTo>
                  <a:pt x="6520740" y="1475176"/>
                  <a:pt x="6520975" y="1479288"/>
                  <a:pt x="6521387" y="1482871"/>
                </a:cubicBezTo>
                <a:cubicBezTo>
                  <a:pt x="6520315" y="1482856"/>
                  <a:pt x="6519111" y="1482798"/>
                  <a:pt x="6517774" y="1482695"/>
                </a:cubicBezTo>
                <a:cubicBezTo>
                  <a:pt x="6516438" y="1482592"/>
                  <a:pt x="6515057" y="1482533"/>
                  <a:pt x="6513633" y="1482519"/>
                </a:cubicBezTo>
                <a:cubicBezTo>
                  <a:pt x="6508531" y="1482548"/>
                  <a:pt x="6503405" y="1482754"/>
                  <a:pt x="6498259" y="1483136"/>
                </a:cubicBezTo>
                <a:cubicBezTo>
                  <a:pt x="6493112" y="1483517"/>
                  <a:pt x="6488956" y="1483899"/>
                  <a:pt x="6485791" y="1484281"/>
                </a:cubicBezTo>
                <a:cubicBezTo>
                  <a:pt x="6484676" y="1473767"/>
                  <a:pt x="6484088" y="1464134"/>
                  <a:pt x="6484029" y="1455382"/>
                </a:cubicBezTo>
                <a:cubicBezTo>
                  <a:pt x="6483773" y="1439736"/>
                  <a:pt x="6486489" y="1425742"/>
                  <a:pt x="6492179" y="1413399"/>
                </a:cubicBezTo>
                <a:cubicBezTo>
                  <a:pt x="6497870" y="1401057"/>
                  <a:pt x="6508075" y="1389089"/>
                  <a:pt x="6522797" y="1377496"/>
                </a:cubicBezTo>
                <a:cubicBezTo>
                  <a:pt x="6527349" y="1373847"/>
                  <a:pt x="6530667" y="1369427"/>
                  <a:pt x="6532752" y="1364236"/>
                </a:cubicBezTo>
                <a:cubicBezTo>
                  <a:pt x="6534837" y="1359045"/>
                  <a:pt x="6535865" y="1353832"/>
                  <a:pt x="6535836" y="1348597"/>
                </a:cubicBezTo>
                <a:cubicBezTo>
                  <a:pt x="6535821" y="1343384"/>
                  <a:pt x="6534881" y="1338832"/>
                  <a:pt x="6533017" y="1334941"/>
                </a:cubicBezTo>
                <a:cubicBezTo>
                  <a:pt x="6531151" y="1331049"/>
                  <a:pt x="6528449" y="1328436"/>
                  <a:pt x="6524911" y="1327099"/>
                </a:cubicBezTo>
                <a:cubicBezTo>
                  <a:pt x="6516775" y="1321292"/>
                  <a:pt x="6507583" y="1318281"/>
                  <a:pt x="6497333" y="1318068"/>
                </a:cubicBezTo>
                <a:cubicBezTo>
                  <a:pt x="6487083" y="1317855"/>
                  <a:pt x="6477011" y="1317224"/>
                  <a:pt x="6467113" y="1316174"/>
                </a:cubicBezTo>
                <a:close/>
                <a:moveTo>
                  <a:pt x="604257" y="1278112"/>
                </a:moveTo>
                <a:cubicBezTo>
                  <a:pt x="605850" y="1298127"/>
                  <a:pt x="607686" y="1322062"/>
                  <a:pt x="609763" y="1349919"/>
                </a:cubicBezTo>
                <a:cubicBezTo>
                  <a:pt x="611841" y="1377775"/>
                  <a:pt x="613060" y="1406821"/>
                  <a:pt x="613420" y="1437056"/>
                </a:cubicBezTo>
                <a:cubicBezTo>
                  <a:pt x="619932" y="1423921"/>
                  <a:pt x="626996" y="1410455"/>
                  <a:pt x="634609" y="1396659"/>
                </a:cubicBezTo>
                <a:cubicBezTo>
                  <a:pt x="642223" y="1382863"/>
                  <a:pt x="650432" y="1369309"/>
                  <a:pt x="659235" y="1355998"/>
                </a:cubicBezTo>
                <a:cubicBezTo>
                  <a:pt x="664132" y="1358472"/>
                  <a:pt x="668963" y="1361453"/>
                  <a:pt x="673729" y="1364941"/>
                </a:cubicBezTo>
                <a:cubicBezTo>
                  <a:pt x="678494" y="1368428"/>
                  <a:pt x="683413" y="1372378"/>
                  <a:pt x="688486" y="1376791"/>
                </a:cubicBezTo>
                <a:cubicBezTo>
                  <a:pt x="683295" y="1386285"/>
                  <a:pt x="678171" y="1396637"/>
                  <a:pt x="673112" y="1407849"/>
                </a:cubicBezTo>
                <a:cubicBezTo>
                  <a:pt x="668053" y="1419060"/>
                  <a:pt x="662488" y="1430206"/>
                  <a:pt x="656416" y="1441285"/>
                </a:cubicBezTo>
                <a:cubicBezTo>
                  <a:pt x="663178" y="1458099"/>
                  <a:pt x="671240" y="1475485"/>
                  <a:pt x="680601" y="1493444"/>
                </a:cubicBezTo>
                <a:cubicBezTo>
                  <a:pt x="689962" y="1511403"/>
                  <a:pt x="699169" y="1530551"/>
                  <a:pt x="708222" y="1550889"/>
                </a:cubicBezTo>
                <a:cubicBezTo>
                  <a:pt x="703457" y="1553591"/>
                  <a:pt x="698274" y="1556645"/>
                  <a:pt x="692671" y="1560052"/>
                </a:cubicBezTo>
                <a:cubicBezTo>
                  <a:pt x="687069" y="1563459"/>
                  <a:pt x="681093" y="1566866"/>
                  <a:pt x="674742" y="1570272"/>
                </a:cubicBezTo>
                <a:cubicBezTo>
                  <a:pt x="665733" y="1554949"/>
                  <a:pt x="657583" y="1539076"/>
                  <a:pt x="650292" y="1522651"/>
                </a:cubicBezTo>
                <a:cubicBezTo>
                  <a:pt x="643002" y="1506227"/>
                  <a:pt x="636702" y="1490265"/>
                  <a:pt x="631394" y="1474765"/>
                </a:cubicBezTo>
                <a:cubicBezTo>
                  <a:pt x="627598" y="1479442"/>
                  <a:pt x="624529" y="1483745"/>
                  <a:pt x="622187" y="1487673"/>
                </a:cubicBezTo>
                <a:cubicBezTo>
                  <a:pt x="619844" y="1491601"/>
                  <a:pt x="616687" y="1495639"/>
                  <a:pt x="612715" y="1499788"/>
                </a:cubicBezTo>
                <a:cubicBezTo>
                  <a:pt x="612363" y="1509354"/>
                  <a:pt x="612275" y="1519824"/>
                  <a:pt x="612451" y="1531197"/>
                </a:cubicBezTo>
                <a:cubicBezTo>
                  <a:pt x="612627" y="1542570"/>
                  <a:pt x="613067" y="1553481"/>
                  <a:pt x="613772" y="1563929"/>
                </a:cubicBezTo>
                <a:lnTo>
                  <a:pt x="573596" y="1563929"/>
                </a:lnTo>
                <a:lnTo>
                  <a:pt x="566900" y="1286570"/>
                </a:lnTo>
                <a:cubicBezTo>
                  <a:pt x="573258" y="1285469"/>
                  <a:pt x="579572" y="1284148"/>
                  <a:pt x="585843" y="1282606"/>
                </a:cubicBezTo>
                <a:cubicBezTo>
                  <a:pt x="592113" y="1281064"/>
                  <a:pt x="598251" y="1279566"/>
                  <a:pt x="604257" y="1278112"/>
                </a:cubicBezTo>
                <a:close/>
                <a:moveTo>
                  <a:pt x="3643465" y="1084202"/>
                </a:moveTo>
                <a:cubicBezTo>
                  <a:pt x="3643803" y="1084202"/>
                  <a:pt x="3644097" y="1084202"/>
                  <a:pt x="3644347" y="1084202"/>
                </a:cubicBezTo>
                <a:cubicBezTo>
                  <a:pt x="3644596" y="1084202"/>
                  <a:pt x="3644889" y="1084202"/>
                  <a:pt x="3645227" y="1084202"/>
                </a:cubicBezTo>
                <a:cubicBezTo>
                  <a:pt x="3648826" y="1084298"/>
                  <a:pt x="3653533" y="1085086"/>
                  <a:pt x="3659351" y="1086565"/>
                </a:cubicBezTo>
                <a:cubicBezTo>
                  <a:pt x="3665167" y="1088044"/>
                  <a:pt x="3670945" y="1089641"/>
                  <a:pt x="3676685" y="1091355"/>
                </a:cubicBezTo>
                <a:cubicBezTo>
                  <a:pt x="3682423" y="1093070"/>
                  <a:pt x="3686975" y="1094327"/>
                  <a:pt x="3690338" y="1095128"/>
                </a:cubicBezTo>
                <a:cubicBezTo>
                  <a:pt x="3684897" y="1113938"/>
                  <a:pt x="3678245" y="1133057"/>
                  <a:pt x="3670382" y="1152485"/>
                </a:cubicBezTo>
                <a:cubicBezTo>
                  <a:pt x="3662518" y="1171912"/>
                  <a:pt x="3654369" y="1188741"/>
                  <a:pt x="3645932" y="1202970"/>
                </a:cubicBezTo>
                <a:lnTo>
                  <a:pt x="3614567" y="1188873"/>
                </a:lnTo>
                <a:cubicBezTo>
                  <a:pt x="3618643" y="1178404"/>
                  <a:pt x="3622707" y="1166722"/>
                  <a:pt x="3626758" y="1153826"/>
                </a:cubicBezTo>
                <a:cubicBezTo>
                  <a:pt x="3630808" y="1140930"/>
                  <a:pt x="3634350" y="1128308"/>
                  <a:pt x="3637383" y="1115960"/>
                </a:cubicBezTo>
                <a:cubicBezTo>
                  <a:pt x="3640415" y="1103612"/>
                  <a:pt x="3642443" y="1093026"/>
                  <a:pt x="3643465" y="1084202"/>
                </a:cubicBezTo>
                <a:close/>
                <a:moveTo>
                  <a:pt x="6622257" y="1052837"/>
                </a:moveTo>
                <a:cubicBezTo>
                  <a:pt x="6615942" y="1052859"/>
                  <a:pt x="6611302" y="1053167"/>
                  <a:pt x="6608336" y="1053762"/>
                </a:cubicBezTo>
                <a:cubicBezTo>
                  <a:pt x="6605369" y="1054356"/>
                  <a:pt x="6602843" y="1055105"/>
                  <a:pt x="6600759" y="1056008"/>
                </a:cubicBezTo>
                <a:cubicBezTo>
                  <a:pt x="6597719" y="1057183"/>
                  <a:pt x="6594459" y="1059239"/>
                  <a:pt x="6590979" y="1062176"/>
                </a:cubicBezTo>
                <a:cubicBezTo>
                  <a:pt x="6587499" y="1065113"/>
                  <a:pt x="6585120" y="1069283"/>
                  <a:pt x="6583842" y="1074687"/>
                </a:cubicBezTo>
                <a:cubicBezTo>
                  <a:pt x="6583460" y="1082705"/>
                  <a:pt x="6584488" y="1088432"/>
                  <a:pt x="6586926" y="1091868"/>
                </a:cubicBezTo>
                <a:cubicBezTo>
                  <a:pt x="6589363" y="1095304"/>
                  <a:pt x="6594443" y="1096978"/>
                  <a:pt x="6602168" y="1096890"/>
                </a:cubicBezTo>
                <a:cubicBezTo>
                  <a:pt x="6608487" y="1096176"/>
                  <a:pt x="6613547" y="1094823"/>
                  <a:pt x="6617349" y="1092830"/>
                </a:cubicBezTo>
                <a:cubicBezTo>
                  <a:pt x="6621149" y="1090838"/>
                  <a:pt x="6623833" y="1086848"/>
                  <a:pt x="6625402" y="1080861"/>
                </a:cubicBezTo>
                <a:cubicBezTo>
                  <a:pt x="6626971" y="1074874"/>
                  <a:pt x="6627567" y="1065533"/>
                  <a:pt x="6627191" y="1052837"/>
                </a:cubicBezTo>
                <a:close/>
                <a:moveTo>
                  <a:pt x="5422106" y="1052837"/>
                </a:moveTo>
                <a:cubicBezTo>
                  <a:pt x="5415793" y="1052859"/>
                  <a:pt x="5411152" y="1053167"/>
                  <a:pt x="5408185" y="1053762"/>
                </a:cubicBezTo>
                <a:cubicBezTo>
                  <a:pt x="5405219" y="1054356"/>
                  <a:pt x="5402693" y="1055105"/>
                  <a:pt x="5400609" y="1056008"/>
                </a:cubicBezTo>
                <a:cubicBezTo>
                  <a:pt x="5397569" y="1057183"/>
                  <a:pt x="5394309" y="1059239"/>
                  <a:pt x="5390828" y="1062176"/>
                </a:cubicBezTo>
                <a:cubicBezTo>
                  <a:pt x="5387348" y="1065113"/>
                  <a:pt x="5384969" y="1069283"/>
                  <a:pt x="5383692" y="1074687"/>
                </a:cubicBezTo>
                <a:cubicBezTo>
                  <a:pt x="5383310" y="1082705"/>
                  <a:pt x="5384339" y="1088432"/>
                  <a:pt x="5386775" y="1091868"/>
                </a:cubicBezTo>
                <a:cubicBezTo>
                  <a:pt x="5389213" y="1095304"/>
                  <a:pt x="5394295" y="1096978"/>
                  <a:pt x="5402018" y="1096890"/>
                </a:cubicBezTo>
                <a:cubicBezTo>
                  <a:pt x="5408337" y="1096176"/>
                  <a:pt x="5413397" y="1094823"/>
                  <a:pt x="5417198" y="1092830"/>
                </a:cubicBezTo>
                <a:cubicBezTo>
                  <a:pt x="5420999" y="1090838"/>
                  <a:pt x="5423683" y="1086848"/>
                  <a:pt x="5425252" y="1080861"/>
                </a:cubicBezTo>
                <a:cubicBezTo>
                  <a:pt x="5426821" y="1074874"/>
                  <a:pt x="5427417" y="1065533"/>
                  <a:pt x="5427040" y="1052837"/>
                </a:cubicBezTo>
                <a:close/>
                <a:moveTo>
                  <a:pt x="1450182" y="1052837"/>
                </a:moveTo>
                <a:cubicBezTo>
                  <a:pt x="1443867" y="1052859"/>
                  <a:pt x="1439227" y="1053167"/>
                  <a:pt x="1436261" y="1053762"/>
                </a:cubicBezTo>
                <a:cubicBezTo>
                  <a:pt x="1433295" y="1054356"/>
                  <a:pt x="1430769" y="1055105"/>
                  <a:pt x="1428684" y="1056008"/>
                </a:cubicBezTo>
                <a:cubicBezTo>
                  <a:pt x="1425644" y="1057183"/>
                  <a:pt x="1422384" y="1059239"/>
                  <a:pt x="1418904" y="1062176"/>
                </a:cubicBezTo>
                <a:cubicBezTo>
                  <a:pt x="1415424" y="1065113"/>
                  <a:pt x="1413045" y="1069283"/>
                  <a:pt x="1411767" y="1074687"/>
                </a:cubicBezTo>
                <a:cubicBezTo>
                  <a:pt x="1411385" y="1082705"/>
                  <a:pt x="1412413" y="1088432"/>
                  <a:pt x="1414851" y="1091868"/>
                </a:cubicBezTo>
                <a:cubicBezTo>
                  <a:pt x="1417289" y="1095304"/>
                  <a:pt x="1422369" y="1096978"/>
                  <a:pt x="1430093" y="1096890"/>
                </a:cubicBezTo>
                <a:cubicBezTo>
                  <a:pt x="1436413" y="1096176"/>
                  <a:pt x="1441473" y="1094823"/>
                  <a:pt x="1445274" y="1092830"/>
                </a:cubicBezTo>
                <a:cubicBezTo>
                  <a:pt x="1449074" y="1090838"/>
                  <a:pt x="1451759" y="1086848"/>
                  <a:pt x="1453327" y="1080861"/>
                </a:cubicBezTo>
                <a:cubicBezTo>
                  <a:pt x="1454896" y="1074874"/>
                  <a:pt x="1455492" y="1065533"/>
                  <a:pt x="1455116" y="1052837"/>
                </a:cubicBezTo>
                <a:close/>
                <a:moveTo>
                  <a:pt x="5728687" y="967197"/>
                </a:moveTo>
                <a:cubicBezTo>
                  <a:pt x="5724172" y="967139"/>
                  <a:pt x="5720163" y="968049"/>
                  <a:pt x="5716661" y="969929"/>
                </a:cubicBezTo>
                <a:cubicBezTo>
                  <a:pt x="5713159" y="971808"/>
                  <a:pt x="5710824" y="975009"/>
                  <a:pt x="5709657" y="979532"/>
                </a:cubicBezTo>
                <a:cubicBezTo>
                  <a:pt x="5708783" y="983644"/>
                  <a:pt x="5708151" y="988637"/>
                  <a:pt x="5707763" y="994510"/>
                </a:cubicBezTo>
                <a:cubicBezTo>
                  <a:pt x="5707373" y="1000384"/>
                  <a:pt x="5707182" y="1006786"/>
                  <a:pt x="5707189" y="1013717"/>
                </a:cubicBezTo>
                <a:cubicBezTo>
                  <a:pt x="5707199" y="1023422"/>
                  <a:pt x="5707533" y="1033068"/>
                  <a:pt x="5708195" y="1042655"/>
                </a:cubicBezTo>
                <a:cubicBezTo>
                  <a:pt x="5708856" y="1052243"/>
                  <a:pt x="5709791" y="1060636"/>
                  <a:pt x="5711001" y="1067834"/>
                </a:cubicBezTo>
                <a:cubicBezTo>
                  <a:pt x="5712211" y="1075033"/>
                  <a:pt x="5713641" y="1079902"/>
                  <a:pt x="5715295" y="1082440"/>
                </a:cubicBezTo>
                <a:cubicBezTo>
                  <a:pt x="5717175" y="1084922"/>
                  <a:pt x="5720024" y="1086831"/>
                  <a:pt x="5723841" y="1088167"/>
                </a:cubicBezTo>
                <a:cubicBezTo>
                  <a:pt x="5727660" y="1089503"/>
                  <a:pt x="5731741" y="1090179"/>
                  <a:pt x="5736089" y="1090194"/>
                </a:cubicBezTo>
                <a:cubicBezTo>
                  <a:pt x="5739495" y="1090194"/>
                  <a:pt x="5742726" y="1089753"/>
                  <a:pt x="5745780" y="1088872"/>
                </a:cubicBezTo>
                <a:cubicBezTo>
                  <a:pt x="5748834" y="1087991"/>
                  <a:pt x="5751361" y="1086669"/>
                  <a:pt x="5753357" y="1084907"/>
                </a:cubicBezTo>
                <a:cubicBezTo>
                  <a:pt x="5752535" y="1064621"/>
                  <a:pt x="5751537" y="1045281"/>
                  <a:pt x="5750361" y="1026889"/>
                </a:cubicBezTo>
                <a:cubicBezTo>
                  <a:pt x="5749187" y="1008497"/>
                  <a:pt x="5748541" y="990127"/>
                  <a:pt x="5748423" y="971779"/>
                </a:cubicBezTo>
                <a:cubicBezTo>
                  <a:pt x="5745905" y="970509"/>
                  <a:pt x="5742924" y="969437"/>
                  <a:pt x="5739480" y="968563"/>
                </a:cubicBezTo>
                <a:cubicBezTo>
                  <a:pt x="5736037" y="967689"/>
                  <a:pt x="5732439" y="967234"/>
                  <a:pt x="5728687" y="967197"/>
                </a:cubicBezTo>
                <a:close/>
                <a:moveTo>
                  <a:pt x="1585313" y="967197"/>
                </a:moveTo>
                <a:cubicBezTo>
                  <a:pt x="1580797" y="967139"/>
                  <a:pt x="1576789" y="968049"/>
                  <a:pt x="1573286" y="969929"/>
                </a:cubicBezTo>
                <a:cubicBezTo>
                  <a:pt x="1569784" y="971808"/>
                  <a:pt x="1567449" y="975009"/>
                  <a:pt x="1566282" y="979532"/>
                </a:cubicBezTo>
                <a:cubicBezTo>
                  <a:pt x="1565408" y="983644"/>
                  <a:pt x="1564777" y="988637"/>
                  <a:pt x="1564388" y="994510"/>
                </a:cubicBezTo>
                <a:cubicBezTo>
                  <a:pt x="1563998" y="1000384"/>
                  <a:pt x="1563808" y="1006786"/>
                  <a:pt x="1563815" y="1013717"/>
                </a:cubicBezTo>
                <a:cubicBezTo>
                  <a:pt x="1563823" y="1023422"/>
                  <a:pt x="1564159" y="1033068"/>
                  <a:pt x="1564820" y="1042655"/>
                </a:cubicBezTo>
                <a:cubicBezTo>
                  <a:pt x="1565481" y="1052243"/>
                  <a:pt x="1566417" y="1060636"/>
                  <a:pt x="1567627" y="1067834"/>
                </a:cubicBezTo>
                <a:cubicBezTo>
                  <a:pt x="1568836" y="1075033"/>
                  <a:pt x="1570267" y="1079902"/>
                  <a:pt x="1571921" y="1082440"/>
                </a:cubicBezTo>
                <a:cubicBezTo>
                  <a:pt x="1573800" y="1084922"/>
                  <a:pt x="1576649" y="1086831"/>
                  <a:pt x="1580467" y="1088167"/>
                </a:cubicBezTo>
                <a:cubicBezTo>
                  <a:pt x="1584285" y="1089503"/>
                  <a:pt x="1588367" y="1090179"/>
                  <a:pt x="1592714" y="1090194"/>
                </a:cubicBezTo>
                <a:cubicBezTo>
                  <a:pt x="1596121" y="1090194"/>
                  <a:pt x="1599351" y="1089753"/>
                  <a:pt x="1602405" y="1088872"/>
                </a:cubicBezTo>
                <a:cubicBezTo>
                  <a:pt x="1605460" y="1087991"/>
                  <a:pt x="1607986" y="1086669"/>
                  <a:pt x="1609983" y="1084907"/>
                </a:cubicBezTo>
                <a:cubicBezTo>
                  <a:pt x="1609160" y="1064621"/>
                  <a:pt x="1608162" y="1045281"/>
                  <a:pt x="1606987" y="1026889"/>
                </a:cubicBezTo>
                <a:cubicBezTo>
                  <a:pt x="1605812" y="1008497"/>
                  <a:pt x="1605166" y="990127"/>
                  <a:pt x="1605049" y="971779"/>
                </a:cubicBezTo>
                <a:cubicBezTo>
                  <a:pt x="1602530" y="970509"/>
                  <a:pt x="1599549" y="969437"/>
                  <a:pt x="1596106" y="968563"/>
                </a:cubicBezTo>
                <a:cubicBezTo>
                  <a:pt x="1592662" y="967689"/>
                  <a:pt x="1589065" y="967234"/>
                  <a:pt x="1585313" y="967197"/>
                </a:cubicBezTo>
                <a:close/>
                <a:moveTo>
                  <a:pt x="4843921" y="960501"/>
                </a:moveTo>
                <a:cubicBezTo>
                  <a:pt x="4838979" y="960509"/>
                  <a:pt x="4834676" y="961904"/>
                  <a:pt x="4831013" y="964686"/>
                </a:cubicBezTo>
                <a:cubicBezTo>
                  <a:pt x="4827349" y="967469"/>
                  <a:pt x="4825425" y="971595"/>
                  <a:pt x="4825242" y="977065"/>
                </a:cubicBezTo>
                <a:cubicBezTo>
                  <a:pt x="4825229" y="987219"/>
                  <a:pt x="4825233" y="998939"/>
                  <a:pt x="4825253" y="1012225"/>
                </a:cubicBezTo>
                <a:cubicBezTo>
                  <a:pt x="4825273" y="1025512"/>
                  <a:pt x="4825387" y="1038652"/>
                  <a:pt x="4825594" y="1051647"/>
                </a:cubicBezTo>
                <a:cubicBezTo>
                  <a:pt x="4825801" y="1064642"/>
                  <a:pt x="4826179" y="1075778"/>
                  <a:pt x="4826729" y="1085056"/>
                </a:cubicBezTo>
                <a:cubicBezTo>
                  <a:pt x="4827277" y="1094334"/>
                  <a:pt x="4828073" y="1100040"/>
                  <a:pt x="4829119" y="1102176"/>
                </a:cubicBezTo>
                <a:cubicBezTo>
                  <a:pt x="4830432" y="1104305"/>
                  <a:pt x="4832561" y="1105950"/>
                  <a:pt x="4835505" y="1107110"/>
                </a:cubicBezTo>
                <a:cubicBezTo>
                  <a:pt x="4838449" y="1108270"/>
                  <a:pt x="4841725" y="1108857"/>
                  <a:pt x="4845329" y="1108872"/>
                </a:cubicBezTo>
                <a:cubicBezTo>
                  <a:pt x="4849353" y="1108902"/>
                  <a:pt x="4853025" y="1108050"/>
                  <a:pt x="4856343" y="1106317"/>
                </a:cubicBezTo>
                <a:cubicBezTo>
                  <a:pt x="4859661" y="1104584"/>
                  <a:pt x="4861747" y="1101794"/>
                  <a:pt x="4862599" y="1097947"/>
                </a:cubicBezTo>
                <a:cubicBezTo>
                  <a:pt x="4863134" y="1094981"/>
                  <a:pt x="4863561" y="1089636"/>
                  <a:pt x="4863876" y="1081912"/>
                </a:cubicBezTo>
                <a:cubicBezTo>
                  <a:pt x="4864191" y="1074188"/>
                  <a:pt x="4864353" y="1064966"/>
                  <a:pt x="4864361" y="1054246"/>
                </a:cubicBezTo>
                <a:cubicBezTo>
                  <a:pt x="4864361" y="1041853"/>
                  <a:pt x="4864185" y="1028754"/>
                  <a:pt x="4863832" y="1014951"/>
                </a:cubicBezTo>
                <a:cubicBezTo>
                  <a:pt x="4863479" y="1001148"/>
                  <a:pt x="4862951" y="988049"/>
                  <a:pt x="4862246" y="975656"/>
                </a:cubicBezTo>
                <a:cubicBezTo>
                  <a:pt x="4861879" y="970553"/>
                  <a:pt x="4859881" y="966749"/>
                  <a:pt x="4856255" y="964246"/>
                </a:cubicBezTo>
                <a:cubicBezTo>
                  <a:pt x="4852628" y="961742"/>
                  <a:pt x="4848516" y="960494"/>
                  <a:pt x="4843921" y="960501"/>
                </a:cubicBezTo>
                <a:close/>
                <a:moveTo>
                  <a:pt x="4577221" y="960501"/>
                </a:moveTo>
                <a:cubicBezTo>
                  <a:pt x="4572279" y="960509"/>
                  <a:pt x="4567977" y="961904"/>
                  <a:pt x="4564313" y="964686"/>
                </a:cubicBezTo>
                <a:cubicBezTo>
                  <a:pt x="4560649" y="967469"/>
                  <a:pt x="4558725" y="971595"/>
                  <a:pt x="4558542" y="977065"/>
                </a:cubicBezTo>
                <a:cubicBezTo>
                  <a:pt x="4558529" y="987219"/>
                  <a:pt x="4558533" y="998939"/>
                  <a:pt x="4558553" y="1012225"/>
                </a:cubicBezTo>
                <a:cubicBezTo>
                  <a:pt x="4558573" y="1025512"/>
                  <a:pt x="4558687" y="1038652"/>
                  <a:pt x="4558894" y="1051647"/>
                </a:cubicBezTo>
                <a:cubicBezTo>
                  <a:pt x="4559101" y="1064642"/>
                  <a:pt x="4559479" y="1075778"/>
                  <a:pt x="4560029" y="1085056"/>
                </a:cubicBezTo>
                <a:cubicBezTo>
                  <a:pt x="4560577" y="1094334"/>
                  <a:pt x="4561374" y="1100040"/>
                  <a:pt x="4562419" y="1102176"/>
                </a:cubicBezTo>
                <a:cubicBezTo>
                  <a:pt x="4563733" y="1104305"/>
                  <a:pt x="4565861" y="1105950"/>
                  <a:pt x="4568806" y="1107110"/>
                </a:cubicBezTo>
                <a:cubicBezTo>
                  <a:pt x="4571750" y="1108270"/>
                  <a:pt x="4575025" y="1108857"/>
                  <a:pt x="4578630" y="1108872"/>
                </a:cubicBezTo>
                <a:cubicBezTo>
                  <a:pt x="4582653" y="1108902"/>
                  <a:pt x="4586325" y="1108050"/>
                  <a:pt x="4589643" y="1106317"/>
                </a:cubicBezTo>
                <a:cubicBezTo>
                  <a:pt x="4592961" y="1104584"/>
                  <a:pt x="4595047" y="1101794"/>
                  <a:pt x="4595899" y="1097947"/>
                </a:cubicBezTo>
                <a:cubicBezTo>
                  <a:pt x="4596435" y="1094981"/>
                  <a:pt x="4596861" y="1089636"/>
                  <a:pt x="4597177" y="1081912"/>
                </a:cubicBezTo>
                <a:cubicBezTo>
                  <a:pt x="4597491" y="1074188"/>
                  <a:pt x="4597653" y="1064966"/>
                  <a:pt x="4597661" y="1054246"/>
                </a:cubicBezTo>
                <a:cubicBezTo>
                  <a:pt x="4597661" y="1041853"/>
                  <a:pt x="4597485" y="1028754"/>
                  <a:pt x="4597132" y="1014951"/>
                </a:cubicBezTo>
                <a:cubicBezTo>
                  <a:pt x="4596780" y="1001148"/>
                  <a:pt x="4596251" y="988049"/>
                  <a:pt x="4595546" y="975656"/>
                </a:cubicBezTo>
                <a:cubicBezTo>
                  <a:pt x="4595179" y="970553"/>
                  <a:pt x="4593182" y="966749"/>
                  <a:pt x="4589555" y="964246"/>
                </a:cubicBezTo>
                <a:cubicBezTo>
                  <a:pt x="4585928" y="961742"/>
                  <a:pt x="4581816" y="960494"/>
                  <a:pt x="4577221" y="960501"/>
                </a:cubicBezTo>
                <a:close/>
                <a:moveTo>
                  <a:pt x="2110245" y="960501"/>
                </a:moveTo>
                <a:cubicBezTo>
                  <a:pt x="2105304" y="960509"/>
                  <a:pt x="2101001" y="961904"/>
                  <a:pt x="2097338" y="964686"/>
                </a:cubicBezTo>
                <a:cubicBezTo>
                  <a:pt x="2093674" y="967469"/>
                  <a:pt x="2091750" y="971595"/>
                  <a:pt x="2091567" y="977065"/>
                </a:cubicBezTo>
                <a:cubicBezTo>
                  <a:pt x="2091554" y="987219"/>
                  <a:pt x="2091557" y="998939"/>
                  <a:pt x="2091577" y="1012225"/>
                </a:cubicBezTo>
                <a:cubicBezTo>
                  <a:pt x="2091598" y="1025512"/>
                  <a:pt x="2091712" y="1038652"/>
                  <a:pt x="2091919" y="1051647"/>
                </a:cubicBezTo>
                <a:cubicBezTo>
                  <a:pt x="2092127" y="1064642"/>
                  <a:pt x="2092505" y="1075778"/>
                  <a:pt x="2093053" y="1085056"/>
                </a:cubicBezTo>
                <a:cubicBezTo>
                  <a:pt x="2093603" y="1094334"/>
                  <a:pt x="2094399" y="1100040"/>
                  <a:pt x="2095443" y="1102176"/>
                </a:cubicBezTo>
                <a:cubicBezTo>
                  <a:pt x="2096757" y="1104305"/>
                  <a:pt x="2098887" y="1105950"/>
                  <a:pt x="2101831" y="1107110"/>
                </a:cubicBezTo>
                <a:cubicBezTo>
                  <a:pt x="2104775" y="1108270"/>
                  <a:pt x="2108050" y="1108857"/>
                  <a:pt x="2111655" y="1108872"/>
                </a:cubicBezTo>
                <a:cubicBezTo>
                  <a:pt x="2115679" y="1108902"/>
                  <a:pt x="2119349" y="1108050"/>
                  <a:pt x="2122668" y="1106317"/>
                </a:cubicBezTo>
                <a:cubicBezTo>
                  <a:pt x="2125987" y="1104584"/>
                  <a:pt x="2128072" y="1101794"/>
                  <a:pt x="2128923" y="1097947"/>
                </a:cubicBezTo>
                <a:cubicBezTo>
                  <a:pt x="2129459" y="1094981"/>
                  <a:pt x="2129886" y="1089636"/>
                  <a:pt x="2130201" y="1081912"/>
                </a:cubicBezTo>
                <a:cubicBezTo>
                  <a:pt x="2130517" y="1074188"/>
                  <a:pt x="2130679" y="1064966"/>
                  <a:pt x="2130686" y="1054246"/>
                </a:cubicBezTo>
                <a:cubicBezTo>
                  <a:pt x="2130686" y="1041853"/>
                  <a:pt x="2130509" y="1028754"/>
                  <a:pt x="2130157" y="1014951"/>
                </a:cubicBezTo>
                <a:cubicBezTo>
                  <a:pt x="2129805" y="1001148"/>
                  <a:pt x="2129276" y="988049"/>
                  <a:pt x="2128571" y="975656"/>
                </a:cubicBezTo>
                <a:cubicBezTo>
                  <a:pt x="2128204" y="970553"/>
                  <a:pt x="2126207" y="966749"/>
                  <a:pt x="2122580" y="964246"/>
                </a:cubicBezTo>
                <a:cubicBezTo>
                  <a:pt x="2118953" y="961742"/>
                  <a:pt x="2114841" y="960494"/>
                  <a:pt x="2110245" y="960501"/>
                </a:cubicBezTo>
                <a:close/>
                <a:moveTo>
                  <a:pt x="767220" y="960501"/>
                </a:moveTo>
                <a:cubicBezTo>
                  <a:pt x="762279" y="960509"/>
                  <a:pt x="757976" y="961904"/>
                  <a:pt x="754313" y="964686"/>
                </a:cubicBezTo>
                <a:cubicBezTo>
                  <a:pt x="750649" y="967469"/>
                  <a:pt x="748725" y="971595"/>
                  <a:pt x="748542" y="977065"/>
                </a:cubicBezTo>
                <a:cubicBezTo>
                  <a:pt x="748529" y="987219"/>
                  <a:pt x="748532" y="998939"/>
                  <a:pt x="748552" y="1012225"/>
                </a:cubicBezTo>
                <a:cubicBezTo>
                  <a:pt x="748573" y="1025512"/>
                  <a:pt x="748687" y="1038652"/>
                  <a:pt x="748894" y="1051647"/>
                </a:cubicBezTo>
                <a:cubicBezTo>
                  <a:pt x="749101" y="1064642"/>
                  <a:pt x="749479" y="1075778"/>
                  <a:pt x="750028" y="1085056"/>
                </a:cubicBezTo>
                <a:cubicBezTo>
                  <a:pt x="750577" y="1094334"/>
                  <a:pt x="751374" y="1100040"/>
                  <a:pt x="752418" y="1102176"/>
                </a:cubicBezTo>
                <a:cubicBezTo>
                  <a:pt x="753733" y="1104305"/>
                  <a:pt x="755862" y="1105950"/>
                  <a:pt x="758806" y="1107110"/>
                </a:cubicBezTo>
                <a:cubicBezTo>
                  <a:pt x="761750" y="1108270"/>
                  <a:pt x="765025" y="1108857"/>
                  <a:pt x="768630" y="1108872"/>
                </a:cubicBezTo>
                <a:cubicBezTo>
                  <a:pt x="772653" y="1108902"/>
                  <a:pt x="776324" y="1108050"/>
                  <a:pt x="779643" y="1106317"/>
                </a:cubicBezTo>
                <a:cubicBezTo>
                  <a:pt x="782962" y="1104584"/>
                  <a:pt x="785047" y="1101794"/>
                  <a:pt x="785899" y="1097947"/>
                </a:cubicBezTo>
                <a:cubicBezTo>
                  <a:pt x="786435" y="1094981"/>
                  <a:pt x="786860" y="1089636"/>
                  <a:pt x="787176" y="1081912"/>
                </a:cubicBezTo>
                <a:cubicBezTo>
                  <a:pt x="787492" y="1074188"/>
                  <a:pt x="787653" y="1064966"/>
                  <a:pt x="787661" y="1054246"/>
                </a:cubicBezTo>
                <a:cubicBezTo>
                  <a:pt x="787661" y="1041853"/>
                  <a:pt x="787485" y="1028754"/>
                  <a:pt x="787132" y="1014951"/>
                </a:cubicBezTo>
                <a:cubicBezTo>
                  <a:pt x="786780" y="1001148"/>
                  <a:pt x="786251" y="988049"/>
                  <a:pt x="785546" y="975656"/>
                </a:cubicBezTo>
                <a:cubicBezTo>
                  <a:pt x="785179" y="970553"/>
                  <a:pt x="783182" y="966749"/>
                  <a:pt x="779555" y="964246"/>
                </a:cubicBezTo>
                <a:cubicBezTo>
                  <a:pt x="775928" y="961742"/>
                  <a:pt x="771816" y="960494"/>
                  <a:pt x="767220" y="960501"/>
                </a:cubicBezTo>
                <a:close/>
                <a:moveTo>
                  <a:pt x="3982793" y="955920"/>
                </a:moveTo>
                <a:cubicBezTo>
                  <a:pt x="3975691" y="956161"/>
                  <a:pt x="3970905" y="958615"/>
                  <a:pt x="3968435" y="963281"/>
                </a:cubicBezTo>
                <a:cubicBezTo>
                  <a:pt x="3965966" y="967948"/>
                  <a:pt x="3964731" y="973378"/>
                  <a:pt x="3964728" y="979571"/>
                </a:cubicBezTo>
                <a:cubicBezTo>
                  <a:pt x="3964726" y="985765"/>
                  <a:pt x="3964874" y="991273"/>
                  <a:pt x="3965172" y="996096"/>
                </a:cubicBezTo>
                <a:cubicBezTo>
                  <a:pt x="3970157" y="996720"/>
                  <a:pt x="3975693" y="996970"/>
                  <a:pt x="3981780" y="996845"/>
                </a:cubicBezTo>
                <a:cubicBezTo>
                  <a:pt x="3987867" y="996720"/>
                  <a:pt x="3994196" y="996706"/>
                  <a:pt x="4000767" y="996801"/>
                </a:cubicBezTo>
                <a:lnTo>
                  <a:pt x="4001120" y="971074"/>
                </a:lnTo>
                <a:cubicBezTo>
                  <a:pt x="4000951" y="966280"/>
                  <a:pt x="3999085" y="962564"/>
                  <a:pt x="3995525" y="959929"/>
                </a:cubicBezTo>
                <a:cubicBezTo>
                  <a:pt x="3991964" y="957293"/>
                  <a:pt x="3987720" y="955956"/>
                  <a:pt x="3982793" y="955920"/>
                </a:cubicBezTo>
                <a:close/>
                <a:moveTo>
                  <a:pt x="3554168" y="955920"/>
                </a:moveTo>
                <a:cubicBezTo>
                  <a:pt x="3547065" y="956161"/>
                  <a:pt x="3542279" y="958615"/>
                  <a:pt x="3539810" y="963281"/>
                </a:cubicBezTo>
                <a:cubicBezTo>
                  <a:pt x="3537341" y="967948"/>
                  <a:pt x="3536105" y="973378"/>
                  <a:pt x="3536103" y="979571"/>
                </a:cubicBezTo>
                <a:cubicBezTo>
                  <a:pt x="3536101" y="985765"/>
                  <a:pt x="3536249" y="991273"/>
                  <a:pt x="3536547" y="996096"/>
                </a:cubicBezTo>
                <a:cubicBezTo>
                  <a:pt x="3541533" y="996720"/>
                  <a:pt x="3547068" y="996970"/>
                  <a:pt x="3553155" y="996845"/>
                </a:cubicBezTo>
                <a:cubicBezTo>
                  <a:pt x="3559242" y="996720"/>
                  <a:pt x="3565571" y="996706"/>
                  <a:pt x="3572142" y="996801"/>
                </a:cubicBezTo>
                <a:lnTo>
                  <a:pt x="3572495" y="971074"/>
                </a:lnTo>
                <a:cubicBezTo>
                  <a:pt x="3572326" y="966280"/>
                  <a:pt x="3570461" y="962564"/>
                  <a:pt x="3566900" y="959929"/>
                </a:cubicBezTo>
                <a:cubicBezTo>
                  <a:pt x="3563339" y="957293"/>
                  <a:pt x="3559095" y="955956"/>
                  <a:pt x="3554168" y="955920"/>
                </a:cubicBezTo>
                <a:close/>
                <a:moveTo>
                  <a:pt x="3144593" y="955920"/>
                </a:moveTo>
                <a:cubicBezTo>
                  <a:pt x="3137491" y="956161"/>
                  <a:pt x="3132705" y="958615"/>
                  <a:pt x="3130235" y="963281"/>
                </a:cubicBezTo>
                <a:cubicBezTo>
                  <a:pt x="3127766" y="967948"/>
                  <a:pt x="3126530" y="973378"/>
                  <a:pt x="3126529" y="979571"/>
                </a:cubicBezTo>
                <a:cubicBezTo>
                  <a:pt x="3126526" y="985765"/>
                  <a:pt x="3126674" y="991273"/>
                  <a:pt x="3126972" y="996096"/>
                </a:cubicBezTo>
                <a:cubicBezTo>
                  <a:pt x="3131958" y="996720"/>
                  <a:pt x="3137494" y="996970"/>
                  <a:pt x="3143580" y="996845"/>
                </a:cubicBezTo>
                <a:cubicBezTo>
                  <a:pt x="3149667" y="996720"/>
                  <a:pt x="3155996" y="996706"/>
                  <a:pt x="3162567" y="996801"/>
                </a:cubicBezTo>
                <a:lnTo>
                  <a:pt x="3162919" y="971074"/>
                </a:lnTo>
                <a:cubicBezTo>
                  <a:pt x="3162751" y="966280"/>
                  <a:pt x="3160886" y="962564"/>
                  <a:pt x="3157325" y="959929"/>
                </a:cubicBezTo>
                <a:cubicBezTo>
                  <a:pt x="3153764" y="957293"/>
                  <a:pt x="3149520" y="955956"/>
                  <a:pt x="3144593" y="955920"/>
                </a:cubicBezTo>
                <a:close/>
                <a:moveTo>
                  <a:pt x="2601668" y="955920"/>
                </a:moveTo>
                <a:cubicBezTo>
                  <a:pt x="2594565" y="956161"/>
                  <a:pt x="2589779" y="958615"/>
                  <a:pt x="2587310" y="963281"/>
                </a:cubicBezTo>
                <a:cubicBezTo>
                  <a:pt x="2584841" y="967948"/>
                  <a:pt x="2583605" y="973378"/>
                  <a:pt x="2583603" y="979571"/>
                </a:cubicBezTo>
                <a:cubicBezTo>
                  <a:pt x="2583601" y="985765"/>
                  <a:pt x="2583749" y="991273"/>
                  <a:pt x="2584047" y="996096"/>
                </a:cubicBezTo>
                <a:cubicBezTo>
                  <a:pt x="2589032" y="996720"/>
                  <a:pt x="2594569" y="996970"/>
                  <a:pt x="2600655" y="996845"/>
                </a:cubicBezTo>
                <a:cubicBezTo>
                  <a:pt x="2606742" y="996720"/>
                  <a:pt x="2613071" y="996706"/>
                  <a:pt x="2619642" y="996801"/>
                </a:cubicBezTo>
                <a:lnTo>
                  <a:pt x="2619995" y="971074"/>
                </a:lnTo>
                <a:cubicBezTo>
                  <a:pt x="2619825" y="966280"/>
                  <a:pt x="2617961" y="962564"/>
                  <a:pt x="2614400" y="959929"/>
                </a:cubicBezTo>
                <a:cubicBezTo>
                  <a:pt x="2610839" y="957293"/>
                  <a:pt x="2606595" y="955956"/>
                  <a:pt x="2601668" y="955920"/>
                </a:cubicBezTo>
                <a:close/>
                <a:moveTo>
                  <a:pt x="1306269" y="955920"/>
                </a:moveTo>
                <a:cubicBezTo>
                  <a:pt x="1299166" y="956161"/>
                  <a:pt x="1294380" y="958615"/>
                  <a:pt x="1291910" y="963281"/>
                </a:cubicBezTo>
                <a:cubicBezTo>
                  <a:pt x="1289441" y="967948"/>
                  <a:pt x="1288206" y="973378"/>
                  <a:pt x="1288203" y="979571"/>
                </a:cubicBezTo>
                <a:cubicBezTo>
                  <a:pt x="1288201" y="985765"/>
                  <a:pt x="1288349" y="991273"/>
                  <a:pt x="1288647" y="996096"/>
                </a:cubicBezTo>
                <a:cubicBezTo>
                  <a:pt x="1293633" y="996720"/>
                  <a:pt x="1299169" y="996970"/>
                  <a:pt x="1305255" y="996845"/>
                </a:cubicBezTo>
                <a:cubicBezTo>
                  <a:pt x="1311342" y="996720"/>
                  <a:pt x="1317671" y="996706"/>
                  <a:pt x="1324242" y="996801"/>
                </a:cubicBezTo>
                <a:lnTo>
                  <a:pt x="1324595" y="971074"/>
                </a:lnTo>
                <a:cubicBezTo>
                  <a:pt x="1324426" y="966280"/>
                  <a:pt x="1322561" y="962564"/>
                  <a:pt x="1319000" y="959929"/>
                </a:cubicBezTo>
                <a:cubicBezTo>
                  <a:pt x="1315439" y="957293"/>
                  <a:pt x="1311195" y="955956"/>
                  <a:pt x="1306269" y="955920"/>
                </a:cubicBezTo>
                <a:close/>
                <a:moveTo>
                  <a:pt x="382343" y="955920"/>
                </a:moveTo>
                <a:cubicBezTo>
                  <a:pt x="375240" y="956161"/>
                  <a:pt x="370455" y="958615"/>
                  <a:pt x="367985" y="963281"/>
                </a:cubicBezTo>
                <a:cubicBezTo>
                  <a:pt x="365516" y="967948"/>
                  <a:pt x="364281" y="973378"/>
                  <a:pt x="364278" y="979571"/>
                </a:cubicBezTo>
                <a:cubicBezTo>
                  <a:pt x="364276" y="985765"/>
                  <a:pt x="364424" y="991273"/>
                  <a:pt x="364722" y="996096"/>
                </a:cubicBezTo>
                <a:cubicBezTo>
                  <a:pt x="369707" y="996720"/>
                  <a:pt x="375243" y="996970"/>
                  <a:pt x="381330" y="996845"/>
                </a:cubicBezTo>
                <a:cubicBezTo>
                  <a:pt x="387417" y="996720"/>
                  <a:pt x="393746" y="996706"/>
                  <a:pt x="400317" y="996801"/>
                </a:cubicBezTo>
                <a:lnTo>
                  <a:pt x="400669" y="971074"/>
                </a:lnTo>
                <a:cubicBezTo>
                  <a:pt x="400501" y="966280"/>
                  <a:pt x="398636" y="962564"/>
                  <a:pt x="395075" y="959929"/>
                </a:cubicBezTo>
                <a:cubicBezTo>
                  <a:pt x="391514" y="957293"/>
                  <a:pt x="387270" y="955956"/>
                  <a:pt x="382343" y="955920"/>
                </a:cubicBezTo>
                <a:close/>
                <a:moveTo>
                  <a:pt x="4987509" y="953453"/>
                </a:moveTo>
                <a:cubicBezTo>
                  <a:pt x="4983647" y="953467"/>
                  <a:pt x="4980181" y="954583"/>
                  <a:pt x="4977113" y="956801"/>
                </a:cubicBezTo>
                <a:cubicBezTo>
                  <a:pt x="4974043" y="959018"/>
                  <a:pt x="4972341" y="962249"/>
                  <a:pt x="4972003" y="966492"/>
                </a:cubicBezTo>
                <a:lnTo>
                  <a:pt x="4971297" y="1015480"/>
                </a:lnTo>
                <a:cubicBezTo>
                  <a:pt x="4971121" y="1026258"/>
                  <a:pt x="4971473" y="1033071"/>
                  <a:pt x="4972355" y="1035920"/>
                </a:cubicBezTo>
                <a:cubicBezTo>
                  <a:pt x="4973235" y="1038769"/>
                  <a:pt x="4974645" y="1040649"/>
                  <a:pt x="4976583" y="1041559"/>
                </a:cubicBezTo>
                <a:cubicBezTo>
                  <a:pt x="4977487" y="1042110"/>
                  <a:pt x="4978677" y="1042594"/>
                  <a:pt x="4980152" y="1043013"/>
                </a:cubicBezTo>
                <a:cubicBezTo>
                  <a:pt x="4981628" y="1043431"/>
                  <a:pt x="4983257" y="1043651"/>
                  <a:pt x="4985042" y="1043674"/>
                </a:cubicBezTo>
                <a:cubicBezTo>
                  <a:pt x="4987965" y="1043703"/>
                  <a:pt x="4990667" y="1043116"/>
                  <a:pt x="4993148" y="1041911"/>
                </a:cubicBezTo>
                <a:cubicBezTo>
                  <a:pt x="4995629" y="1040707"/>
                  <a:pt x="4997275" y="1038710"/>
                  <a:pt x="4998082" y="1035920"/>
                </a:cubicBezTo>
                <a:cubicBezTo>
                  <a:pt x="4999573" y="1024408"/>
                  <a:pt x="5000380" y="1013424"/>
                  <a:pt x="5000505" y="1002968"/>
                </a:cubicBezTo>
                <a:cubicBezTo>
                  <a:pt x="5000629" y="992513"/>
                  <a:pt x="5000645" y="980824"/>
                  <a:pt x="5000549" y="967902"/>
                </a:cubicBezTo>
                <a:cubicBezTo>
                  <a:pt x="5000931" y="962829"/>
                  <a:pt x="4999815" y="959143"/>
                  <a:pt x="4997201" y="956845"/>
                </a:cubicBezTo>
                <a:cubicBezTo>
                  <a:pt x="4994587" y="954547"/>
                  <a:pt x="4991357" y="953416"/>
                  <a:pt x="4987509" y="953453"/>
                </a:cubicBezTo>
                <a:close/>
                <a:moveTo>
                  <a:pt x="84230" y="930545"/>
                </a:moveTo>
                <a:cubicBezTo>
                  <a:pt x="81991" y="939626"/>
                  <a:pt x="79706" y="950033"/>
                  <a:pt x="77374" y="961768"/>
                </a:cubicBezTo>
                <a:cubicBezTo>
                  <a:pt x="75042" y="973502"/>
                  <a:pt x="72878" y="984945"/>
                  <a:pt x="70882" y="996096"/>
                </a:cubicBezTo>
                <a:cubicBezTo>
                  <a:pt x="68886" y="1007247"/>
                  <a:pt x="67272" y="1016487"/>
                  <a:pt x="66041" y="1023817"/>
                </a:cubicBezTo>
                <a:cubicBezTo>
                  <a:pt x="64811" y="1031146"/>
                  <a:pt x="64178" y="1034945"/>
                  <a:pt x="64142" y="1035215"/>
                </a:cubicBezTo>
                <a:lnTo>
                  <a:pt x="105023" y="1034863"/>
                </a:lnTo>
                <a:cubicBezTo>
                  <a:pt x="101888" y="1017124"/>
                  <a:pt x="98643" y="999385"/>
                  <a:pt x="95287" y="981647"/>
                </a:cubicBezTo>
                <a:cubicBezTo>
                  <a:pt x="91932" y="963908"/>
                  <a:pt x="88246" y="946874"/>
                  <a:pt x="84230" y="930545"/>
                </a:cubicBezTo>
                <a:close/>
                <a:moveTo>
                  <a:pt x="6406382" y="928783"/>
                </a:moveTo>
                <a:cubicBezTo>
                  <a:pt x="6410288" y="960266"/>
                  <a:pt x="6412784" y="993600"/>
                  <a:pt x="6413871" y="1028784"/>
                </a:cubicBezTo>
                <a:cubicBezTo>
                  <a:pt x="6414957" y="1063967"/>
                  <a:pt x="6415515" y="1099239"/>
                  <a:pt x="6415545" y="1134599"/>
                </a:cubicBezTo>
                <a:cubicBezTo>
                  <a:pt x="6412211" y="1134768"/>
                  <a:pt x="6408834" y="1134871"/>
                  <a:pt x="6405413" y="1134908"/>
                </a:cubicBezTo>
                <a:cubicBezTo>
                  <a:pt x="6401991" y="1134944"/>
                  <a:pt x="6398437" y="1134959"/>
                  <a:pt x="6394752" y="1134952"/>
                </a:cubicBezTo>
                <a:cubicBezTo>
                  <a:pt x="6391037" y="1134944"/>
                  <a:pt x="6387277" y="1134959"/>
                  <a:pt x="6383474" y="1134996"/>
                </a:cubicBezTo>
                <a:cubicBezTo>
                  <a:pt x="6379671" y="1135032"/>
                  <a:pt x="6375911" y="1135135"/>
                  <a:pt x="6372196" y="1135304"/>
                </a:cubicBezTo>
                <a:cubicBezTo>
                  <a:pt x="6370801" y="1105084"/>
                  <a:pt x="6369803" y="1074423"/>
                  <a:pt x="6369201" y="1043321"/>
                </a:cubicBezTo>
                <a:cubicBezTo>
                  <a:pt x="6368599" y="1012220"/>
                  <a:pt x="6368305" y="982263"/>
                  <a:pt x="6368319" y="953453"/>
                </a:cubicBezTo>
                <a:cubicBezTo>
                  <a:pt x="6368319" y="949554"/>
                  <a:pt x="6368319" y="945633"/>
                  <a:pt x="6368319" y="941691"/>
                </a:cubicBezTo>
                <a:cubicBezTo>
                  <a:pt x="6368319" y="937748"/>
                  <a:pt x="6368319" y="933915"/>
                  <a:pt x="6368319" y="930193"/>
                </a:cubicBezTo>
                <a:cubicBezTo>
                  <a:pt x="6374884" y="929980"/>
                  <a:pt x="6381404" y="929701"/>
                  <a:pt x="6387879" y="929356"/>
                </a:cubicBezTo>
                <a:cubicBezTo>
                  <a:pt x="6394355" y="929011"/>
                  <a:pt x="6400523" y="928820"/>
                  <a:pt x="6406382" y="928783"/>
                </a:cubicBezTo>
                <a:close/>
                <a:moveTo>
                  <a:pt x="6196832" y="928783"/>
                </a:moveTo>
                <a:cubicBezTo>
                  <a:pt x="6200737" y="960266"/>
                  <a:pt x="6203235" y="993600"/>
                  <a:pt x="6204321" y="1028784"/>
                </a:cubicBezTo>
                <a:cubicBezTo>
                  <a:pt x="6205407" y="1063967"/>
                  <a:pt x="6205965" y="1099239"/>
                  <a:pt x="6205995" y="1134599"/>
                </a:cubicBezTo>
                <a:cubicBezTo>
                  <a:pt x="6202661" y="1134768"/>
                  <a:pt x="6199284" y="1134871"/>
                  <a:pt x="6195863" y="1134908"/>
                </a:cubicBezTo>
                <a:cubicBezTo>
                  <a:pt x="6192441" y="1134944"/>
                  <a:pt x="6188887" y="1134959"/>
                  <a:pt x="6185202" y="1134952"/>
                </a:cubicBezTo>
                <a:cubicBezTo>
                  <a:pt x="6181487" y="1134944"/>
                  <a:pt x="6177727" y="1134959"/>
                  <a:pt x="6173925" y="1134996"/>
                </a:cubicBezTo>
                <a:cubicBezTo>
                  <a:pt x="6170121" y="1135032"/>
                  <a:pt x="6166361" y="1135135"/>
                  <a:pt x="6162647" y="1135304"/>
                </a:cubicBezTo>
                <a:cubicBezTo>
                  <a:pt x="6161251" y="1105084"/>
                  <a:pt x="6160253" y="1074423"/>
                  <a:pt x="6159651" y="1043321"/>
                </a:cubicBezTo>
                <a:cubicBezTo>
                  <a:pt x="6159049" y="1012220"/>
                  <a:pt x="6158755" y="982263"/>
                  <a:pt x="6158771" y="953453"/>
                </a:cubicBezTo>
                <a:cubicBezTo>
                  <a:pt x="6158771" y="949554"/>
                  <a:pt x="6158771" y="945633"/>
                  <a:pt x="6158771" y="941691"/>
                </a:cubicBezTo>
                <a:cubicBezTo>
                  <a:pt x="6158771" y="937748"/>
                  <a:pt x="6158771" y="933915"/>
                  <a:pt x="6158771" y="930193"/>
                </a:cubicBezTo>
                <a:cubicBezTo>
                  <a:pt x="6165334" y="929980"/>
                  <a:pt x="6171854" y="929701"/>
                  <a:pt x="6178329" y="929356"/>
                </a:cubicBezTo>
                <a:cubicBezTo>
                  <a:pt x="6184805" y="929011"/>
                  <a:pt x="6190973" y="928820"/>
                  <a:pt x="6196832" y="928783"/>
                </a:cubicBezTo>
                <a:close/>
                <a:moveTo>
                  <a:pt x="3044057" y="928783"/>
                </a:moveTo>
                <a:cubicBezTo>
                  <a:pt x="3047963" y="960266"/>
                  <a:pt x="3050459" y="993600"/>
                  <a:pt x="3051546" y="1028784"/>
                </a:cubicBezTo>
                <a:cubicBezTo>
                  <a:pt x="3052633" y="1063967"/>
                  <a:pt x="3053191" y="1099239"/>
                  <a:pt x="3053220" y="1134599"/>
                </a:cubicBezTo>
                <a:cubicBezTo>
                  <a:pt x="3049887" y="1134768"/>
                  <a:pt x="3046509" y="1134871"/>
                  <a:pt x="3043088" y="1134908"/>
                </a:cubicBezTo>
                <a:cubicBezTo>
                  <a:pt x="3039666" y="1134944"/>
                  <a:pt x="3036113" y="1134959"/>
                  <a:pt x="3032427" y="1134952"/>
                </a:cubicBezTo>
                <a:cubicBezTo>
                  <a:pt x="3028712" y="1134944"/>
                  <a:pt x="3024953" y="1134959"/>
                  <a:pt x="3021149" y="1134996"/>
                </a:cubicBezTo>
                <a:cubicBezTo>
                  <a:pt x="3017346" y="1135032"/>
                  <a:pt x="3013587" y="1135135"/>
                  <a:pt x="3009871" y="1135304"/>
                </a:cubicBezTo>
                <a:cubicBezTo>
                  <a:pt x="3008477" y="1105084"/>
                  <a:pt x="3007478" y="1074423"/>
                  <a:pt x="3006876" y="1043321"/>
                </a:cubicBezTo>
                <a:cubicBezTo>
                  <a:pt x="3006274" y="1012220"/>
                  <a:pt x="3005981" y="982263"/>
                  <a:pt x="3005995" y="953453"/>
                </a:cubicBezTo>
                <a:cubicBezTo>
                  <a:pt x="3005995" y="949554"/>
                  <a:pt x="3005995" y="945633"/>
                  <a:pt x="3005995" y="941691"/>
                </a:cubicBezTo>
                <a:cubicBezTo>
                  <a:pt x="3005995" y="937748"/>
                  <a:pt x="3005995" y="933915"/>
                  <a:pt x="3005995" y="930193"/>
                </a:cubicBezTo>
                <a:cubicBezTo>
                  <a:pt x="3012559" y="929980"/>
                  <a:pt x="3019079" y="929701"/>
                  <a:pt x="3025555" y="929356"/>
                </a:cubicBezTo>
                <a:cubicBezTo>
                  <a:pt x="3032030" y="929011"/>
                  <a:pt x="3038198" y="928820"/>
                  <a:pt x="3044057" y="928783"/>
                </a:cubicBezTo>
                <a:close/>
                <a:moveTo>
                  <a:pt x="6511491" y="928078"/>
                </a:moveTo>
                <a:cubicBezTo>
                  <a:pt x="6515308" y="928137"/>
                  <a:pt x="6518950" y="928372"/>
                  <a:pt x="6522415" y="928783"/>
                </a:cubicBezTo>
                <a:lnTo>
                  <a:pt x="6522415" y="966845"/>
                </a:lnTo>
                <a:cubicBezTo>
                  <a:pt x="6517709" y="967796"/>
                  <a:pt x="6512671" y="968361"/>
                  <a:pt x="6507299" y="968542"/>
                </a:cubicBezTo>
                <a:cubicBezTo>
                  <a:pt x="6501929" y="968722"/>
                  <a:pt x="6496969" y="969862"/>
                  <a:pt x="6492421" y="971962"/>
                </a:cubicBezTo>
                <a:cubicBezTo>
                  <a:pt x="6487871" y="974061"/>
                  <a:pt x="6484477" y="978464"/>
                  <a:pt x="6482239" y="985171"/>
                </a:cubicBezTo>
                <a:cubicBezTo>
                  <a:pt x="6481380" y="987814"/>
                  <a:pt x="6480807" y="990722"/>
                  <a:pt x="6480521" y="993893"/>
                </a:cubicBezTo>
                <a:cubicBezTo>
                  <a:pt x="6480235" y="997065"/>
                  <a:pt x="6480103" y="1000502"/>
                  <a:pt x="6480125" y="1004202"/>
                </a:cubicBezTo>
                <a:cubicBezTo>
                  <a:pt x="6480301" y="1015377"/>
                  <a:pt x="6481358" y="1027477"/>
                  <a:pt x="6483297" y="1040502"/>
                </a:cubicBezTo>
                <a:cubicBezTo>
                  <a:pt x="6485235" y="1053527"/>
                  <a:pt x="6486997" y="1065979"/>
                  <a:pt x="6488583" y="1077859"/>
                </a:cubicBezTo>
                <a:cubicBezTo>
                  <a:pt x="6492357" y="1085150"/>
                  <a:pt x="6497849" y="1089951"/>
                  <a:pt x="6505059" y="1092264"/>
                </a:cubicBezTo>
                <a:cubicBezTo>
                  <a:pt x="6512269" y="1094577"/>
                  <a:pt x="6519699" y="1096119"/>
                  <a:pt x="6527349" y="1096890"/>
                </a:cubicBezTo>
                <a:cubicBezTo>
                  <a:pt x="6527349" y="1098461"/>
                  <a:pt x="6527349" y="1099988"/>
                  <a:pt x="6527349" y="1101471"/>
                </a:cubicBezTo>
                <a:cubicBezTo>
                  <a:pt x="6527349" y="1102954"/>
                  <a:pt x="6527349" y="1104482"/>
                  <a:pt x="6527349" y="1106053"/>
                </a:cubicBezTo>
                <a:cubicBezTo>
                  <a:pt x="6527364" y="1110634"/>
                  <a:pt x="6527335" y="1115304"/>
                  <a:pt x="6527261" y="1120062"/>
                </a:cubicBezTo>
                <a:cubicBezTo>
                  <a:pt x="6527188" y="1124819"/>
                  <a:pt x="6526982" y="1129665"/>
                  <a:pt x="6526645" y="1134599"/>
                </a:cubicBezTo>
                <a:cubicBezTo>
                  <a:pt x="6517797" y="1133777"/>
                  <a:pt x="6508199" y="1132524"/>
                  <a:pt x="6497849" y="1130840"/>
                </a:cubicBezTo>
                <a:cubicBezTo>
                  <a:pt x="6487501" y="1129156"/>
                  <a:pt x="6478033" y="1126337"/>
                  <a:pt x="6469447" y="1122382"/>
                </a:cubicBezTo>
                <a:cubicBezTo>
                  <a:pt x="6460861" y="1118427"/>
                  <a:pt x="6454787" y="1112631"/>
                  <a:pt x="6451225" y="1104996"/>
                </a:cubicBezTo>
                <a:cubicBezTo>
                  <a:pt x="6449441" y="1100355"/>
                  <a:pt x="6447988" y="1094922"/>
                  <a:pt x="6446865" y="1088696"/>
                </a:cubicBezTo>
                <a:cubicBezTo>
                  <a:pt x="6445741" y="1082470"/>
                  <a:pt x="6445080" y="1076860"/>
                  <a:pt x="6444882" y="1071868"/>
                </a:cubicBezTo>
                <a:cubicBezTo>
                  <a:pt x="6444625" y="1060436"/>
                  <a:pt x="6444169" y="1049555"/>
                  <a:pt x="6443517" y="1039224"/>
                </a:cubicBezTo>
                <a:cubicBezTo>
                  <a:pt x="6442862" y="1028894"/>
                  <a:pt x="6442495" y="1018982"/>
                  <a:pt x="6442415" y="1009488"/>
                </a:cubicBezTo>
                <a:cubicBezTo>
                  <a:pt x="6442356" y="999811"/>
                  <a:pt x="6443003" y="990443"/>
                  <a:pt x="6444353" y="981382"/>
                </a:cubicBezTo>
                <a:cubicBezTo>
                  <a:pt x="6445704" y="972322"/>
                  <a:pt x="6448113" y="963482"/>
                  <a:pt x="6451578" y="954862"/>
                </a:cubicBezTo>
                <a:cubicBezTo>
                  <a:pt x="6455836" y="946037"/>
                  <a:pt x="6463795" y="939370"/>
                  <a:pt x="6475455" y="934862"/>
                </a:cubicBezTo>
                <a:cubicBezTo>
                  <a:pt x="6487113" y="930354"/>
                  <a:pt x="6499125" y="928093"/>
                  <a:pt x="6511491" y="928078"/>
                </a:cubicBezTo>
                <a:close/>
                <a:moveTo>
                  <a:pt x="5978091" y="928078"/>
                </a:moveTo>
                <a:cubicBezTo>
                  <a:pt x="5981908" y="928137"/>
                  <a:pt x="5985550" y="928372"/>
                  <a:pt x="5989015" y="928783"/>
                </a:cubicBezTo>
                <a:lnTo>
                  <a:pt x="5989015" y="966845"/>
                </a:lnTo>
                <a:cubicBezTo>
                  <a:pt x="5984309" y="967796"/>
                  <a:pt x="5979271" y="968361"/>
                  <a:pt x="5973901" y="968542"/>
                </a:cubicBezTo>
                <a:cubicBezTo>
                  <a:pt x="5968529" y="968722"/>
                  <a:pt x="5963569" y="969862"/>
                  <a:pt x="5959021" y="971962"/>
                </a:cubicBezTo>
                <a:cubicBezTo>
                  <a:pt x="5954471" y="974061"/>
                  <a:pt x="5951077" y="978464"/>
                  <a:pt x="5948839" y="985171"/>
                </a:cubicBezTo>
                <a:cubicBezTo>
                  <a:pt x="5947980" y="987814"/>
                  <a:pt x="5947407" y="990722"/>
                  <a:pt x="5947121" y="993893"/>
                </a:cubicBezTo>
                <a:cubicBezTo>
                  <a:pt x="5946835" y="997065"/>
                  <a:pt x="5946703" y="1000502"/>
                  <a:pt x="5946725" y="1004202"/>
                </a:cubicBezTo>
                <a:cubicBezTo>
                  <a:pt x="5946901" y="1015377"/>
                  <a:pt x="5947958" y="1027477"/>
                  <a:pt x="5949897" y="1040502"/>
                </a:cubicBezTo>
                <a:cubicBezTo>
                  <a:pt x="5951835" y="1053527"/>
                  <a:pt x="5953597" y="1065979"/>
                  <a:pt x="5955183" y="1077859"/>
                </a:cubicBezTo>
                <a:cubicBezTo>
                  <a:pt x="5958957" y="1085150"/>
                  <a:pt x="5964449" y="1089951"/>
                  <a:pt x="5971659" y="1092264"/>
                </a:cubicBezTo>
                <a:cubicBezTo>
                  <a:pt x="5978868" y="1094577"/>
                  <a:pt x="5986299" y="1096119"/>
                  <a:pt x="5993949" y="1096890"/>
                </a:cubicBezTo>
                <a:cubicBezTo>
                  <a:pt x="5993949" y="1098461"/>
                  <a:pt x="5993949" y="1099988"/>
                  <a:pt x="5993949" y="1101471"/>
                </a:cubicBezTo>
                <a:cubicBezTo>
                  <a:pt x="5993949" y="1102954"/>
                  <a:pt x="5993949" y="1104482"/>
                  <a:pt x="5993949" y="1106053"/>
                </a:cubicBezTo>
                <a:cubicBezTo>
                  <a:pt x="5993964" y="1110634"/>
                  <a:pt x="5993935" y="1115304"/>
                  <a:pt x="5993861" y="1120062"/>
                </a:cubicBezTo>
                <a:cubicBezTo>
                  <a:pt x="5993788" y="1124819"/>
                  <a:pt x="5993582" y="1129665"/>
                  <a:pt x="5993245" y="1134599"/>
                </a:cubicBezTo>
                <a:cubicBezTo>
                  <a:pt x="5984397" y="1133777"/>
                  <a:pt x="5974799" y="1132524"/>
                  <a:pt x="5964449" y="1130840"/>
                </a:cubicBezTo>
                <a:cubicBezTo>
                  <a:pt x="5954101" y="1129156"/>
                  <a:pt x="5944633" y="1126337"/>
                  <a:pt x="5936047" y="1122382"/>
                </a:cubicBezTo>
                <a:cubicBezTo>
                  <a:pt x="5927460" y="1118427"/>
                  <a:pt x="5921387" y="1112631"/>
                  <a:pt x="5917825" y="1104996"/>
                </a:cubicBezTo>
                <a:cubicBezTo>
                  <a:pt x="5916041" y="1100355"/>
                  <a:pt x="5914587" y="1094922"/>
                  <a:pt x="5913465" y="1088696"/>
                </a:cubicBezTo>
                <a:cubicBezTo>
                  <a:pt x="5912341" y="1082470"/>
                  <a:pt x="5911680" y="1076860"/>
                  <a:pt x="5911482" y="1071868"/>
                </a:cubicBezTo>
                <a:cubicBezTo>
                  <a:pt x="5911225" y="1060436"/>
                  <a:pt x="5910769" y="1049555"/>
                  <a:pt x="5910117" y="1039224"/>
                </a:cubicBezTo>
                <a:cubicBezTo>
                  <a:pt x="5909462" y="1028894"/>
                  <a:pt x="5909095" y="1018982"/>
                  <a:pt x="5909015" y="1009488"/>
                </a:cubicBezTo>
                <a:cubicBezTo>
                  <a:pt x="5908956" y="999811"/>
                  <a:pt x="5909603" y="990443"/>
                  <a:pt x="5910953" y="981382"/>
                </a:cubicBezTo>
                <a:cubicBezTo>
                  <a:pt x="5912304" y="972322"/>
                  <a:pt x="5914713" y="963482"/>
                  <a:pt x="5918178" y="954862"/>
                </a:cubicBezTo>
                <a:cubicBezTo>
                  <a:pt x="5922436" y="946037"/>
                  <a:pt x="5930395" y="939370"/>
                  <a:pt x="5942055" y="934862"/>
                </a:cubicBezTo>
                <a:cubicBezTo>
                  <a:pt x="5953713" y="930354"/>
                  <a:pt x="5965725" y="928093"/>
                  <a:pt x="5978091" y="928078"/>
                </a:cubicBezTo>
                <a:close/>
                <a:moveTo>
                  <a:pt x="4130241" y="928078"/>
                </a:moveTo>
                <a:cubicBezTo>
                  <a:pt x="4134058" y="928137"/>
                  <a:pt x="4137700" y="928372"/>
                  <a:pt x="4141165" y="928783"/>
                </a:cubicBezTo>
                <a:lnTo>
                  <a:pt x="4141165" y="966845"/>
                </a:lnTo>
                <a:cubicBezTo>
                  <a:pt x="4136460" y="967796"/>
                  <a:pt x="4131421" y="968361"/>
                  <a:pt x="4126051" y="968542"/>
                </a:cubicBezTo>
                <a:cubicBezTo>
                  <a:pt x="4120679" y="968722"/>
                  <a:pt x="4115719" y="969862"/>
                  <a:pt x="4111171" y="971962"/>
                </a:cubicBezTo>
                <a:cubicBezTo>
                  <a:pt x="4106621" y="974061"/>
                  <a:pt x="4103227" y="978464"/>
                  <a:pt x="4100989" y="985171"/>
                </a:cubicBezTo>
                <a:cubicBezTo>
                  <a:pt x="4100130" y="987814"/>
                  <a:pt x="4099557" y="990722"/>
                  <a:pt x="4099271" y="993893"/>
                </a:cubicBezTo>
                <a:cubicBezTo>
                  <a:pt x="4098985" y="997065"/>
                  <a:pt x="4098853" y="1000502"/>
                  <a:pt x="4098875" y="1004202"/>
                </a:cubicBezTo>
                <a:cubicBezTo>
                  <a:pt x="4099051" y="1015377"/>
                  <a:pt x="4100108" y="1027477"/>
                  <a:pt x="4102047" y="1040502"/>
                </a:cubicBezTo>
                <a:cubicBezTo>
                  <a:pt x="4103985" y="1053527"/>
                  <a:pt x="4105747" y="1065979"/>
                  <a:pt x="4107333" y="1077859"/>
                </a:cubicBezTo>
                <a:cubicBezTo>
                  <a:pt x="4111107" y="1085150"/>
                  <a:pt x="4116599" y="1089951"/>
                  <a:pt x="4123809" y="1092264"/>
                </a:cubicBezTo>
                <a:cubicBezTo>
                  <a:pt x="4131019" y="1094577"/>
                  <a:pt x="4138449" y="1096119"/>
                  <a:pt x="4146099" y="1096890"/>
                </a:cubicBezTo>
                <a:cubicBezTo>
                  <a:pt x="4146099" y="1098461"/>
                  <a:pt x="4146099" y="1099988"/>
                  <a:pt x="4146099" y="1101471"/>
                </a:cubicBezTo>
                <a:cubicBezTo>
                  <a:pt x="4146099" y="1102954"/>
                  <a:pt x="4146099" y="1104482"/>
                  <a:pt x="4146099" y="1106053"/>
                </a:cubicBezTo>
                <a:cubicBezTo>
                  <a:pt x="4146115" y="1110634"/>
                  <a:pt x="4146085" y="1115304"/>
                  <a:pt x="4146011" y="1120062"/>
                </a:cubicBezTo>
                <a:cubicBezTo>
                  <a:pt x="4145938" y="1124819"/>
                  <a:pt x="4145733" y="1129665"/>
                  <a:pt x="4145395" y="1134599"/>
                </a:cubicBezTo>
                <a:cubicBezTo>
                  <a:pt x="4136547" y="1133777"/>
                  <a:pt x="4126949" y="1132524"/>
                  <a:pt x="4116601" y="1130840"/>
                </a:cubicBezTo>
                <a:cubicBezTo>
                  <a:pt x="4106251" y="1129156"/>
                  <a:pt x="4096784" y="1126337"/>
                  <a:pt x="4088197" y="1122382"/>
                </a:cubicBezTo>
                <a:cubicBezTo>
                  <a:pt x="4079611" y="1118427"/>
                  <a:pt x="4073537" y="1112631"/>
                  <a:pt x="4069976" y="1104996"/>
                </a:cubicBezTo>
                <a:cubicBezTo>
                  <a:pt x="4068191" y="1100355"/>
                  <a:pt x="4066738" y="1094922"/>
                  <a:pt x="4065614" y="1088696"/>
                </a:cubicBezTo>
                <a:cubicBezTo>
                  <a:pt x="4064491" y="1082470"/>
                  <a:pt x="4063830" y="1076860"/>
                  <a:pt x="4063632" y="1071868"/>
                </a:cubicBezTo>
                <a:cubicBezTo>
                  <a:pt x="4063375" y="1060436"/>
                  <a:pt x="4062920" y="1049555"/>
                  <a:pt x="4062266" y="1039224"/>
                </a:cubicBezTo>
                <a:cubicBezTo>
                  <a:pt x="4061613" y="1028894"/>
                  <a:pt x="4061246" y="1018982"/>
                  <a:pt x="4061165" y="1009488"/>
                </a:cubicBezTo>
                <a:cubicBezTo>
                  <a:pt x="4061106" y="999811"/>
                  <a:pt x="4061753" y="990443"/>
                  <a:pt x="4063103" y="981382"/>
                </a:cubicBezTo>
                <a:cubicBezTo>
                  <a:pt x="4064454" y="972322"/>
                  <a:pt x="4066863" y="963482"/>
                  <a:pt x="4070328" y="954862"/>
                </a:cubicBezTo>
                <a:cubicBezTo>
                  <a:pt x="4074587" y="946037"/>
                  <a:pt x="4082545" y="939370"/>
                  <a:pt x="4094205" y="934862"/>
                </a:cubicBezTo>
                <a:cubicBezTo>
                  <a:pt x="4105864" y="930354"/>
                  <a:pt x="4117876" y="928093"/>
                  <a:pt x="4130241" y="928078"/>
                </a:cubicBezTo>
                <a:close/>
                <a:moveTo>
                  <a:pt x="3453965" y="928078"/>
                </a:moveTo>
                <a:cubicBezTo>
                  <a:pt x="3457783" y="928137"/>
                  <a:pt x="3461425" y="928372"/>
                  <a:pt x="3464891" y="928783"/>
                </a:cubicBezTo>
                <a:lnTo>
                  <a:pt x="3464891" y="966845"/>
                </a:lnTo>
                <a:cubicBezTo>
                  <a:pt x="3460185" y="967796"/>
                  <a:pt x="3455146" y="968361"/>
                  <a:pt x="3449775" y="968542"/>
                </a:cubicBezTo>
                <a:cubicBezTo>
                  <a:pt x="3444404" y="968722"/>
                  <a:pt x="3439445" y="969862"/>
                  <a:pt x="3434895" y="971962"/>
                </a:cubicBezTo>
                <a:cubicBezTo>
                  <a:pt x="3430347" y="974061"/>
                  <a:pt x="3426953" y="978464"/>
                  <a:pt x="3424714" y="985171"/>
                </a:cubicBezTo>
                <a:cubicBezTo>
                  <a:pt x="3423855" y="987814"/>
                  <a:pt x="3423282" y="990722"/>
                  <a:pt x="3422996" y="993893"/>
                </a:cubicBezTo>
                <a:cubicBezTo>
                  <a:pt x="3422710" y="997065"/>
                  <a:pt x="3422577" y="1000502"/>
                  <a:pt x="3422599" y="1004202"/>
                </a:cubicBezTo>
                <a:cubicBezTo>
                  <a:pt x="3422776" y="1015377"/>
                  <a:pt x="3423833" y="1027477"/>
                  <a:pt x="3425771" y="1040502"/>
                </a:cubicBezTo>
                <a:cubicBezTo>
                  <a:pt x="3427710" y="1053527"/>
                  <a:pt x="3429472" y="1065979"/>
                  <a:pt x="3431058" y="1077859"/>
                </a:cubicBezTo>
                <a:cubicBezTo>
                  <a:pt x="3434832" y="1085150"/>
                  <a:pt x="3440324" y="1089951"/>
                  <a:pt x="3447533" y="1092264"/>
                </a:cubicBezTo>
                <a:cubicBezTo>
                  <a:pt x="3454744" y="1094577"/>
                  <a:pt x="3462174" y="1096119"/>
                  <a:pt x="3469825" y="1096890"/>
                </a:cubicBezTo>
                <a:cubicBezTo>
                  <a:pt x="3469825" y="1098461"/>
                  <a:pt x="3469825" y="1099988"/>
                  <a:pt x="3469825" y="1101471"/>
                </a:cubicBezTo>
                <a:cubicBezTo>
                  <a:pt x="3469825" y="1102954"/>
                  <a:pt x="3469825" y="1104482"/>
                  <a:pt x="3469825" y="1106053"/>
                </a:cubicBezTo>
                <a:cubicBezTo>
                  <a:pt x="3469839" y="1110634"/>
                  <a:pt x="3469810" y="1115304"/>
                  <a:pt x="3469737" y="1120062"/>
                </a:cubicBezTo>
                <a:cubicBezTo>
                  <a:pt x="3469663" y="1124819"/>
                  <a:pt x="3469458" y="1129665"/>
                  <a:pt x="3469119" y="1134599"/>
                </a:cubicBezTo>
                <a:cubicBezTo>
                  <a:pt x="3460272" y="1133777"/>
                  <a:pt x="3450674" y="1132524"/>
                  <a:pt x="3440325" y="1130840"/>
                </a:cubicBezTo>
                <a:cubicBezTo>
                  <a:pt x="3429977" y="1129156"/>
                  <a:pt x="3420509" y="1126337"/>
                  <a:pt x="3411923" y="1122382"/>
                </a:cubicBezTo>
                <a:cubicBezTo>
                  <a:pt x="3403336" y="1118427"/>
                  <a:pt x="3397262" y="1112631"/>
                  <a:pt x="3393701" y="1104996"/>
                </a:cubicBezTo>
                <a:cubicBezTo>
                  <a:pt x="3391917" y="1100355"/>
                  <a:pt x="3390463" y="1094922"/>
                  <a:pt x="3389339" y="1088696"/>
                </a:cubicBezTo>
                <a:cubicBezTo>
                  <a:pt x="3388216" y="1082470"/>
                  <a:pt x="3387555" y="1076860"/>
                  <a:pt x="3387357" y="1071868"/>
                </a:cubicBezTo>
                <a:cubicBezTo>
                  <a:pt x="3387100" y="1060436"/>
                  <a:pt x="3386645" y="1049555"/>
                  <a:pt x="3385991" y="1039224"/>
                </a:cubicBezTo>
                <a:cubicBezTo>
                  <a:pt x="3385338" y="1028894"/>
                  <a:pt x="3384971" y="1018982"/>
                  <a:pt x="3384890" y="1009488"/>
                </a:cubicBezTo>
                <a:cubicBezTo>
                  <a:pt x="3384831" y="999811"/>
                  <a:pt x="3385478" y="990443"/>
                  <a:pt x="3386829" y="981382"/>
                </a:cubicBezTo>
                <a:cubicBezTo>
                  <a:pt x="3388179" y="972322"/>
                  <a:pt x="3390588" y="963482"/>
                  <a:pt x="3394053" y="954862"/>
                </a:cubicBezTo>
                <a:cubicBezTo>
                  <a:pt x="3398312" y="946037"/>
                  <a:pt x="3406271" y="939370"/>
                  <a:pt x="3417930" y="934862"/>
                </a:cubicBezTo>
                <a:cubicBezTo>
                  <a:pt x="3429589" y="930354"/>
                  <a:pt x="3441601" y="928093"/>
                  <a:pt x="3453965" y="928078"/>
                </a:cubicBezTo>
                <a:close/>
                <a:moveTo>
                  <a:pt x="2949140" y="928078"/>
                </a:moveTo>
                <a:cubicBezTo>
                  <a:pt x="2952959" y="928137"/>
                  <a:pt x="2956600" y="928372"/>
                  <a:pt x="2960065" y="928783"/>
                </a:cubicBezTo>
                <a:lnTo>
                  <a:pt x="2960065" y="966845"/>
                </a:lnTo>
                <a:cubicBezTo>
                  <a:pt x="2955360" y="967796"/>
                  <a:pt x="2950322" y="968361"/>
                  <a:pt x="2944951" y="968542"/>
                </a:cubicBezTo>
                <a:cubicBezTo>
                  <a:pt x="2939579" y="968722"/>
                  <a:pt x="2934619" y="969862"/>
                  <a:pt x="2930070" y="971962"/>
                </a:cubicBezTo>
                <a:cubicBezTo>
                  <a:pt x="2925521" y="974061"/>
                  <a:pt x="2922128" y="978464"/>
                  <a:pt x="2919889" y="985171"/>
                </a:cubicBezTo>
                <a:cubicBezTo>
                  <a:pt x="2919030" y="987814"/>
                  <a:pt x="2918457" y="990722"/>
                  <a:pt x="2918171" y="993893"/>
                </a:cubicBezTo>
                <a:cubicBezTo>
                  <a:pt x="2917885" y="997065"/>
                  <a:pt x="2917753" y="1000502"/>
                  <a:pt x="2917775" y="1004202"/>
                </a:cubicBezTo>
                <a:cubicBezTo>
                  <a:pt x="2917951" y="1015377"/>
                  <a:pt x="2919008" y="1027477"/>
                  <a:pt x="2920946" y="1040502"/>
                </a:cubicBezTo>
                <a:cubicBezTo>
                  <a:pt x="2922885" y="1053527"/>
                  <a:pt x="2924647" y="1065979"/>
                  <a:pt x="2926233" y="1077859"/>
                </a:cubicBezTo>
                <a:cubicBezTo>
                  <a:pt x="2930007" y="1085150"/>
                  <a:pt x="2935499" y="1089951"/>
                  <a:pt x="2942709" y="1092264"/>
                </a:cubicBezTo>
                <a:cubicBezTo>
                  <a:pt x="2949919" y="1094577"/>
                  <a:pt x="2957349" y="1096119"/>
                  <a:pt x="2964999" y="1096890"/>
                </a:cubicBezTo>
                <a:cubicBezTo>
                  <a:pt x="2964999" y="1098461"/>
                  <a:pt x="2964999" y="1099988"/>
                  <a:pt x="2964999" y="1101471"/>
                </a:cubicBezTo>
                <a:cubicBezTo>
                  <a:pt x="2964999" y="1102954"/>
                  <a:pt x="2964999" y="1104482"/>
                  <a:pt x="2964999" y="1106053"/>
                </a:cubicBezTo>
                <a:cubicBezTo>
                  <a:pt x="2965014" y="1110634"/>
                  <a:pt x="2964985" y="1115304"/>
                  <a:pt x="2964911" y="1120062"/>
                </a:cubicBezTo>
                <a:cubicBezTo>
                  <a:pt x="2964838" y="1124819"/>
                  <a:pt x="2964633" y="1129665"/>
                  <a:pt x="2964295" y="1134599"/>
                </a:cubicBezTo>
                <a:cubicBezTo>
                  <a:pt x="2955447" y="1133777"/>
                  <a:pt x="2945849" y="1132524"/>
                  <a:pt x="2935500" y="1130840"/>
                </a:cubicBezTo>
                <a:cubicBezTo>
                  <a:pt x="2925152" y="1129156"/>
                  <a:pt x="2915684" y="1126337"/>
                  <a:pt x="2907097" y="1122382"/>
                </a:cubicBezTo>
                <a:cubicBezTo>
                  <a:pt x="2898511" y="1118427"/>
                  <a:pt x="2892437" y="1112631"/>
                  <a:pt x="2888876" y="1104996"/>
                </a:cubicBezTo>
                <a:cubicBezTo>
                  <a:pt x="2887091" y="1100355"/>
                  <a:pt x="2885638" y="1094922"/>
                  <a:pt x="2884515" y="1088696"/>
                </a:cubicBezTo>
                <a:cubicBezTo>
                  <a:pt x="2883391" y="1082470"/>
                  <a:pt x="2882731" y="1076860"/>
                  <a:pt x="2882532" y="1071868"/>
                </a:cubicBezTo>
                <a:cubicBezTo>
                  <a:pt x="2882275" y="1060436"/>
                  <a:pt x="2881820" y="1049555"/>
                  <a:pt x="2881167" y="1039224"/>
                </a:cubicBezTo>
                <a:cubicBezTo>
                  <a:pt x="2880513" y="1028894"/>
                  <a:pt x="2880146" y="1018982"/>
                  <a:pt x="2880065" y="1009488"/>
                </a:cubicBezTo>
                <a:cubicBezTo>
                  <a:pt x="2880006" y="999811"/>
                  <a:pt x="2880652" y="990443"/>
                  <a:pt x="2882003" y="981382"/>
                </a:cubicBezTo>
                <a:cubicBezTo>
                  <a:pt x="2883354" y="972322"/>
                  <a:pt x="2885763" y="963482"/>
                  <a:pt x="2889228" y="954862"/>
                </a:cubicBezTo>
                <a:cubicBezTo>
                  <a:pt x="2893487" y="946037"/>
                  <a:pt x="2901445" y="939370"/>
                  <a:pt x="2913105" y="934862"/>
                </a:cubicBezTo>
                <a:cubicBezTo>
                  <a:pt x="2924765" y="930354"/>
                  <a:pt x="2936776" y="928093"/>
                  <a:pt x="2949140" y="928078"/>
                </a:cubicBezTo>
                <a:close/>
                <a:moveTo>
                  <a:pt x="4843215" y="927373"/>
                </a:moveTo>
                <a:cubicBezTo>
                  <a:pt x="4850568" y="927315"/>
                  <a:pt x="4858103" y="927784"/>
                  <a:pt x="4865823" y="928783"/>
                </a:cubicBezTo>
                <a:cubicBezTo>
                  <a:pt x="4873541" y="929782"/>
                  <a:pt x="4880319" y="931661"/>
                  <a:pt x="4886159" y="934422"/>
                </a:cubicBezTo>
                <a:cubicBezTo>
                  <a:pt x="4891997" y="937182"/>
                  <a:pt x="4895774" y="941177"/>
                  <a:pt x="4897489" y="946404"/>
                </a:cubicBezTo>
                <a:cubicBezTo>
                  <a:pt x="4899985" y="955553"/>
                  <a:pt x="4901424" y="963776"/>
                  <a:pt x="4901805" y="971074"/>
                </a:cubicBezTo>
                <a:cubicBezTo>
                  <a:pt x="4902187" y="978372"/>
                  <a:pt x="4902393" y="986948"/>
                  <a:pt x="4902423" y="996801"/>
                </a:cubicBezTo>
                <a:cubicBezTo>
                  <a:pt x="4902537" y="1002488"/>
                  <a:pt x="4902620" y="1008736"/>
                  <a:pt x="4902670" y="1015545"/>
                </a:cubicBezTo>
                <a:cubicBezTo>
                  <a:pt x="4902720" y="1022354"/>
                  <a:pt x="4902751" y="1030847"/>
                  <a:pt x="4902762" y="1041024"/>
                </a:cubicBezTo>
                <a:cubicBezTo>
                  <a:pt x="4902773" y="1051201"/>
                  <a:pt x="4902777" y="1064184"/>
                  <a:pt x="4902775" y="1079973"/>
                </a:cubicBezTo>
                <a:cubicBezTo>
                  <a:pt x="4902819" y="1089019"/>
                  <a:pt x="4902643" y="1096743"/>
                  <a:pt x="4902247" y="1103145"/>
                </a:cubicBezTo>
                <a:cubicBezTo>
                  <a:pt x="4901850" y="1109548"/>
                  <a:pt x="4900969" y="1114276"/>
                  <a:pt x="4899603" y="1117330"/>
                </a:cubicBezTo>
                <a:cubicBezTo>
                  <a:pt x="4895462" y="1125708"/>
                  <a:pt x="4888589" y="1131156"/>
                  <a:pt x="4878986" y="1133674"/>
                </a:cubicBezTo>
                <a:cubicBezTo>
                  <a:pt x="4869383" y="1136192"/>
                  <a:pt x="4857577" y="1137323"/>
                  <a:pt x="4843567" y="1137066"/>
                </a:cubicBezTo>
                <a:cubicBezTo>
                  <a:pt x="4837039" y="1137188"/>
                  <a:pt x="4829616" y="1136709"/>
                  <a:pt x="4821299" y="1135630"/>
                </a:cubicBezTo>
                <a:cubicBezTo>
                  <a:pt x="4812983" y="1134551"/>
                  <a:pt x="4805586" y="1132141"/>
                  <a:pt x="4799109" y="1128399"/>
                </a:cubicBezTo>
                <a:cubicBezTo>
                  <a:pt x="4792633" y="1124657"/>
                  <a:pt x="4788891" y="1118853"/>
                  <a:pt x="4787885" y="1110987"/>
                </a:cubicBezTo>
                <a:cubicBezTo>
                  <a:pt x="4786703" y="1097903"/>
                  <a:pt x="4785983" y="1084687"/>
                  <a:pt x="4785725" y="1071339"/>
                </a:cubicBezTo>
                <a:cubicBezTo>
                  <a:pt x="4785469" y="1057991"/>
                  <a:pt x="4785365" y="1044775"/>
                  <a:pt x="4785417" y="1031691"/>
                </a:cubicBezTo>
                <a:cubicBezTo>
                  <a:pt x="4785219" y="1020054"/>
                  <a:pt x="4784999" y="1009143"/>
                  <a:pt x="4784757" y="998960"/>
                </a:cubicBezTo>
                <a:cubicBezTo>
                  <a:pt x="4784515" y="988776"/>
                  <a:pt x="4784382" y="978306"/>
                  <a:pt x="4784360" y="967550"/>
                </a:cubicBezTo>
                <a:cubicBezTo>
                  <a:pt x="4784360" y="964084"/>
                  <a:pt x="4784360" y="960442"/>
                  <a:pt x="4784360" y="956625"/>
                </a:cubicBezTo>
                <a:cubicBezTo>
                  <a:pt x="4784859" y="945986"/>
                  <a:pt x="4788971" y="938717"/>
                  <a:pt x="4796695" y="934818"/>
                </a:cubicBezTo>
                <a:cubicBezTo>
                  <a:pt x="4804419" y="930920"/>
                  <a:pt x="4813817" y="928673"/>
                  <a:pt x="4824889" y="928078"/>
                </a:cubicBezTo>
                <a:cubicBezTo>
                  <a:pt x="4827216" y="927895"/>
                  <a:pt x="4829963" y="927733"/>
                  <a:pt x="4833127" y="927594"/>
                </a:cubicBezTo>
                <a:cubicBezTo>
                  <a:pt x="4836291" y="927454"/>
                  <a:pt x="4839655" y="927381"/>
                  <a:pt x="4843215" y="927373"/>
                </a:cubicBezTo>
                <a:close/>
                <a:moveTo>
                  <a:pt x="4576515" y="927373"/>
                </a:moveTo>
                <a:cubicBezTo>
                  <a:pt x="4583869" y="927315"/>
                  <a:pt x="4591404" y="927784"/>
                  <a:pt x="4599123" y="928783"/>
                </a:cubicBezTo>
                <a:cubicBezTo>
                  <a:pt x="4606841" y="929782"/>
                  <a:pt x="4613620" y="931661"/>
                  <a:pt x="4619459" y="934422"/>
                </a:cubicBezTo>
                <a:cubicBezTo>
                  <a:pt x="4625297" y="937182"/>
                  <a:pt x="4629075" y="941177"/>
                  <a:pt x="4630789" y="946404"/>
                </a:cubicBezTo>
                <a:cubicBezTo>
                  <a:pt x="4633285" y="955553"/>
                  <a:pt x="4634724" y="963776"/>
                  <a:pt x="4635106" y="971074"/>
                </a:cubicBezTo>
                <a:cubicBezTo>
                  <a:pt x="4635487" y="978372"/>
                  <a:pt x="4635693" y="986948"/>
                  <a:pt x="4635723" y="996801"/>
                </a:cubicBezTo>
                <a:cubicBezTo>
                  <a:pt x="4635838" y="1002488"/>
                  <a:pt x="4635921" y="1008736"/>
                  <a:pt x="4635971" y="1015545"/>
                </a:cubicBezTo>
                <a:cubicBezTo>
                  <a:pt x="4636021" y="1022354"/>
                  <a:pt x="4636051" y="1030847"/>
                  <a:pt x="4636062" y="1041024"/>
                </a:cubicBezTo>
                <a:cubicBezTo>
                  <a:pt x="4636073" y="1051201"/>
                  <a:pt x="4636077" y="1064184"/>
                  <a:pt x="4636075" y="1079973"/>
                </a:cubicBezTo>
                <a:cubicBezTo>
                  <a:pt x="4636119" y="1089019"/>
                  <a:pt x="4635943" y="1096743"/>
                  <a:pt x="4635547" y="1103145"/>
                </a:cubicBezTo>
                <a:cubicBezTo>
                  <a:pt x="4635150" y="1109548"/>
                  <a:pt x="4634269" y="1114276"/>
                  <a:pt x="4632903" y="1117330"/>
                </a:cubicBezTo>
                <a:cubicBezTo>
                  <a:pt x="4628762" y="1125708"/>
                  <a:pt x="4621890" y="1131156"/>
                  <a:pt x="4612287" y="1133674"/>
                </a:cubicBezTo>
                <a:cubicBezTo>
                  <a:pt x="4602683" y="1136192"/>
                  <a:pt x="4590877" y="1137323"/>
                  <a:pt x="4576867" y="1137066"/>
                </a:cubicBezTo>
                <a:cubicBezTo>
                  <a:pt x="4570339" y="1137188"/>
                  <a:pt x="4562916" y="1136709"/>
                  <a:pt x="4554599" y="1135630"/>
                </a:cubicBezTo>
                <a:cubicBezTo>
                  <a:pt x="4546283" y="1134551"/>
                  <a:pt x="4538886" y="1132141"/>
                  <a:pt x="4532410" y="1128399"/>
                </a:cubicBezTo>
                <a:cubicBezTo>
                  <a:pt x="4525933" y="1124657"/>
                  <a:pt x="4522191" y="1118853"/>
                  <a:pt x="4521185" y="1110987"/>
                </a:cubicBezTo>
                <a:cubicBezTo>
                  <a:pt x="4520003" y="1097903"/>
                  <a:pt x="4519283" y="1084687"/>
                  <a:pt x="4519026" y="1071339"/>
                </a:cubicBezTo>
                <a:cubicBezTo>
                  <a:pt x="4518769" y="1057991"/>
                  <a:pt x="4518666" y="1044775"/>
                  <a:pt x="4518718" y="1031691"/>
                </a:cubicBezTo>
                <a:cubicBezTo>
                  <a:pt x="4518519" y="1020054"/>
                  <a:pt x="4518299" y="1009143"/>
                  <a:pt x="4518057" y="998960"/>
                </a:cubicBezTo>
                <a:cubicBezTo>
                  <a:pt x="4517815" y="988776"/>
                  <a:pt x="4517683" y="978306"/>
                  <a:pt x="4517661" y="967550"/>
                </a:cubicBezTo>
                <a:cubicBezTo>
                  <a:pt x="4517661" y="964084"/>
                  <a:pt x="4517661" y="960442"/>
                  <a:pt x="4517661" y="956625"/>
                </a:cubicBezTo>
                <a:cubicBezTo>
                  <a:pt x="4518159" y="945986"/>
                  <a:pt x="4522271" y="938717"/>
                  <a:pt x="4529995" y="934818"/>
                </a:cubicBezTo>
                <a:cubicBezTo>
                  <a:pt x="4537719" y="930920"/>
                  <a:pt x="4547117" y="928673"/>
                  <a:pt x="4558189" y="928078"/>
                </a:cubicBezTo>
                <a:cubicBezTo>
                  <a:pt x="4560517" y="927895"/>
                  <a:pt x="4563263" y="927733"/>
                  <a:pt x="4566427" y="927594"/>
                </a:cubicBezTo>
                <a:cubicBezTo>
                  <a:pt x="4569591" y="927454"/>
                  <a:pt x="4572955" y="927381"/>
                  <a:pt x="4576515" y="927373"/>
                </a:cubicBezTo>
                <a:close/>
                <a:moveTo>
                  <a:pt x="2109540" y="927373"/>
                </a:moveTo>
                <a:cubicBezTo>
                  <a:pt x="2116893" y="927315"/>
                  <a:pt x="2124429" y="927784"/>
                  <a:pt x="2132148" y="928783"/>
                </a:cubicBezTo>
                <a:cubicBezTo>
                  <a:pt x="2139866" y="929782"/>
                  <a:pt x="2146645" y="931661"/>
                  <a:pt x="2152484" y="934422"/>
                </a:cubicBezTo>
                <a:cubicBezTo>
                  <a:pt x="2158323" y="937182"/>
                  <a:pt x="2162099" y="941177"/>
                  <a:pt x="2163814" y="946404"/>
                </a:cubicBezTo>
                <a:cubicBezTo>
                  <a:pt x="2166310" y="955553"/>
                  <a:pt x="2167749" y="963776"/>
                  <a:pt x="2168131" y="971074"/>
                </a:cubicBezTo>
                <a:cubicBezTo>
                  <a:pt x="2168513" y="978372"/>
                  <a:pt x="2168719" y="986948"/>
                  <a:pt x="2168748" y="996801"/>
                </a:cubicBezTo>
                <a:cubicBezTo>
                  <a:pt x="2168863" y="1002488"/>
                  <a:pt x="2168946" y="1008736"/>
                  <a:pt x="2168996" y="1015545"/>
                </a:cubicBezTo>
                <a:cubicBezTo>
                  <a:pt x="2169046" y="1022354"/>
                  <a:pt x="2169076" y="1030847"/>
                  <a:pt x="2169087" y="1041024"/>
                </a:cubicBezTo>
                <a:cubicBezTo>
                  <a:pt x="2169098" y="1051201"/>
                  <a:pt x="2169102" y="1064184"/>
                  <a:pt x="2169100" y="1079973"/>
                </a:cubicBezTo>
                <a:cubicBezTo>
                  <a:pt x="2169144" y="1089019"/>
                  <a:pt x="2168968" y="1096743"/>
                  <a:pt x="2168571" y="1103145"/>
                </a:cubicBezTo>
                <a:cubicBezTo>
                  <a:pt x="2168175" y="1109548"/>
                  <a:pt x="2167294" y="1114276"/>
                  <a:pt x="2165928" y="1117330"/>
                </a:cubicBezTo>
                <a:cubicBezTo>
                  <a:pt x="2161787" y="1125708"/>
                  <a:pt x="2154915" y="1131156"/>
                  <a:pt x="2145311" y="1133674"/>
                </a:cubicBezTo>
                <a:cubicBezTo>
                  <a:pt x="2135708" y="1136192"/>
                  <a:pt x="2123901" y="1137323"/>
                  <a:pt x="2109893" y="1137066"/>
                </a:cubicBezTo>
                <a:cubicBezTo>
                  <a:pt x="2103364" y="1137188"/>
                  <a:pt x="2095941" y="1136709"/>
                  <a:pt x="2087625" y="1135630"/>
                </a:cubicBezTo>
                <a:cubicBezTo>
                  <a:pt x="2079308" y="1134551"/>
                  <a:pt x="2071911" y="1132141"/>
                  <a:pt x="2065435" y="1128399"/>
                </a:cubicBezTo>
                <a:cubicBezTo>
                  <a:pt x="2058959" y="1124657"/>
                  <a:pt x="2055217" y="1118853"/>
                  <a:pt x="2054209" y="1110987"/>
                </a:cubicBezTo>
                <a:cubicBezTo>
                  <a:pt x="2053027" y="1097903"/>
                  <a:pt x="2052308" y="1084687"/>
                  <a:pt x="2052051" y="1071339"/>
                </a:cubicBezTo>
                <a:cubicBezTo>
                  <a:pt x="2051794" y="1057991"/>
                  <a:pt x="2051691" y="1044775"/>
                  <a:pt x="2051743" y="1031691"/>
                </a:cubicBezTo>
                <a:cubicBezTo>
                  <a:pt x="2051544" y="1020054"/>
                  <a:pt x="2051324" y="1009143"/>
                  <a:pt x="2051081" y="998960"/>
                </a:cubicBezTo>
                <a:cubicBezTo>
                  <a:pt x="2050839" y="988776"/>
                  <a:pt x="2050707" y="978306"/>
                  <a:pt x="2050685" y="967550"/>
                </a:cubicBezTo>
                <a:cubicBezTo>
                  <a:pt x="2050685" y="964084"/>
                  <a:pt x="2050685" y="960442"/>
                  <a:pt x="2050685" y="956625"/>
                </a:cubicBezTo>
                <a:cubicBezTo>
                  <a:pt x="2051185" y="945986"/>
                  <a:pt x="2055296" y="938717"/>
                  <a:pt x="2063020" y="934818"/>
                </a:cubicBezTo>
                <a:cubicBezTo>
                  <a:pt x="2070744" y="930920"/>
                  <a:pt x="2080142" y="928673"/>
                  <a:pt x="2091214" y="928078"/>
                </a:cubicBezTo>
                <a:cubicBezTo>
                  <a:pt x="2093542" y="927895"/>
                  <a:pt x="2096288" y="927733"/>
                  <a:pt x="2099452" y="927594"/>
                </a:cubicBezTo>
                <a:cubicBezTo>
                  <a:pt x="2102617" y="927454"/>
                  <a:pt x="2105979" y="927381"/>
                  <a:pt x="2109540" y="927373"/>
                </a:cubicBezTo>
                <a:close/>
                <a:moveTo>
                  <a:pt x="766515" y="927373"/>
                </a:moveTo>
                <a:cubicBezTo>
                  <a:pt x="773868" y="927315"/>
                  <a:pt x="781404" y="927784"/>
                  <a:pt x="789123" y="928783"/>
                </a:cubicBezTo>
                <a:cubicBezTo>
                  <a:pt x="796841" y="929782"/>
                  <a:pt x="803620" y="931661"/>
                  <a:pt x="809459" y="934422"/>
                </a:cubicBezTo>
                <a:cubicBezTo>
                  <a:pt x="815298" y="937182"/>
                  <a:pt x="819074" y="941177"/>
                  <a:pt x="820789" y="946404"/>
                </a:cubicBezTo>
                <a:cubicBezTo>
                  <a:pt x="823285" y="955553"/>
                  <a:pt x="824724" y="963776"/>
                  <a:pt x="825106" y="971074"/>
                </a:cubicBezTo>
                <a:cubicBezTo>
                  <a:pt x="825488" y="978372"/>
                  <a:pt x="825693" y="986948"/>
                  <a:pt x="825723" y="996801"/>
                </a:cubicBezTo>
                <a:cubicBezTo>
                  <a:pt x="825838" y="1002488"/>
                  <a:pt x="825921" y="1008736"/>
                  <a:pt x="825971" y="1015545"/>
                </a:cubicBezTo>
                <a:cubicBezTo>
                  <a:pt x="826021" y="1022354"/>
                  <a:pt x="826051" y="1030847"/>
                  <a:pt x="826062" y="1041024"/>
                </a:cubicBezTo>
                <a:cubicBezTo>
                  <a:pt x="826073" y="1051201"/>
                  <a:pt x="826077" y="1064184"/>
                  <a:pt x="826075" y="1079973"/>
                </a:cubicBezTo>
                <a:cubicBezTo>
                  <a:pt x="826119" y="1089019"/>
                  <a:pt x="825943" y="1096743"/>
                  <a:pt x="825546" y="1103145"/>
                </a:cubicBezTo>
                <a:cubicBezTo>
                  <a:pt x="825150" y="1109548"/>
                  <a:pt x="824269" y="1114276"/>
                  <a:pt x="822903" y="1117330"/>
                </a:cubicBezTo>
                <a:cubicBezTo>
                  <a:pt x="818762" y="1125708"/>
                  <a:pt x="811890" y="1131156"/>
                  <a:pt x="802286" y="1133674"/>
                </a:cubicBezTo>
                <a:cubicBezTo>
                  <a:pt x="792683" y="1136192"/>
                  <a:pt x="780877" y="1137323"/>
                  <a:pt x="766868" y="1137066"/>
                </a:cubicBezTo>
                <a:cubicBezTo>
                  <a:pt x="760339" y="1137188"/>
                  <a:pt x="752916" y="1136709"/>
                  <a:pt x="744600" y="1135630"/>
                </a:cubicBezTo>
                <a:cubicBezTo>
                  <a:pt x="736283" y="1134551"/>
                  <a:pt x="728886" y="1132141"/>
                  <a:pt x="722410" y="1128399"/>
                </a:cubicBezTo>
                <a:cubicBezTo>
                  <a:pt x="715933" y="1124657"/>
                  <a:pt x="712192" y="1118853"/>
                  <a:pt x="711185" y="1110987"/>
                </a:cubicBezTo>
                <a:cubicBezTo>
                  <a:pt x="710002" y="1097903"/>
                  <a:pt x="709283" y="1084687"/>
                  <a:pt x="709026" y="1071339"/>
                </a:cubicBezTo>
                <a:cubicBezTo>
                  <a:pt x="708769" y="1057991"/>
                  <a:pt x="708666" y="1044775"/>
                  <a:pt x="708717" y="1031691"/>
                </a:cubicBezTo>
                <a:cubicBezTo>
                  <a:pt x="708519" y="1020054"/>
                  <a:pt x="708299" y="1009143"/>
                  <a:pt x="708057" y="998960"/>
                </a:cubicBezTo>
                <a:cubicBezTo>
                  <a:pt x="707815" y="988776"/>
                  <a:pt x="707682" y="978306"/>
                  <a:pt x="707660" y="967550"/>
                </a:cubicBezTo>
                <a:cubicBezTo>
                  <a:pt x="707660" y="964084"/>
                  <a:pt x="707660" y="960442"/>
                  <a:pt x="707660" y="956625"/>
                </a:cubicBezTo>
                <a:cubicBezTo>
                  <a:pt x="708159" y="945986"/>
                  <a:pt x="712271" y="938717"/>
                  <a:pt x="719995" y="934818"/>
                </a:cubicBezTo>
                <a:cubicBezTo>
                  <a:pt x="727719" y="930920"/>
                  <a:pt x="737117" y="928673"/>
                  <a:pt x="748189" y="928078"/>
                </a:cubicBezTo>
                <a:cubicBezTo>
                  <a:pt x="750517" y="927895"/>
                  <a:pt x="753263" y="927733"/>
                  <a:pt x="756427" y="927594"/>
                </a:cubicBezTo>
                <a:cubicBezTo>
                  <a:pt x="759591" y="927454"/>
                  <a:pt x="762954" y="927381"/>
                  <a:pt x="766515" y="927373"/>
                </a:cubicBezTo>
                <a:close/>
                <a:moveTo>
                  <a:pt x="3985965" y="927021"/>
                </a:moveTo>
                <a:cubicBezTo>
                  <a:pt x="3993675" y="926903"/>
                  <a:pt x="4000811" y="927843"/>
                  <a:pt x="4007375" y="929840"/>
                </a:cubicBezTo>
                <a:cubicBezTo>
                  <a:pt x="4013939" y="931837"/>
                  <a:pt x="4019137" y="935597"/>
                  <a:pt x="4022970" y="941118"/>
                </a:cubicBezTo>
                <a:cubicBezTo>
                  <a:pt x="4026759" y="947028"/>
                  <a:pt x="4029313" y="953974"/>
                  <a:pt x="4030635" y="961955"/>
                </a:cubicBezTo>
                <a:cubicBezTo>
                  <a:pt x="4031957" y="969936"/>
                  <a:pt x="4032573" y="978379"/>
                  <a:pt x="4032485" y="987286"/>
                </a:cubicBezTo>
                <a:cubicBezTo>
                  <a:pt x="4032441" y="994195"/>
                  <a:pt x="4032265" y="1001081"/>
                  <a:pt x="4031957" y="1007946"/>
                </a:cubicBezTo>
                <a:cubicBezTo>
                  <a:pt x="4031648" y="1014811"/>
                  <a:pt x="4031472" y="1021434"/>
                  <a:pt x="4031428" y="1027814"/>
                </a:cubicBezTo>
                <a:lnTo>
                  <a:pt x="4030723" y="1035568"/>
                </a:lnTo>
                <a:cubicBezTo>
                  <a:pt x="4020253" y="1035847"/>
                  <a:pt x="4009123" y="1035994"/>
                  <a:pt x="3997331" y="1036008"/>
                </a:cubicBezTo>
                <a:cubicBezTo>
                  <a:pt x="3985539" y="1036023"/>
                  <a:pt x="3974585" y="1036346"/>
                  <a:pt x="3964467" y="1036977"/>
                </a:cubicBezTo>
                <a:cubicBezTo>
                  <a:pt x="3964817" y="1042351"/>
                  <a:pt x="3964978" y="1048716"/>
                  <a:pt x="3964950" y="1056074"/>
                </a:cubicBezTo>
                <a:cubicBezTo>
                  <a:pt x="3964922" y="1063431"/>
                  <a:pt x="3965423" y="1070554"/>
                  <a:pt x="3966451" y="1077441"/>
                </a:cubicBezTo>
                <a:cubicBezTo>
                  <a:pt x="3967480" y="1084329"/>
                  <a:pt x="3969756" y="1089754"/>
                  <a:pt x="3973278" y="1093718"/>
                </a:cubicBezTo>
                <a:cubicBezTo>
                  <a:pt x="3980951" y="1096934"/>
                  <a:pt x="3989041" y="1098784"/>
                  <a:pt x="3997551" y="1099269"/>
                </a:cubicBezTo>
                <a:cubicBezTo>
                  <a:pt x="4006061" y="1099753"/>
                  <a:pt x="4014416" y="1099665"/>
                  <a:pt x="4022617" y="1099004"/>
                </a:cubicBezTo>
                <a:lnTo>
                  <a:pt x="4022970" y="1138476"/>
                </a:lnTo>
                <a:cubicBezTo>
                  <a:pt x="4018711" y="1138843"/>
                  <a:pt x="4014277" y="1139166"/>
                  <a:pt x="4009666" y="1139445"/>
                </a:cubicBezTo>
                <a:cubicBezTo>
                  <a:pt x="4005055" y="1139724"/>
                  <a:pt x="4000444" y="1139871"/>
                  <a:pt x="3995833" y="1139886"/>
                </a:cubicBezTo>
                <a:cubicBezTo>
                  <a:pt x="3985613" y="1139974"/>
                  <a:pt x="3976097" y="1139093"/>
                  <a:pt x="3967287" y="1137242"/>
                </a:cubicBezTo>
                <a:cubicBezTo>
                  <a:pt x="3958476" y="1135392"/>
                  <a:pt x="3951428" y="1132044"/>
                  <a:pt x="3946141" y="1127198"/>
                </a:cubicBezTo>
                <a:cubicBezTo>
                  <a:pt x="3937918" y="1118439"/>
                  <a:pt x="3932514" y="1106266"/>
                  <a:pt x="3929929" y="1090678"/>
                </a:cubicBezTo>
                <a:cubicBezTo>
                  <a:pt x="3927345" y="1075091"/>
                  <a:pt x="3926171" y="1058953"/>
                  <a:pt x="3926405" y="1042264"/>
                </a:cubicBezTo>
                <a:cubicBezTo>
                  <a:pt x="3926420" y="1038916"/>
                  <a:pt x="3926479" y="1035656"/>
                  <a:pt x="3926582" y="1032484"/>
                </a:cubicBezTo>
                <a:cubicBezTo>
                  <a:pt x="3926684" y="1029312"/>
                  <a:pt x="3926743" y="1026229"/>
                  <a:pt x="3926758" y="1023233"/>
                </a:cubicBezTo>
                <a:cubicBezTo>
                  <a:pt x="3926758" y="1019510"/>
                  <a:pt x="3926758" y="1015590"/>
                  <a:pt x="3926758" y="1011471"/>
                </a:cubicBezTo>
                <a:cubicBezTo>
                  <a:pt x="3926758" y="1007352"/>
                  <a:pt x="3926758" y="1003167"/>
                  <a:pt x="3926758" y="998916"/>
                </a:cubicBezTo>
                <a:cubicBezTo>
                  <a:pt x="3926325" y="983350"/>
                  <a:pt x="3927631" y="968930"/>
                  <a:pt x="3930679" y="955655"/>
                </a:cubicBezTo>
                <a:cubicBezTo>
                  <a:pt x="3933725" y="942381"/>
                  <a:pt x="3941112" y="933776"/>
                  <a:pt x="3952837" y="929840"/>
                </a:cubicBezTo>
                <a:cubicBezTo>
                  <a:pt x="3957830" y="929260"/>
                  <a:pt x="3963175" y="928658"/>
                  <a:pt x="3968873" y="928034"/>
                </a:cubicBezTo>
                <a:cubicBezTo>
                  <a:pt x="3974570" y="927410"/>
                  <a:pt x="3980268" y="927072"/>
                  <a:pt x="3985965" y="927021"/>
                </a:cubicBezTo>
                <a:close/>
                <a:moveTo>
                  <a:pt x="3557340" y="927021"/>
                </a:moveTo>
                <a:cubicBezTo>
                  <a:pt x="3565049" y="926903"/>
                  <a:pt x="3572186" y="927843"/>
                  <a:pt x="3578750" y="929840"/>
                </a:cubicBezTo>
                <a:cubicBezTo>
                  <a:pt x="3585314" y="931837"/>
                  <a:pt x="3590512" y="935597"/>
                  <a:pt x="3594345" y="941118"/>
                </a:cubicBezTo>
                <a:cubicBezTo>
                  <a:pt x="3598133" y="947028"/>
                  <a:pt x="3600688" y="953974"/>
                  <a:pt x="3602010" y="961955"/>
                </a:cubicBezTo>
                <a:cubicBezTo>
                  <a:pt x="3603331" y="969936"/>
                  <a:pt x="3603948" y="978379"/>
                  <a:pt x="3603860" y="987286"/>
                </a:cubicBezTo>
                <a:cubicBezTo>
                  <a:pt x="3603816" y="994195"/>
                  <a:pt x="3603640" y="1001081"/>
                  <a:pt x="3603331" y="1007946"/>
                </a:cubicBezTo>
                <a:cubicBezTo>
                  <a:pt x="3603023" y="1014811"/>
                  <a:pt x="3602847" y="1021434"/>
                  <a:pt x="3602803" y="1027814"/>
                </a:cubicBezTo>
                <a:lnTo>
                  <a:pt x="3602098" y="1035568"/>
                </a:lnTo>
                <a:cubicBezTo>
                  <a:pt x="3591628" y="1035847"/>
                  <a:pt x="3580498" y="1035994"/>
                  <a:pt x="3568706" y="1036008"/>
                </a:cubicBezTo>
                <a:cubicBezTo>
                  <a:pt x="3556914" y="1036023"/>
                  <a:pt x="3545960" y="1036346"/>
                  <a:pt x="3535842" y="1036977"/>
                </a:cubicBezTo>
                <a:cubicBezTo>
                  <a:pt x="3536193" y="1042351"/>
                  <a:pt x="3536353" y="1048716"/>
                  <a:pt x="3536325" y="1056074"/>
                </a:cubicBezTo>
                <a:cubicBezTo>
                  <a:pt x="3536297" y="1063431"/>
                  <a:pt x="3536797" y="1070554"/>
                  <a:pt x="3537826" y="1077441"/>
                </a:cubicBezTo>
                <a:cubicBezTo>
                  <a:pt x="3538855" y="1084329"/>
                  <a:pt x="3541131" y="1089754"/>
                  <a:pt x="3544653" y="1093718"/>
                </a:cubicBezTo>
                <a:cubicBezTo>
                  <a:pt x="3552325" y="1096934"/>
                  <a:pt x="3560417" y="1098784"/>
                  <a:pt x="3568926" y="1099269"/>
                </a:cubicBezTo>
                <a:cubicBezTo>
                  <a:pt x="3577436" y="1099753"/>
                  <a:pt x="3585791" y="1099665"/>
                  <a:pt x="3593992" y="1099004"/>
                </a:cubicBezTo>
                <a:lnTo>
                  <a:pt x="3594345" y="1138476"/>
                </a:lnTo>
                <a:cubicBezTo>
                  <a:pt x="3590086" y="1138843"/>
                  <a:pt x="3585652" y="1139166"/>
                  <a:pt x="3581041" y="1139445"/>
                </a:cubicBezTo>
                <a:cubicBezTo>
                  <a:pt x="3576430" y="1139724"/>
                  <a:pt x="3571819" y="1139871"/>
                  <a:pt x="3567208" y="1139886"/>
                </a:cubicBezTo>
                <a:cubicBezTo>
                  <a:pt x="3556988" y="1139974"/>
                  <a:pt x="3547472" y="1139093"/>
                  <a:pt x="3538661" y="1137242"/>
                </a:cubicBezTo>
                <a:cubicBezTo>
                  <a:pt x="3529851" y="1135392"/>
                  <a:pt x="3522803" y="1132044"/>
                  <a:pt x="3517516" y="1127198"/>
                </a:cubicBezTo>
                <a:cubicBezTo>
                  <a:pt x="3509293" y="1118439"/>
                  <a:pt x="3503889" y="1106266"/>
                  <a:pt x="3501305" y="1090678"/>
                </a:cubicBezTo>
                <a:cubicBezTo>
                  <a:pt x="3498720" y="1075091"/>
                  <a:pt x="3497545" y="1058953"/>
                  <a:pt x="3497780" y="1042264"/>
                </a:cubicBezTo>
                <a:cubicBezTo>
                  <a:pt x="3497795" y="1038916"/>
                  <a:pt x="3497854" y="1035656"/>
                  <a:pt x="3497957" y="1032484"/>
                </a:cubicBezTo>
                <a:cubicBezTo>
                  <a:pt x="3498059" y="1029312"/>
                  <a:pt x="3498118" y="1026229"/>
                  <a:pt x="3498133" y="1023233"/>
                </a:cubicBezTo>
                <a:cubicBezTo>
                  <a:pt x="3498133" y="1019510"/>
                  <a:pt x="3498133" y="1015590"/>
                  <a:pt x="3498133" y="1011471"/>
                </a:cubicBezTo>
                <a:cubicBezTo>
                  <a:pt x="3498133" y="1007352"/>
                  <a:pt x="3498133" y="1003167"/>
                  <a:pt x="3498133" y="998916"/>
                </a:cubicBezTo>
                <a:cubicBezTo>
                  <a:pt x="3497700" y="983350"/>
                  <a:pt x="3499007" y="968930"/>
                  <a:pt x="3502053" y="955655"/>
                </a:cubicBezTo>
                <a:cubicBezTo>
                  <a:pt x="3505101" y="942381"/>
                  <a:pt x="3512487" y="933776"/>
                  <a:pt x="3524212" y="929840"/>
                </a:cubicBezTo>
                <a:cubicBezTo>
                  <a:pt x="3529205" y="929260"/>
                  <a:pt x="3534550" y="928658"/>
                  <a:pt x="3540247" y="928034"/>
                </a:cubicBezTo>
                <a:cubicBezTo>
                  <a:pt x="3545945" y="927410"/>
                  <a:pt x="3551643" y="927072"/>
                  <a:pt x="3557340" y="927021"/>
                </a:cubicBezTo>
                <a:close/>
                <a:moveTo>
                  <a:pt x="3147765" y="927021"/>
                </a:moveTo>
                <a:cubicBezTo>
                  <a:pt x="3155475" y="926903"/>
                  <a:pt x="3162611" y="927843"/>
                  <a:pt x="3169175" y="929840"/>
                </a:cubicBezTo>
                <a:cubicBezTo>
                  <a:pt x="3175739" y="931837"/>
                  <a:pt x="3180937" y="935597"/>
                  <a:pt x="3184770" y="941118"/>
                </a:cubicBezTo>
                <a:cubicBezTo>
                  <a:pt x="3188558" y="947028"/>
                  <a:pt x="3191113" y="953974"/>
                  <a:pt x="3192435" y="961955"/>
                </a:cubicBezTo>
                <a:cubicBezTo>
                  <a:pt x="3193757" y="969936"/>
                  <a:pt x="3194373" y="978379"/>
                  <a:pt x="3194285" y="987286"/>
                </a:cubicBezTo>
                <a:cubicBezTo>
                  <a:pt x="3194241" y="994195"/>
                  <a:pt x="3194065" y="1001081"/>
                  <a:pt x="3193757" y="1007946"/>
                </a:cubicBezTo>
                <a:cubicBezTo>
                  <a:pt x="3193448" y="1014811"/>
                  <a:pt x="3193272" y="1021434"/>
                  <a:pt x="3193228" y="1027814"/>
                </a:cubicBezTo>
                <a:lnTo>
                  <a:pt x="3192523" y="1035568"/>
                </a:lnTo>
                <a:cubicBezTo>
                  <a:pt x="3182053" y="1035847"/>
                  <a:pt x="3170923" y="1035994"/>
                  <a:pt x="3159131" y="1036008"/>
                </a:cubicBezTo>
                <a:cubicBezTo>
                  <a:pt x="3147339" y="1036023"/>
                  <a:pt x="3136385" y="1036346"/>
                  <a:pt x="3126267" y="1036977"/>
                </a:cubicBezTo>
                <a:cubicBezTo>
                  <a:pt x="3126617" y="1042351"/>
                  <a:pt x="3126779" y="1048716"/>
                  <a:pt x="3126750" y="1056074"/>
                </a:cubicBezTo>
                <a:cubicBezTo>
                  <a:pt x="3126722" y="1063431"/>
                  <a:pt x="3127222" y="1070554"/>
                  <a:pt x="3128251" y="1077441"/>
                </a:cubicBezTo>
                <a:cubicBezTo>
                  <a:pt x="3129281" y="1084329"/>
                  <a:pt x="3131556" y="1089754"/>
                  <a:pt x="3135078" y="1093718"/>
                </a:cubicBezTo>
                <a:cubicBezTo>
                  <a:pt x="3142751" y="1096934"/>
                  <a:pt x="3150842" y="1098784"/>
                  <a:pt x="3159351" y="1099269"/>
                </a:cubicBezTo>
                <a:cubicBezTo>
                  <a:pt x="3167861" y="1099753"/>
                  <a:pt x="3176216" y="1099665"/>
                  <a:pt x="3184417" y="1099004"/>
                </a:cubicBezTo>
                <a:lnTo>
                  <a:pt x="3184770" y="1138476"/>
                </a:lnTo>
                <a:cubicBezTo>
                  <a:pt x="3180511" y="1138843"/>
                  <a:pt x="3176077" y="1139166"/>
                  <a:pt x="3171466" y="1139445"/>
                </a:cubicBezTo>
                <a:cubicBezTo>
                  <a:pt x="3166855" y="1139724"/>
                  <a:pt x="3162244" y="1139871"/>
                  <a:pt x="3157633" y="1139886"/>
                </a:cubicBezTo>
                <a:cubicBezTo>
                  <a:pt x="3147413" y="1139974"/>
                  <a:pt x="3137897" y="1139093"/>
                  <a:pt x="3129087" y="1137242"/>
                </a:cubicBezTo>
                <a:cubicBezTo>
                  <a:pt x="3120276" y="1135392"/>
                  <a:pt x="3113227" y="1132044"/>
                  <a:pt x="3107941" y="1127198"/>
                </a:cubicBezTo>
                <a:cubicBezTo>
                  <a:pt x="3099718" y="1118439"/>
                  <a:pt x="3094314" y="1106266"/>
                  <a:pt x="3091729" y="1090678"/>
                </a:cubicBezTo>
                <a:cubicBezTo>
                  <a:pt x="3089145" y="1075091"/>
                  <a:pt x="3087971" y="1058953"/>
                  <a:pt x="3088205" y="1042264"/>
                </a:cubicBezTo>
                <a:cubicBezTo>
                  <a:pt x="3088220" y="1038916"/>
                  <a:pt x="3088279" y="1035656"/>
                  <a:pt x="3088381" y="1032484"/>
                </a:cubicBezTo>
                <a:cubicBezTo>
                  <a:pt x="3088485" y="1029312"/>
                  <a:pt x="3088543" y="1026229"/>
                  <a:pt x="3088558" y="1023233"/>
                </a:cubicBezTo>
                <a:cubicBezTo>
                  <a:pt x="3088558" y="1019510"/>
                  <a:pt x="3088558" y="1015590"/>
                  <a:pt x="3088558" y="1011471"/>
                </a:cubicBezTo>
                <a:cubicBezTo>
                  <a:pt x="3088558" y="1007352"/>
                  <a:pt x="3088558" y="1003167"/>
                  <a:pt x="3088558" y="998916"/>
                </a:cubicBezTo>
                <a:cubicBezTo>
                  <a:pt x="3088125" y="983350"/>
                  <a:pt x="3089431" y="968930"/>
                  <a:pt x="3092478" y="955655"/>
                </a:cubicBezTo>
                <a:cubicBezTo>
                  <a:pt x="3095525" y="942381"/>
                  <a:pt x="3102912" y="933776"/>
                  <a:pt x="3114637" y="929840"/>
                </a:cubicBezTo>
                <a:cubicBezTo>
                  <a:pt x="3119630" y="929260"/>
                  <a:pt x="3124975" y="928658"/>
                  <a:pt x="3130673" y="928034"/>
                </a:cubicBezTo>
                <a:cubicBezTo>
                  <a:pt x="3136370" y="927410"/>
                  <a:pt x="3142068" y="927072"/>
                  <a:pt x="3147765" y="927021"/>
                </a:cubicBezTo>
                <a:close/>
                <a:moveTo>
                  <a:pt x="2604840" y="927021"/>
                </a:moveTo>
                <a:cubicBezTo>
                  <a:pt x="2612550" y="926903"/>
                  <a:pt x="2619686" y="927843"/>
                  <a:pt x="2626250" y="929840"/>
                </a:cubicBezTo>
                <a:cubicBezTo>
                  <a:pt x="2632814" y="931837"/>
                  <a:pt x="2638012" y="935597"/>
                  <a:pt x="2641845" y="941118"/>
                </a:cubicBezTo>
                <a:cubicBezTo>
                  <a:pt x="2645633" y="947028"/>
                  <a:pt x="2648188" y="953974"/>
                  <a:pt x="2649510" y="961955"/>
                </a:cubicBezTo>
                <a:cubicBezTo>
                  <a:pt x="2650831" y="969936"/>
                  <a:pt x="2651448" y="978379"/>
                  <a:pt x="2651360" y="987286"/>
                </a:cubicBezTo>
                <a:cubicBezTo>
                  <a:pt x="2651316" y="994195"/>
                  <a:pt x="2651140" y="1001081"/>
                  <a:pt x="2650831" y="1007946"/>
                </a:cubicBezTo>
                <a:cubicBezTo>
                  <a:pt x="2650523" y="1014811"/>
                  <a:pt x="2650347" y="1021434"/>
                  <a:pt x="2650303" y="1027814"/>
                </a:cubicBezTo>
                <a:lnTo>
                  <a:pt x="2649598" y="1035568"/>
                </a:lnTo>
                <a:cubicBezTo>
                  <a:pt x="2639128" y="1035847"/>
                  <a:pt x="2627997" y="1035994"/>
                  <a:pt x="2616206" y="1036008"/>
                </a:cubicBezTo>
                <a:cubicBezTo>
                  <a:pt x="2604414" y="1036023"/>
                  <a:pt x="2593460" y="1036346"/>
                  <a:pt x="2583342" y="1036977"/>
                </a:cubicBezTo>
                <a:cubicBezTo>
                  <a:pt x="2583693" y="1042351"/>
                  <a:pt x="2583853" y="1048716"/>
                  <a:pt x="2583825" y="1056074"/>
                </a:cubicBezTo>
                <a:cubicBezTo>
                  <a:pt x="2583797" y="1063431"/>
                  <a:pt x="2584297" y="1070554"/>
                  <a:pt x="2585326" y="1077441"/>
                </a:cubicBezTo>
                <a:cubicBezTo>
                  <a:pt x="2586355" y="1084329"/>
                  <a:pt x="2588631" y="1089754"/>
                  <a:pt x="2592153" y="1093718"/>
                </a:cubicBezTo>
                <a:cubicBezTo>
                  <a:pt x="2599825" y="1096934"/>
                  <a:pt x="2607917" y="1098784"/>
                  <a:pt x="2616426" y="1099269"/>
                </a:cubicBezTo>
                <a:cubicBezTo>
                  <a:pt x="2624936" y="1099753"/>
                  <a:pt x="2633291" y="1099665"/>
                  <a:pt x="2641492" y="1099004"/>
                </a:cubicBezTo>
                <a:lnTo>
                  <a:pt x="2641845" y="1138476"/>
                </a:lnTo>
                <a:cubicBezTo>
                  <a:pt x="2637586" y="1138843"/>
                  <a:pt x="2633152" y="1139166"/>
                  <a:pt x="2628541" y="1139445"/>
                </a:cubicBezTo>
                <a:cubicBezTo>
                  <a:pt x="2623930" y="1139724"/>
                  <a:pt x="2619319" y="1139871"/>
                  <a:pt x="2614708" y="1139886"/>
                </a:cubicBezTo>
                <a:cubicBezTo>
                  <a:pt x="2604488" y="1139974"/>
                  <a:pt x="2594972" y="1139093"/>
                  <a:pt x="2586161" y="1137242"/>
                </a:cubicBezTo>
                <a:cubicBezTo>
                  <a:pt x="2577351" y="1135392"/>
                  <a:pt x="2570303" y="1132044"/>
                  <a:pt x="2565016" y="1127198"/>
                </a:cubicBezTo>
                <a:cubicBezTo>
                  <a:pt x="2556793" y="1118439"/>
                  <a:pt x="2551389" y="1106266"/>
                  <a:pt x="2548805" y="1090678"/>
                </a:cubicBezTo>
                <a:cubicBezTo>
                  <a:pt x="2546220" y="1075091"/>
                  <a:pt x="2545045" y="1058953"/>
                  <a:pt x="2545280" y="1042264"/>
                </a:cubicBezTo>
                <a:cubicBezTo>
                  <a:pt x="2545295" y="1038916"/>
                  <a:pt x="2545353" y="1035656"/>
                  <a:pt x="2545457" y="1032484"/>
                </a:cubicBezTo>
                <a:cubicBezTo>
                  <a:pt x="2545559" y="1029312"/>
                  <a:pt x="2545618" y="1026229"/>
                  <a:pt x="2545633" y="1023233"/>
                </a:cubicBezTo>
                <a:cubicBezTo>
                  <a:pt x="2545633" y="1019510"/>
                  <a:pt x="2545633" y="1015590"/>
                  <a:pt x="2545633" y="1011471"/>
                </a:cubicBezTo>
                <a:cubicBezTo>
                  <a:pt x="2545633" y="1007352"/>
                  <a:pt x="2545633" y="1003167"/>
                  <a:pt x="2545633" y="998916"/>
                </a:cubicBezTo>
                <a:cubicBezTo>
                  <a:pt x="2545199" y="983350"/>
                  <a:pt x="2546507" y="968930"/>
                  <a:pt x="2549553" y="955655"/>
                </a:cubicBezTo>
                <a:cubicBezTo>
                  <a:pt x="2552601" y="942381"/>
                  <a:pt x="2559987" y="933776"/>
                  <a:pt x="2571712" y="929840"/>
                </a:cubicBezTo>
                <a:cubicBezTo>
                  <a:pt x="2576705" y="929260"/>
                  <a:pt x="2582050" y="928658"/>
                  <a:pt x="2587747" y="928034"/>
                </a:cubicBezTo>
                <a:cubicBezTo>
                  <a:pt x="2593445" y="927410"/>
                  <a:pt x="2599143" y="927072"/>
                  <a:pt x="2604840" y="927021"/>
                </a:cubicBezTo>
                <a:close/>
                <a:moveTo>
                  <a:pt x="1309440" y="927021"/>
                </a:moveTo>
                <a:cubicBezTo>
                  <a:pt x="1317150" y="926903"/>
                  <a:pt x="1324286" y="927843"/>
                  <a:pt x="1330850" y="929840"/>
                </a:cubicBezTo>
                <a:cubicBezTo>
                  <a:pt x="1337414" y="931837"/>
                  <a:pt x="1342612" y="935597"/>
                  <a:pt x="1346445" y="941118"/>
                </a:cubicBezTo>
                <a:cubicBezTo>
                  <a:pt x="1350233" y="947028"/>
                  <a:pt x="1352789" y="953974"/>
                  <a:pt x="1354110" y="961955"/>
                </a:cubicBezTo>
                <a:cubicBezTo>
                  <a:pt x="1355432" y="969936"/>
                  <a:pt x="1356048" y="978379"/>
                  <a:pt x="1355960" y="987286"/>
                </a:cubicBezTo>
                <a:cubicBezTo>
                  <a:pt x="1355916" y="994195"/>
                  <a:pt x="1355740" y="1001081"/>
                  <a:pt x="1355432" y="1007946"/>
                </a:cubicBezTo>
                <a:cubicBezTo>
                  <a:pt x="1355123" y="1014811"/>
                  <a:pt x="1354947" y="1021434"/>
                  <a:pt x="1354903" y="1027814"/>
                </a:cubicBezTo>
                <a:lnTo>
                  <a:pt x="1354198" y="1035568"/>
                </a:lnTo>
                <a:cubicBezTo>
                  <a:pt x="1343728" y="1035847"/>
                  <a:pt x="1332597" y="1035994"/>
                  <a:pt x="1320806" y="1036008"/>
                </a:cubicBezTo>
                <a:cubicBezTo>
                  <a:pt x="1309015" y="1036023"/>
                  <a:pt x="1298060" y="1036346"/>
                  <a:pt x="1287942" y="1036977"/>
                </a:cubicBezTo>
                <a:cubicBezTo>
                  <a:pt x="1288293" y="1042351"/>
                  <a:pt x="1288454" y="1048716"/>
                  <a:pt x="1288425" y="1056074"/>
                </a:cubicBezTo>
                <a:cubicBezTo>
                  <a:pt x="1288397" y="1063431"/>
                  <a:pt x="1288897" y="1070554"/>
                  <a:pt x="1289927" y="1077441"/>
                </a:cubicBezTo>
                <a:cubicBezTo>
                  <a:pt x="1290955" y="1084329"/>
                  <a:pt x="1293231" y="1089754"/>
                  <a:pt x="1296753" y="1093718"/>
                </a:cubicBezTo>
                <a:cubicBezTo>
                  <a:pt x="1304426" y="1096934"/>
                  <a:pt x="1312517" y="1098784"/>
                  <a:pt x="1321026" y="1099269"/>
                </a:cubicBezTo>
                <a:cubicBezTo>
                  <a:pt x="1329536" y="1099753"/>
                  <a:pt x="1337891" y="1099665"/>
                  <a:pt x="1346093" y="1099004"/>
                </a:cubicBezTo>
                <a:lnTo>
                  <a:pt x="1346445" y="1138476"/>
                </a:lnTo>
                <a:cubicBezTo>
                  <a:pt x="1342187" y="1138843"/>
                  <a:pt x="1337752" y="1139166"/>
                  <a:pt x="1333141" y="1139445"/>
                </a:cubicBezTo>
                <a:cubicBezTo>
                  <a:pt x="1328530" y="1139724"/>
                  <a:pt x="1323919" y="1139871"/>
                  <a:pt x="1319308" y="1139886"/>
                </a:cubicBezTo>
                <a:cubicBezTo>
                  <a:pt x="1309088" y="1139974"/>
                  <a:pt x="1299572" y="1139093"/>
                  <a:pt x="1290762" y="1137242"/>
                </a:cubicBezTo>
                <a:cubicBezTo>
                  <a:pt x="1281951" y="1135392"/>
                  <a:pt x="1274903" y="1132044"/>
                  <a:pt x="1269616" y="1127198"/>
                </a:cubicBezTo>
                <a:cubicBezTo>
                  <a:pt x="1261393" y="1118439"/>
                  <a:pt x="1255989" y="1106266"/>
                  <a:pt x="1253405" y="1090678"/>
                </a:cubicBezTo>
                <a:cubicBezTo>
                  <a:pt x="1250820" y="1075091"/>
                  <a:pt x="1249646" y="1058953"/>
                  <a:pt x="1249881" y="1042264"/>
                </a:cubicBezTo>
                <a:cubicBezTo>
                  <a:pt x="1249895" y="1038916"/>
                  <a:pt x="1249954" y="1035656"/>
                  <a:pt x="1250057" y="1032484"/>
                </a:cubicBezTo>
                <a:cubicBezTo>
                  <a:pt x="1250159" y="1029312"/>
                  <a:pt x="1250218" y="1026229"/>
                  <a:pt x="1250233" y="1023233"/>
                </a:cubicBezTo>
                <a:cubicBezTo>
                  <a:pt x="1250233" y="1019510"/>
                  <a:pt x="1250233" y="1015590"/>
                  <a:pt x="1250233" y="1011471"/>
                </a:cubicBezTo>
                <a:cubicBezTo>
                  <a:pt x="1250233" y="1007352"/>
                  <a:pt x="1250233" y="1003167"/>
                  <a:pt x="1250233" y="998916"/>
                </a:cubicBezTo>
                <a:cubicBezTo>
                  <a:pt x="1249800" y="983350"/>
                  <a:pt x="1251107" y="968930"/>
                  <a:pt x="1254154" y="955655"/>
                </a:cubicBezTo>
                <a:cubicBezTo>
                  <a:pt x="1257201" y="942381"/>
                  <a:pt x="1264587" y="933776"/>
                  <a:pt x="1276312" y="929840"/>
                </a:cubicBezTo>
                <a:cubicBezTo>
                  <a:pt x="1281305" y="929260"/>
                  <a:pt x="1286650" y="928658"/>
                  <a:pt x="1292348" y="928034"/>
                </a:cubicBezTo>
                <a:cubicBezTo>
                  <a:pt x="1298045" y="927410"/>
                  <a:pt x="1303743" y="927072"/>
                  <a:pt x="1309440" y="927021"/>
                </a:cubicBezTo>
                <a:close/>
                <a:moveTo>
                  <a:pt x="385515" y="927021"/>
                </a:moveTo>
                <a:cubicBezTo>
                  <a:pt x="393224" y="926903"/>
                  <a:pt x="400361" y="927843"/>
                  <a:pt x="406925" y="929840"/>
                </a:cubicBezTo>
                <a:cubicBezTo>
                  <a:pt x="413489" y="931837"/>
                  <a:pt x="418687" y="935597"/>
                  <a:pt x="422520" y="941118"/>
                </a:cubicBezTo>
                <a:cubicBezTo>
                  <a:pt x="426308" y="947028"/>
                  <a:pt x="428863" y="953974"/>
                  <a:pt x="430185" y="961955"/>
                </a:cubicBezTo>
                <a:cubicBezTo>
                  <a:pt x="431507" y="969936"/>
                  <a:pt x="432123" y="978379"/>
                  <a:pt x="432035" y="987286"/>
                </a:cubicBezTo>
                <a:cubicBezTo>
                  <a:pt x="431991" y="994195"/>
                  <a:pt x="431815" y="1001081"/>
                  <a:pt x="431507" y="1007946"/>
                </a:cubicBezTo>
                <a:cubicBezTo>
                  <a:pt x="431198" y="1014811"/>
                  <a:pt x="431022" y="1021434"/>
                  <a:pt x="430978" y="1027814"/>
                </a:cubicBezTo>
                <a:lnTo>
                  <a:pt x="430273" y="1035568"/>
                </a:lnTo>
                <a:cubicBezTo>
                  <a:pt x="419803" y="1035847"/>
                  <a:pt x="408672" y="1035994"/>
                  <a:pt x="396881" y="1036008"/>
                </a:cubicBezTo>
                <a:cubicBezTo>
                  <a:pt x="385089" y="1036023"/>
                  <a:pt x="374135" y="1036346"/>
                  <a:pt x="364017" y="1036977"/>
                </a:cubicBezTo>
                <a:cubicBezTo>
                  <a:pt x="364368" y="1042351"/>
                  <a:pt x="364528" y="1048716"/>
                  <a:pt x="364500" y="1056074"/>
                </a:cubicBezTo>
                <a:cubicBezTo>
                  <a:pt x="364472" y="1063431"/>
                  <a:pt x="364972" y="1070554"/>
                  <a:pt x="366001" y="1077441"/>
                </a:cubicBezTo>
                <a:cubicBezTo>
                  <a:pt x="367030" y="1084329"/>
                  <a:pt x="369306" y="1089754"/>
                  <a:pt x="372828" y="1093718"/>
                </a:cubicBezTo>
                <a:cubicBezTo>
                  <a:pt x="380500" y="1096934"/>
                  <a:pt x="388592" y="1098784"/>
                  <a:pt x="397101" y="1099269"/>
                </a:cubicBezTo>
                <a:cubicBezTo>
                  <a:pt x="405611" y="1099753"/>
                  <a:pt x="413966" y="1099665"/>
                  <a:pt x="422167" y="1099004"/>
                </a:cubicBezTo>
                <a:lnTo>
                  <a:pt x="422520" y="1138476"/>
                </a:lnTo>
                <a:cubicBezTo>
                  <a:pt x="418261" y="1138843"/>
                  <a:pt x="413827" y="1139166"/>
                  <a:pt x="409216" y="1139445"/>
                </a:cubicBezTo>
                <a:cubicBezTo>
                  <a:pt x="404605" y="1139724"/>
                  <a:pt x="399994" y="1139871"/>
                  <a:pt x="395383" y="1139886"/>
                </a:cubicBezTo>
                <a:cubicBezTo>
                  <a:pt x="385163" y="1139974"/>
                  <a:pt x="375647" y="1139093"/>
                  <a:pt x="366837" y="1137242"/>
                </a:cubicBezTo>
                <a:cubicBezTo>
                  <a:pt x="358026" y="1135392"/>
                  <a:pt x="350978" y="1132044"/>
                  <a:pt x="345691" y="1127198"/>
                </a:cubicBezTo>
                <a:cubicBezTo>
                  <a:pt x="337468" y="1118439"/>
                  <a:pt x="332064" y="1106266"/>
                  <a:pt x="329480" y="1090678"/>
                </a:cubicBezTo>
                <a:cubicBezTo>
                  <a:pt x="326895" y="1075091"/>
                  <a:pt x="325720" y="1058953"/>
                  <a:pt x="325955" y="1042264"/>
                </a:cubicBezTo>
                <a:cubicBezTo>
                  <a:pt x="325970" y="1038916"/>
                  <a:pt x="326029" y="1035656"/>
                  <a:pt x="326132" y="1032484"/>
                </a:cubicBezTo>
                <a:cubicBezTo>
                  <a:pt x="326234" y="1029312"/>
                  <a:pt x="326293" y="1026229"/>
                  <a:pt x="326308" y="1023233"/>
                </a:cubicBezTo>
                <a:cubicBezTo>
                  <a:pt x="326308" y="1019510"/>
                  <a:pt x="326308" y="1015590"/>
                  <a:pt x="326308" y="1011471"/>
                </a:cubicBezTo>
                <a:cubicBezTo>
                  <a:pt x="326308" y="1007352"/>
                  <a:pt x="326308" y="1003167"/>
                  <a:pt x="326308" y="998916"/>
                </a:cubicBezTo>
                <a:cubicBezTo>
                  <a:pt x="325875" y="983350"/>
                  <a:pt x="327181" y="968930"/>
                  <a:pt x="330229" y="955655"/>
                </a:cubicBezTo>
                <a:cubicBezTo>
                  <a:pt x="333276" y="942381"/>
                  <a:pt x="340662" y="933776"/>
                  <a:pt x="352387" y="929840"/>
                </a:cubicBezTo>
                <a:cubicBezTo>
                  <a:pt x="357380" y="929260"/>
                  <a:pt x="362725" y="928658"/>
                  <a:pt x="368423" y="928034"/>
                </a:cubicBezTo>
                <a:cubicBezTo>
                  <a:pt x="374120" y="927410"/>
                  <a:pt x="379818" y="927072"/>
                  <a:pt x="385515" y="927021"/>
                </a:cubicBezTo>
                <a:close/>
                <a:moveTo>
                  <a:pt x="2400519" y="925964"/>
                </a:moveTo>
                <a:lnTo>
                  <a:pt x="2405806" y="925964"/>
                </a:lnTo>
                <a:cubicBezTo>
                  <a:pt x="2406158" y="939693"/>
                  <a:pt x="2406423" y="953379"/>
                  <a:pt x="2406599" y="967021"/>
                </a:cubicBezTo>
                <a:cubicBezTo>
                  <a:pt x="2406775" y="980663"/>
                  <a:pt x="2406863" y="994349"/>
                  <a:pt x="2406863" y="1008079"/>
                </a:cubicBezTo>
                <a:cubicBezTo>
                  <a:pt x="2406841" y="1029173"/>
                  <a:pt x="2406709" y="1050509"/>
                  <a:pt x="2406467" y="1072088"/>
                </a:cubicBezTo>
                <a:cubicBezTo>
                  <a:pt x="2406224" y="1093666"/>
                  <a:pt x="2406004" y="1115796"/>
                  <a:pt x="2405806" y="1138476"/>
                </a:cubicBezTo>
                <a:cubicBezTo>
                  <a:pt x="2399785" y="1138938"/>
                  <a:pt x="2393676" y="1139159"/>
                  <a:pt x="2387480" y="1139137"/>
                </a:cubicBezTo>
                <a:cubicBezTo>
                  <a:pt x="2381283" y="1139115"/>
                  <a:pt x="2375174" y="1139247"/>
                  <a:pt x="2369153" y="1139533"/>
                </a:cubicBezTo>
                <a:lnTo>
                  <a:pt x="2366334" y="1115568"/>
                </a:lnTo>
                <a:cubicBezTo>
                  <a:pt x="2361077" y="1118902"/>
                  <a:pt x="2354939" y="1121927"/>
                  <a:pt x="2347920" y="1124643"/>
                </a:cubicBezTo>
                <a:cubicBezTo>
                  <a:pt x="2340901" y="1127360"/>
                  <a:pt x="2333882" y="1128799"/>
                  <a:pt x="2326863" y="1128960"/>
                </a:cubicBezTo>
                <a:cubicBezTo>
                  <a:pt x="2322604" y="1128982"/>
                  <a:pt x="2318610" y="1128233"/>
                  <a:pt x="2314880" y="1126714"/>
                </a:cubicBezTo>
                <a:cubicBezTo>
                  <a:pt x="2311151" y="1125194"/>
                  <a:pt x="2307861" y="1122771"/>
                  <a:pt x="2305012" y="1119445"/>
                </a:cubicBezTo>
                <a:cubicBezTo>
                  <a:pt x="2302420" y="1117543"/>
                  <a:pt x="2300115" y="1115091"/>
                  <a:pt x="2298096" y="1112088"/>
                </a:cubicBezTo>
                <a:cubicBezTo>
                  <a:pt x="2296077" y="1109085"/>
                  <a:pt x="2294036" y="1105311"/>
                  <a:pt x="2291973" y="1100766"/>
                </a:cubicBezTo>
                <a:cubicBezTo>
                  <a:pt x="2289682" y="1091405"/>
                  <a:pt x="2287832" y="1081757"/>
                  <a:pt x="2286422" y="1071823"/>
                </a:cubicBezTo>
                <a:cubicBezTo>
                  <a:pt x="2285013" y="1061889"/>
                  <a:pt x="2284043" y="1051801"/>
                  <a:pt x="2283515" y="1041559"/>
                </a:cubicBezTo>
                <a:cubicBezTo>
                  <a:pt x="2282567" y="1023710"/>
                  <a:pt x="2282083" y="1005399"/>
                  <a:pt x="2282061" y="986625"/>
                </a:cubicBezTo>
                <a:cubicBezTo>
                  <a:pt x="2282039" y="967851"/>
                  <a:pt x="2281819" y="947865"/>
                  <a:pt x="2281400" y="926668"/>
                </a:cubicBezTo>
                <a:lnTo>
                  <a:pt x="2323691" y="927373"/>
                </a:lnTo>
                <a:cubicBezTo>
                  <a:pt x="2324462" y="952770"/>
                  <a:pt x="2324682" y="977836"/>
                  <a:pt x="2324352" y="1002572"/>
                </a:cubicBezTo>
                <a:cubicBezTo>
                  <a:pt x="2324021" y="1027308"/>
                  <a:pt x="2325916" y="1051581"/>
                  <a:pt x="2330035" y="1075392"/>
                </a:cubicBezTo>
                <a:cubicBezTo>
                  <a:pt x="2331099" y="1080274"/>
                  <a:pt x="2333816" y="1083813"/>
                  <a:pt x="2338185" y="1086009"/>
                </a:cubicBezTo>
                <a:cubicBezTo>
                  <a:pt x="2342553" y="1088204"/>
                  <a:pt x="2347472" y="1089364"/>
                  <a:pt x="2352942" y="1089489"/>
                </a:cubicBezTo>
                <a:cubicBezTo>
                  <a:pt x="2358485" y="1089481"/>
                  <a:pt x="2362465" y="1087822"/>
                  <a:pt x="2364881" y="1084511"/>
                </a:cubicBezTo>
                <a:cubicBezTo>
                  <a:pt x="2367296" y="1081199"/>
                  <a:pt x="2368721" y="1078395"/>
                  <a:pt x="2369153" y="1076097"/>
                </a:cubicBezTo>
                <a:lnTo>
                  <a:pt x="2365277" y="928078"/>
                </a:lnTo>
                <a:cubicBezTo>
                  <a:pt x="2371459" y="927682"/>
                  <a:pt x="2377509" y="927241"/>
                  <a:pt x="2383427" y="926757"/>
                </a:cubicBezTo>
                <a:cubicBezTo>
                  <a:pt x="2389345" y="926272"/>
                  <a:pt x="2395042" y="926008"/>
                  <a:pt x="2400519" y="925964"/>
                </a:cubicBezTo>
                <a:close/>
                <a:moveTo>
                  <a:pt x="981294" y="925964"/>
                </a:moveTo>
                <a:lnTo>
                  <a:pt x="986581" y="925964"/>
                </a:lnTo>
                <a:cubicBezTo>
                  <a:pt x="986933" y="939693"/>
                  <a:pt x="987198" y="953379"/>
                  <a:pt x="987374" y="967021"/>
                </a:cubicBezTo>
                <a:cubicBezTo>
                  <a:pt x="987550" y="980663"/>
                  <a:pt x="987638" y="994349"/>
                  <a:pt x="987638" y="1008079"/>
                </a:cubicBezTo>
                <a:cubicBezTo>
                  <a:pt x="987616" y="1029173"/>
                  <a:pt x="987484" y="1050509"/>
                  <a:pt x="987242" y="1072088"/>
                </a:cubicBezTo>
                <a:cubicBezTo>
                  <a:pt x="986999" y="1093666"/>
                  <a:pt x="986779" y="1115796"/>
                  <a:pt x="986581" y="1138476"/>
                </a:cubicBezTo>
                <a:cubicBezTo>
                  <a:pt x="980560" y="1138938"/>
                  <a:pt x="974451" y="1139159"/>
                  <a:pt x="968255" y="1139137"/>
                </a:cubicBezTo>
                <a:cubicBezTo>
                  <a:pt x="962058" y="1139115"/>
                  <a:pt x="955949" y="1139247"/>
                  <a:pt x="949929" y="1139533"/>
                </a:cubicBezTo>
                <a:lnTo>
                  <a:pt x="947109" y="1115568"/>
                </a:lnTo>
                <a:cubicBezTo>
                  <a:pt x="941852" y="1118902"/>
                  <a:pt x="935714" y="1121927"/>
                  <a:pt x="928695" y="1124643"/>
                </a:cubicBezTo>
                <a:cubicBezTo>
                  <a:pt x="921676" y="1127360"/>
                  <a:pt x="914657" y="1128799"/>
                  <a:pt x="907638" y="1128960"/>
                </a:cubicBezTo>
                <a:cubicBezTo>
                  <a:pt x="903379" y="1128982"/>
                  <a:pt x="899385" y="1128233"/>
                  <a:pt x="895655" y="1126714"/>
                </a:cubicBezTo>
                <a:cubicBezTo>
                  <a:pt x="891925" y="1125194"/>
                  <a:pt x="888636" y="1122771"/>
                  <a:pt x="885787" y="1119445"/>
                </a:cubicBezTo>
                <a:cubicBezTo>
                  <a:pt x="883196" y="1117543"/>
                  <a:pt x="880890" y="1115091"/>
                  <a:pt x="878871" y="1112088"/>
                </a:cubicBezTo>
                <a:cubicBezTo>
                  <a:pt x="876852" y="1109085"/>
                  <a:pt x="874811" y="1105311"/>
                  <a:pt x="872748" y="1100766"/>
                </a:cubicBezTo>
                <a:cubicBezTo>
                  <a:pt x="870457" y="1091405"/>
                  <a:pt x="868607" y="1081757"/>
                  <a:pt x="867197" y="1071823"/>
                </a:cubicBezTo>
                <a:cubicBezTo>
                  <a:pt x="865787" y="1061889"/>
                  <a:pt x="864818" y="1051801"/>
                  <a:pt x="864289" y="1041559"/>
                </a:cubicBezTo>
                <a:cubicBezTo>
                  <a:pt x="863342" y="1023710"/>
                  <a:pt x="862858" y="1005399"/>
                  <a:pt x="862836" y="986625"/>
                </a:cubicBezTo>
                <a:cubicBezTo>
                  <a:pt x="862814" y="967851"/>
                  <a:pt x="862593" y="947865"/>
                  <a:pt x="862175" y="926668"/>
                </a:cubicBezTo>
                <a:lnTo>
                  <a:pt x="904466" y="927373"/>
                </a:lnTo>
                <a:cubicBezTo>
                  <a:pt x="905237" y="952770"/>
                  <a:pt x="905457" y="977836"/>
                  <a:pt x="905127" y="1002572"/>
                </a:cubicBezTo>
                <a:cubicBezTo>
                  <a:pt x="904796" y="1027308"/>
                  <a:pt x="906691" y="1051581"/>
                  <a:pt x="910809" y="1075392"/>
                </a:cubicBezTo>
                <a:cubicBezTo>
                  <a:pt x="911874" y="1080274"/>
                  <a:pt x="914591" y="1083813"/>
                  <a:pt x="918959" y="1086009"/>
                </a:cubicBezTo>
                <a:cubicBezTo>
                  <a:pt x="923328" y="1088204"/>
                  <a:pt x="928247" y="1089364"/>
                  <a:pt x="933717" y="1089489"/>
                </a:cubicBezTo>
                <a:cubicBezTo>
                  <a:pt x="939260" y="1089481"/>
                  <a:pt x="943240" y="1087822"/>
                  <a:pt x="945656" y="1084511"/>
                </a:cubicBezTo>
                <a:cubicBezTo>
                  <a:pt x="948071" y="1081199"/>
                  <a:pt x="949495" y="1078395"/>
                  <a:pt x="949929" y="1076097"/>
                </a:cubicBezTo>
                <a:lnTo>
                  <a:pt x="946052" y="928078"/>
                </a:lnTo>
                <a:cubicBezTo>
                  <a:pt x="952234" y="927682"/>
                  <a:pt x="958284" y="927241"/>
                  <a:pt x="964202" y="926757"/>
                </a:cubicBezTo>
                <a:cubicBezTo>
                  <a:pt x="970120" y="926272"/>
                  <a:pt x="975817" y="926008"/>
                  <a:pt x="981294" y="925964"/>
                </a:cubicBezTo>
                <a:close/>
                <a:moveTo>
                  <a:pt x="6589129" y="923144"/>
                </a:moveTo>
                <a:cubicBezTo>
                  <a:pt x="6601948" y="923115"/>
                  <a:pt x="6614195" y="924055"/>
                  <a:pt x="6625869" y="925964"/>
                </a:cubicBezTo>
                <a:cubicBezTo>
                  <a:pt x="6637543" y="927873"/>
                  <a:pt x="6645737" y="930927"/>
                  <a:pt x="6650451" y="935127"/>
                </a:cubicBezTo>
                <a:cubicBezTo>
                  <a:pt x="6652910" y="937667"/>
                  <a:pt x="6654951" y="940340"/>
                  <a:pt x="6656573" y="943144"/>
                </a:cubicBezTo>
                <a:cubicBezTo>
                  <a:pt x="6658196" y="945949"/>
                  <a:pt x="6659445" y="948445"/>
                  <a:pt x="6660318" y="950633"/>
                </a:cubicBezTo>
                <a:cubicBezTo>
                  <a:pt x="6661765" y="954615"/>
                  <a:pt x="6662771" y="963370"/>
                  <a:pt x="6663336" y="976900"/>
                </a:cubicBezTo>
                <a:cubicBezTo>
                  <a:pt x="6663901" y="990430"/>
                  <a:pt x="6664334" y="1006520"/>
                  <a:pt x="6664635" y="1025171"/>
                </a:cubicBezTo>
                <a:cubicBezTo>
                  <a:pt x="6664937" y="1043822"/>
                  <a:pt x="6665413" y="1062820"/>
                  <a:pt x="6666067" y="1082165"/>
                </a:cubicBezTo>
                <a:cubicBezTo>
                  <a:pt x="6666721" y="1101510"/>
                  <a:pt x="6667859" y="1118988"/>
                  <a:pt x="6669481" y="1134599"/>
                </a:cubicBezTo>
                <a:cubicBezTo>
                  <a:pt x="6664451" y="1134614"/>
                  <a:pt x="6658563" y="1134673"/>
                  <a:pt x="6651817" y="1134775"/>
                </a:cubicBezTo>
                <a:cubicBezTo>
                  <a:pt x="6645069" y="1134878"/>
                  <a:pt x="6639091" y="1134937"/>
                  <a:pt x="6633887" y="1134952"/>
                </a:cubicBezTo>
                <a:cubicBezTo>
                  <a:pt x="6631389" y="1134959"/>
                  <a:pt x="6629422" y="1134944"/>
                  <a:pt x="6627983" y="1134908"/>
                </a:cubicBezTo>
                <a:cubicBezTo>
                  <a:pt x="6626544" y="1134871"/>
                  <a:pt x="6625810" y="1134768"/>
                  <a:pt x="6625781" y="1134599"/>
                </a:cubicBezTo>
                <a:lnTo>
                  <a:pt x="6626485" y="1112749"/>
                </a:lnTo>
                <a:cubicBezTo>
                  <a:pt x="6621111" y="1115759"/>
                  <a:pt x="6614767" y="1118637"/>
                  <a:pt x="6607455" y="1121383"/>
                </a:cubicBezTo>
                <a:cubicBezTo>
                  <a:pt x="6600141" y="1124129"/>
                  <a:pt x="6592389" y="1125598"/>
                  <a:pt x="6584195" y="1125789"/>
                </a:cubicBezTo>
                <a:cubicBezTo>
                  <a:pt x="6577909" y="1125730"/>
                  <a:pt x="6571801" y="1124438"/>
                  <a:pt x="6565869" y="1121912"/>
                </a:cubicBezTo>
                <a:cubicBezTo>
                  <a:pt x="6560795" y="1118035"/>
                  <a:pt x="6557109" y="1112573"/>
                  <a:pt x="6554811" y="1105524"/>
                </a:cubicBezTo>
                <a:cubicBezTo>
                  <a:pt x="6552513" y="1098476"/>
                  <a:pt x="6551382" y="1090898"/>
                  <a:pt x="6551419" y="1082793"/>
                </a:cubicBezTo>
                <a:cubicBezTo>
                  <a:pt x="6551448" y="1075649"/>
                  <a:pt x="6552183" y="1068879"/>
                  <a:pt x="6553621" y="1062484"/>
                </a:cubicBezTo>
                <a:cubicBezTo>
                  <a:pt x="6555060" y="1056089"/>
                  <a:pt x="6557029" y="1050641"/>
                  <a:pt x="6559525" y="1046141"/>
                </a:cubicBezTo>
                <a:cubicBezTo>
                  <a:pt x="6562935" y="1040680"/>
                  <a:pt x="6568487" y="1036447"/>
                  <a:pt x="6576179" y="1033440"/>
                </a:cubicBezTo>
                <a:cubicBezTo>
                  <a:pt x="6583872" y="1030434"/>
                  <a:pt x="6592269" y="1028289"/>
                  <a:pt x="6601371" y="1027005"/>
                </a:cubicBezTo>
                <a:cubicBezTo>
                  <a:pt x="6610474" y="1025722"/>
                  <a:pt x="6618845" y="1024934"/>
                  <a:pt x="6626485" y="1024643"/>
                </a:cubicBezTo>
                <a:cubicBezTo>
                  <a:pt x="6626327" y="1019278"/>
                  <a:pt x="6626214" y="1012582"/>
                  <a:pt x="6626147" y="1004554"/>
                </a:cubicBezTo>
                <a:cubicBezTo>
                  <a:pt x="6626079" y="996527"/>
                  <a:pt x="6625600" y="989048"/>
                  <a:pt x="6624711" y="982117"/>
                </a:cubicBezTo>
                <a:cubicBezTo>
                  <a:pt x="6623821" y="975186"/>
                  <a:pt x="6622063" y="970682"/>
                  <a:pt x="6619437" y="968607"/>
                </a:cubicBezTo>
                <a:cubicBezTo>
                  <a:pt x="6615917" y="966540"/>
                  <a:pt x="6610896" y="965113"/>
                  <a:pt x="6604374" y="964326"/>
                </a:cubicBezTo>
                <a:cubicBezTo>
                  <a:pt x="6597851" y="963538"/>
                  <a:pt x="6591212" y="963103"/>
                  <a:pt x="6584455" y="963020"/>
                </a:cubicBezTo>
                <a:cubicBezTo>
                  <a:pt x="6577699" y="962938"/>
                  <a:pt x="6572207" y="962920"/>
                  <a:pt x="6567983" y="962968"/>
                </a:cubicBezTo>
                <a:cubicBezTo>
                  <a:pt x="6567689" y="955861"/>
                  <a:pt x="6567571" y="948578"/>
                  <a:pt x="6567631" y="941118"/>
                </a:cubicBezTo>
                <a:cubicBezTo>
                  <a:pt x="6567571" y="935832"/>
                  <a:pt x="6567689" y="930193"/>
                  <a:pt x="6567983" y="924201"/>
                </a:cubicBezTo>
                <a:cubicBezTo>
                  <a:pt x="6574327" y="923497"/>
                  <a:pt x="6581375" y="923144"/>
                  <a:pt x="6589129" y="923144"/>
                </a:cubicBezTo>
                <a:close/>
                <a:moveTo>
                  <a:pt x="5388979" y="923144"/>
                </a:moveTo>
                <a:cubicBezTo>
                  <a:pt x="5401798" y="923115"/>
                  <a:pt x="5414044" y="924055"/>
                  <a:pt x="5425719" y="925964"/>
                </a:cubicBezTo>
                <a:cubicBezTo>
                  <a:pt x="5437393" y="927873"/>
                  <a:pt x="5445587" y="930927"/>
                  <a:pt x="5450300" y="935127"/>
                </a:cubicBezTo>
                <a:cubicBezTo>
                  <a:pt x="5452760" y="937667"/>
                  <a:pt x="5454801" y="940340"/>
                  <a:pt x="5456423" y="943144"/>
                </a:cubicBezTo>
                <a:cubicBezTo>
                  <a:pt x="5458046" y="945949"/>
                  <a:pt x="5459295" y="948445"/>
                  <a:pt x="5460168" y="950633"/>
                </a:cubicBezTo>
                <a:cubicBezTo>
                  <a:pt x="5461615" y="954615"/>
                  <a:pt x="5462621" y="963370"/>
                  <a:pt x="5463186" y="976900"/>
                </a:cubicBezTo>
                <a:cubicBezTo>
                  <a:pt x="5463751" y="990430"/>
                  <a:pt x="5464185" y="1006520"/>
                  <a:pt x="5464485" y="1025171"/>
                </a:cubicBezTo>
                <a:cubicBezTo>
                  <a:pt x="5464787" y="1043822"/>
                  <a:pt x="5465264" y="1062820"/>
                  <a:pt x="5465917" y="1082165"/>
                </a:cubicBezTo>
                <a:cubicBezTo>
                  <a:pt x="5466571" y="1101510"/>
                  <a:pt x="5467709" y="1118988"/>
                  <a:pt x="5469331" y="1134599"/>
                </a:cubicBezTo>
                <a:cubicBezTo>
                  <a:pt x="5464301" y="1134614"/>
                  <a:pt x="5458413" y="1134673"/>
                  <a:pt x="5451666" y="1134775"/>
                </a:cubicBezTo>
                <a:cubicBezTo>
                  <a:pt x="5444919" y="1134878"/>
                  <a:pt x="5438942" y="1134937"/>
                  <a:pt x="5433736" y="1134952"/>
                </a:cubicBezTo>
                <a:cubicBezTo>
                  <a:pt x="5431239" y="1134959"/>
                  <a:pt x="5429273" y="1134944"/>
                  <a:pt x="5427833" y="1134908"/>
                </a:cubicBezTo>
                <a:cubicBezTo>
                  <a:pt x="5426394" y="1134871"/>
                  <a:pt x="5425660" y="1134768"/>
                  <a:pt x="5425630" y="1134599"/>
                </a:cubicBezTo>
                <a:lnTo>
                  <a:pt x="5426335" y="1112749"/>
                </a:lnTo>
                <a:cubicBezTo>
                  <a:pt x="5420961" y="1115759"/>
                  <a:pt x="5414617" y="1118637"/>
                  <a:pt x="5407305" y="1121383"/>
                </a:cubicBezTo>
                <a:cubicBezTo>
                  <a:pt x="5399991" y="1124129"/>
                  <a:pt x="5392238" y="1125598"/>
                  <a:pt x="5384045" y="1125789"/>
                </a:cubicBezTo>
                <a:cubicBezTo>
                  <a:pt x="5377759" y="1125730"/>
                  <a:pt x="5371651" y="1124438"/>
                  <a:pt x="5365718" y="1121912"/>
                </a:cubicBezTo>
                <a:cubicBezTo>
                  <a:pt x="5360645" y="1118035"/>
                  <a:pt x="5356959" y="1112573"/>
                  <a:pt x="5354661" y="1105524"/>
                </a:cubicBezTo>
                <a:cubicBezTo>
                  <a:pt x="5352363" y="1098476"/>
                  <a:pt x="5351233" y="1090898"/>
                  <a:pt x="5351269" y="1082793"/>
                </a:cubicBezTo>
                <a:cubicBezTo>
                  <a:pt x="5351299" y="1075649"/>
                  <a:pt x="5352033" y="1068879"/>
                  <a:pt x="5353471" y="1062484"/>
                </a:cubicBezTo>
                <a:cubicBezTo>
                  <a:pt x="5354911" y="1056089"/>
                  <a:pt x="5356879" y="1050641"/>
                  <a:pt x="5359375" y="1046141"/>
                </a:cubicBezTo>
                <a:cubicBezTo>
                  <a:pt x="5362785" y="1040680"/>
                  <a:pt x="5368337" y="1036447"/>
                  <a:pt x="5376031" y="1033440"/>
                </a:cubicBezTo>
                <a:cubicBezTo>
                  <a:pt x="5383722" y="1030434"/>
                  <a:pt x="5392120" y="1028289"/>
                  <a:pt x="5401221" y="1027005"/>
                </a:cubicBezTo>
                <a:cubicBezTo>
                  <a:pt x="5410324" y="1025722"/>
                  <a:pt x="5418695" y="1024934"/>
                  <a:pt x="5426335" y="1024643"/>
                </a:cubicBezTo>
                <a:cubicBezTo>
                  <a:pt x="5426177" y="1019278"/>
                  <a:pt x="5426063" y="1012582"/>
                  <a:pt x="5425996" y="1004554"/>
                </a:cubicBezTo>
                <a:cubicBezTo>
                  <a:pt x="5425929" y="996527"/>
                  <a:pt x="5425450" y="989048"/>
                  <a:pt x="5424560" y="982117"/>
                </a:cubicBezTo>
                <a:cubicBezTo>
                  <a:pt x="5423671" y="975186"/>
                  <a:pt x="5421913" y="970682"/>
                  <a:pt x="5419287" y="968607"/>
                </a:cubicBezTo>
                <a:cubicBezTo>
                  <a:pt x="5415767" y="966540"/>
                  <a:pt x="5410746" y="965113"/>
                  <a:pt x="5404224" y="964326"/>
                </a:cubicBezTo>
                <a:cubicBezTo>
                  <a:pt x="5397702" y="963538"/>
                  <a:pt x="5391063" y="963103"/>
                  <a:pt x="5384305" y="963020"/>
                </a:cubicBezTo>
                <a:cubicBezTo>
                  <a:pt x="5377549" y="962938"/>
                  <a:pt x="5372058" y="962920"/>
                  <a:pt x="5367833" y="962968"/>
                </a:cubicBezTo>
                <a:cubicBezTo>
                  <a:pt x="5367539" y="955861"/>
                  <a:pt x="5367422" y="948578"/>
                  <a:pt x="5367480" y="941118"/>
                </a:cubicBezTo>
                <a:cubicBezTo>
                  <a:pt x="5367422" y="935832"/>
                  <a:pt x="5367539" y="930193"/>
                  <a:pt x="5367833" y="924201"/>
                </a:cubicBezTo>
                <a:cubicBezTo>
                  <a:pt x="5374177" y="923497"/>
                  <a:pt x="5381225" y="923144"/>
                  <a:pt x="5388979" y="923144"/>
                </a:cubicBezTo>
                <a:close/>
                <a:moveTo>
                  <a:pt x="1417054" y="923144"/>
                </a:moveTo>
                <a:cubicBezTo>
                  <a:pt x="1429873" y="923115"/>
                  <a:pt x="1442120" y="924055"/>
                  <a:pt x="1453794" y="925964"/>
                </a:cubicBezTo>
                <a:cubicBezTo>
                  <a:pt x="1465468" y="927873"/>
                  <a:pt x="1473662" y="930927"/>
                  <a:pt x="1478376" y="935127"/>
                </a:cubicBezTo>
                <a:cubicBezTo>
                  <a:pt x="1480835" y="937667"/>
                  <a:pt x="1482877" y="940340"/>
                  <a:pt x="1484499" y="943144"/>
                </a:cubicBezTo>
                <a:cubicBezTo>
                  <a:pt x="1486122" y="945949"/>
                  <a:pt x="1487370" y="948445"/>
                  <a:pt x="1488244" y="950633"/>
                </a:cubicBezTo>
                <a:cubicBezTo>
                  <a:pt x="1489690" y="954615"/>
                  <a:pt x="1490696" y="963370"/>
                  <a:pt x="1491261" y="976900"/>
                </a:cubicBezTo>
                <a:cubicBezTo>
                  <a:pt x="1491827" y="990430"/>
                  <a:pt x="1492260" y="1006520"/>
                  <a:pt x="1492561" y="1025171"/>
                </a:cubicBezTo>
                <a:cubicBezTo>
                  <a:pt x="1492862" y="1043822"/>
                  <a:pt x="1493339" y="1062820"/>
                  <a:pt x="1493993" y="1082165"/>
                </a:cubicBezTo>
                <a:cubicBezTo>
                  <a:pt x="1494646" y="1101510"/>
                  <a:pt x="1495784" y="1118988"/>
                  <a:pt x="1497407" y="1134599"/>
                </a:cubicBezTo>
                <a:cubicBezTo>
                  <a:pt x="1492377" y="1134614"/>
                  <a:pt x="1486489" y="1134673"/>
                  <a:pt x="1479741" y="1134775"/>
                </a:cubicBezTo>
                <a:cubicBezTo>
                  <a:pt x="1472994" y="1134878"/>
                  <a:pt x="1467017" y="1134937"/>
                  <a:pt x="1461812" y="1134952"/>
                </a:cubicBezTo>
                <a:cubicBezTo>
                  <a:pt x="1459315" y="1134959"/>
                  <a:pt x="1457348" y="1134944"/>
                  <a:pt x="1455909" y="1134908"/>
                </a:cubicBezTo>
                <a:cubicBezTo>
                  <a:pt x="1454470" y="1134871"/>
                  <a:pt x="1453735" y="1134768"/>
                  <a:pt x="1453706" y="1134599"/>
                </a:cubicBezTo>
                <a:lnTo>
                  <a:pt x="1454411" y="1112749"/>
                </a:lnTo>
                <a:cubicBezTo>
                  <a:pt x="1449036" y="1115759"/>
                  <a:pt x="1442693" y="1118637"/>
                  <a:pt x="1435380" y="1121383"/>
                </a:cubicBezTo>
                <a:cubicBezTo>
                  <a:pt x="1428067" y="1124129"/>
                  <a:pt x="1420314" y="1125598"/>
                  <a:pt x="1412120" y="1125789"/>
                </a:cubicBezTo>
                <a:cubicBezTo>
                  <a:pt x="1405835" y="1125730"/>
                  <a:pt x="1399726" y="1124438"/>
                  <a:pt x="1393793" y="1121912"/>
                </a:cubicBezTo>
                <a:cubicBezTo>
                  <a:pt x="1388720" y="1118035"/>
                  <a:pt x="1385035" y="1112573"/>
                  <a:pt x="1382736" y="1105524"/>
                </a:cubicBezTo>
                <a:cubicBezTo>
                  <a:pt x="1380438" y="1098476"/>
                  <a:pt x="1379308" y="1090898"/>
                  <a:pt x="1379344" y="1082793"/>
                </a:cubicBezTo>
                <a:cubicBezTo>
                  <a:pt x="1379373" y="1075649"/>
                  <a:pt x="1380108" y="1068879"/>
                  <a:pt x="1381547" y="1062484"/>
                </a:cubicBezTo>
                <a:cubicBezTo>
                  <a:pt x="1382986" y="1056089"/>
                  <a:pt x="1384954" y="1050641"/>
                  <a:pt x="1387450" y="1046141"/>
                </a:cubicBezTo>
                <a:cubicBezTo>
                  <a:pt x="1390861" y="1040680"/>
                  <a:pt x="1396413" y="1036447"/>
                  <a:pt x="1404105" y="1033440"/>
                </a:cubicBezTo>
                <a:cubicBezTo>
                  <a:pt x="1411798" y="1030434"/>
                  <a:pt x="1420195" y="1028289"/>
                  <a:pt x="1429297" y="1027005"/>
                </a:cubicBezTo>
                <a:cubicBezTo>
                  <a:pt x="1438399" y="1025722"/>
                  <a:pt x="1446771" y="1024934"/>
                  <a:pt x="1454411" y="1024643"/>
                </a:cubicBezTo>
                <a:cubicBezTo>
                  <a:pt x="1454252" y="1019278"/>
                  <a:pt x="1454139" y="1012582"/>
                  <a:pt x="1454071" y="1004554"/>
                </a:cubicBezTo>
                <a:cubicBezTo>
                  <a:pt x="1454004" y="996527"/>
                  <a:pt x="1453525" y="989048"/>
                  <a:pt x="1452635" y="982117"/>
                </a:cubicBezTo>
                <a:cubicBezTo>
                  <a:pt x="1451746" y="975186"/>
                  <a:pt x="1449988" y="970682"/>
                  <a:pt x="1447362" y="968607"/>
                </a:cubicBezTo>
                <a:cubicBezTo>
                  <a:pt x="1443843" y="966540"/>
                  <a:pt x="1438821" y="965113"/>
                  <a:pt x="1432299" y="964326"/>
                </a:cubicBezTo>
                <a:cubicBezTo>
                  <a:pt x="1425777" y="963538"/>
                  <a:pt x="1419138" y="963103"/>
                  <a:pt x="1412381" y="963020"/>
                </a:cubicBezTo>
                <a:cubicBezTo>
                  <a:pt x="1405624" y="962938"/>
                  <a:pt x="1400133" y="962920"/>
                  <a:pt x="1395908" y="962968"/>
                </a:cubicBezTo>
                <a:cubicBezTo>
                  <a:pt x="1395615" y="955861"/>
                  <a:pt x="1395497" y="948578"/>
                  <a:pt x="1395556" y="941118"/>
                </a:cubicBezTo>
                <a:cubicBezTo>
                  <a:pt x="1395497" y="935832"/>
                  <a:pt x="1395615" y="930193"/>
                  <a:pt x="1395908" y="924201"/>
                </a:cubicBezTo>
                <a:cubicBezTo>
                  <a:pt x="1402252" y="923497"/>
                  <a:pt x="1409300" y="923144"/>
                  <a:pt x="1417054" y="923144"/>
                </a:cubicBezTo>
                <a:close/>
                <a:moveTo>
                  <a:pt x="5543493" y="922087"/>
                </a:moveTo>
                <a:cubicBezTo>
                  <a:pt x="5543346" y="926507"/>
                  <a:pt x="5543375" y="930707"/>
                  <a:pt x="5543581" y="934686"/>
                </a:cubicBezTo>
                <a:cubicBezTo>
                  <a:pt x="5543787" y="938666"/>
                  <a:pt x="5543992" y="942337"/>
                  <a:pt x="5544198" y="945699"/>
                </a:cubicBezTo>
                <a:cubicBezTo>
                  <a:pt x="5551283" y="941911"/>
                  <a:pt x="5558787" y="938210"/>
                  <a:pt x="5566709" y="934598"/>
                </a:cubicBezTo>
                <a:cubicBezTo>
                  <a:pt x="5574631" y="930986"/>
                  <a:pt x="5582752" y="929047"/>
                  <a:pt x="5591070" y="928783"/>
                </a:cubicBezTo>
                <a:cubicBezTo>
                  <a:pt x="5594257" y="928768"/>
                  <a:pt x="5597487" y="929150"/>
                  <a:pt x="5600762" y="929928"/>
                </a:cubicBezTo>
                <a:cubicBezTo>
                  <a:pt x="5604037" y="930707"/>
                  <a:pt x="5607267" y="931970"/>
                  <a:pt x="5610453" y="933717"/>
                </a:cubicBezTo>
                <a:cubicBezTo>
                  <a:pt x="5618493" y="941837"/>
                  <a:pt x="5623735" y="951500"/>
                  <a:pt x="5626181" y="962704"/>
                </a:cubicBezTo>
                <a:cubicBezTo>
                  <a:pt x="5628625" y="973908"/>
                  <a:pt x="5629727" y="985509"/>
                  <a:pt x="5629485" y="997506"/>
                </a:cubicBezTo>
                <a:cubicBezTo>
                  <a:pt x="5629470" y="1002102"/>
                  <a:pt x="5629411" y="1006654"/>
                  <a:pt x="5629309" y="1011162"/>
                </a:cubicBezTo>
                <a:cubicBezTo>
                  <a:pt x="5629205" y="1015670"/>
                  <a:pt x="5629147" y="1020046"/>
                  <a:pt x="5629132" y="1024290"/>
                </a:cubicBezTo>
                <a:cubicBezTo>
                  <a:pt x="5629177" y="1035935"/>
                  <a:pt x="5629353" y="1048152"/>
                  <a:pt x="5629661" y="1060942"/>
                </a:cubicBezTo>
                <a:cubicBezTo>
                  <a:pt x="5629969" y="1073732"/>
                  <a:pt x="5630145" y="1087007"/>
                  <a:pt x="5630189" y="1100766"/>
                </a:cubicBezTo>
                <a:cubicBezTo>
                  <a:pt x="5630131" y="1111692"/>
                  <a:pt x="5629895" y="1122969"/>
                  <a:pt x="5629485" y="1134599"/>
                </a:cubicBezTo>
                <a:lnTo>
                  <a:pt x="5588955" y="1134952"/>
                </a:lnTo>
                <a:cubicBezTo>
                  <a:pt x="5589477" y="1106625"/>
                  <a:pt x="5589491" y="1079753"/>
                  <a:pt x="5589000" y="1054334"/>
                </a:cubicBezTo>
                <a:cubicBezTo>
                  <a:pt x="5588508" y="1028916"/>
                  <a:pt x="5587553" y="1003629"/>
                  <a:pt x="5586136" y="978475"/>
                </a:cubicBezTo>
                <a:cubicBezTo>
                  <a:pt x="5584359" y="975347"/>
                  <a:pt x="5582275" y="973144"/>
                  <a:pt x="5579881" y="971867"/>
                </a:cubicBezTo>
                <a:cubicBezTo>
                  <a:pt x="5577487" y="970589"/>
                  <a:pt x="5574873" y="969973"/>
                  <a:pt x="5572039" y="970017"/>
                </a:cubicBezTo>
                <a:cubicBezTo>
                  <a:pt x="5566988" y="970222"/>
                  <a:pt x="5561849" y="971573"/>
                  <a:pt x="5556621" y="974070"/>
                </a:cubicBezTo>
                <a:cubicBezTo>
                  <a:pt x="5551393" y="976566"/>
                  <a:pt x="5546783" y="978974"/>
                  <a:pt x="5542788" y="981294"/>
                </a:cubicBezTo>
                <a:cubicBezTo>
                  <a:pt x="5542347" y="1005399"/>
                  <a:pt x="5542347" y="1030494"/>
                  <a:pt x="5542788" y="1056581"/>
                </a:cubicBezTo>
                <a:cubicBezTo>
                  <a:pt x="5543229" y="1082668"/>
                  <a:pt x="5543581" y="1108909"/>
                  <a:pt x="5543845" y="1135304"/>
                </a:cubicBezTo>
                <a:cubicBezTo>
                  <a:pt x="5538559" y="1135715"/>
                  <a:pt x="5533625" y="1135950"/>
                  <a:pt x="5529043" y="1136009"/>
                </a:cubicBezTo>
                <a:cubicBezTo>
                  <a:pt x="5524543" y="1135980"/>
                  <a:pt x="5520153" y="1135862"/>
                  <a:pt x="5515871" y="1135656"/>
                </a:cubicBezTo>
                <a:cubicBezTo>
                  <a:pt x="5511591" y="1135451"/>
                  <a:pt x="5506936" y="1135333"/>
                  <a:pt x="5501907" y="1135304"/>
                </a:cubicBezTo>
                <a:lnTo>
                  <a:pt x="5503316" y="923497"/>
                </a:lnTo>
                <a:cubicBezTo>
                  <a:pt x="5510871" y="923460"/>
                  <a:pt x="5517699" y="923269"/>
                  <a:pt x="5523801" y="922924"/>
                </a:cubicBezTo>
                <a:cubicBezTo>
                  <a:pt x="5529903" y="922579"/>
                  <a:pt x="5536467" y="922300"/>
                  <a:pt x="5543493" y="922087"/>
                </a:cubicBezTo>
                <a:close/>
                <a:moveTo>
                  <a:pt x="4390968" y="922087"/>
                </a:moveTo>
                <a:cubicBezTo>
                  <a:pt x="4390821" y="926507"/>
                  <a:pt x="4390851" y="930707"/>
                  <a:pt x="4391056" y="934686"/>
                </a:cubicBezTo>
                <a:cubicBezTo>
                  <a:pt x="4391262" y="938666"/>
                  <a:pt x="4391467" y="942337"/>
                  <a:pt x="4391673" y="945699"/>
                </a:cubicBezTo>
                <a:cubicBezTo>
                  <a:pt x="4398758" y="941911"/>
                  <a:pt x="4406262" y="938210"/>
                  <a:pt x="4414184" y="934598"/>
                </a:cubicBezTo>
                <a:cubicBezTo>
                  <a:pt x="4422107" y="930986"/>
                  <a:pt x="4430227" y="929047"/>
                  <a:pt x="4438545" y="928783"/>
                </a:cubicBezTo>
                <a:cubicBezTo>
                  <a:pt x="4441732" y="928768"/>
                  <a:pt x="4444963" y="929150"/>
                  <a:pt x="4448237" y="929928"/>
                </a:cubicBezTo>
                <a:cubicBezTo>
                  <a:pt x="4451511" y="930707"/>
                  <a:pt x="4454743" y="931970"/>
                  <a:pt x="4457929" y="933717"/>
                </a:cubicBezTo>
                <a:cubicBezTo>
                  <a:pt x="4465969" y="941837"/>
                  <a:pt x="4471211" y="951500"/>
                  <a:pt x="4473655" y="962704"/>
                </a:cubicBezTo>
                <a:cubicBezTo>
                  <a:pt x="4476101" y="973908"/>
                  <a:pt x="4477202" y="985509"/>
                  <a:pt x="4476960" y="997506"/>
                </a:cubicBezTo>
                <a:cubicBezTo>
                  <a:pt x="4476945" y="1002102"/>
                  <a:pt x="4476887" y="1006654"/>
                  <a:pt x="4476783" y="1011162"/>
                </a:cubicBezTo>
                <a:cubicBezTo>
                  <a:pt x="4476681" y="1015670"/>
                  <a:pt x="4476622" y="1020046"/>
                  <a:pt x="4476607" y="1024290"/>
                </a:cubicBezTo>
                <a:cubicBezTo>
                  <a:pt x="4476651" y="1035935"/>
                  <a:pt x="4476827" y="1048152"/>
                  <a:pt x="4477136" y="1060942"/>
                </a:cubicBezTo>
                <a:cubicBezTo>
                  <a:pt x="4477445" y="1073732"/>
                  <a:pt x="4477621" y="1087007"/>
                  <a:pt x="4477665" y="1100766"/>
                </a:cubicBezTo>
                <a:cubicBezTo>
                  <a:pt x="4477606" y="1111692"/>
                  <a:pt x="4477371" y="1122969"/>
                  <a:pt x="4476960" y="1134599"/>
                </a:cubicBezTo>
                <a:lnTo>
                  <a:pt x="4436431" y="1134952"/>
                </a:lnTo>
                <a:cubicBezTo>
                  <a:pt x="4436953" y="1106625"/>
                  <a:pt x="4436967" y="1079753"/>
                  <a:pt x="4436475" y="1054334"/>
                </a:cubicBezTo>
                <a:cubicBezTo>
                  <a:pt x="4435983" y="1028916"/>
                  <a:pt x="4435029" y="1003629"/>
                  <a:pt x="4433611" y="978475"/>
                </a:cubicBezTo>
                <a:cubicBezTo>
                  <a:pt x="4431835" y="975347"/>
                  <a:pt x="4429749" y="973144"/>
                  <a:pt x="4427356" y="971867"/>
                </a:cubicBezTo>
                <a:cubicBezTo>
                  <a:pt x="4424963" y="970589"/>
                  <a:pt x="4422349" y="969973"/>
                  <a:pt x="4419515" y="970017"/>
                </a:cubicBezTo>
                <a:cubicBezTo>
                  <a:pt x="4414463" y="970222"/>
                  <a:pt x="4409324" y="971573"/>
                  <a:pt x="4404096" y="974070"/>
                </a:cubicBezTo>
                <a:cubicBezTo>
                  <a:pt x="4398869" y="976566"/>
                  <a:pt x="4394257" y="978974"/>
                  <a:pt x="4390263" y="981294"/>
                </a:cubicBezTo>
                <a:cubicBezTo>
                  <a:pt x="4389823" y="1005399"/>
                  <a:pt x="4389823" y="1030494"/>
                  <a:pt x="4390263" y="1056581"/>
                </a:cubicBezTo>
                <a:cubicBezTo>
                  <a:pt x="4390704" y="1082668"/>
                  <a:pt x="4391056" y="1108909"/>
                  <a:pt x="4391321" y="1135304"/>
                </a:cubicBezTo>
                <a:cubicBezTo>
                  <a:pt x="4386034" y="1135715"/>
                  <a:pt x="4381100" y="1135950"/>
                  <a:pt x="4376519" y="1136009"/>
                </a:cubicBezTo>
                <a:cubicBezTo>
                  <a:pt x="4372018" y="1135980"/>
                  <a:pt x="4367627" y="1135862"/>
                  <a:pt x="4363347" y="1135656"/>
                </a:cubicBezTo>
                <a:cubicBezTo>
                  <a:pt x="4359067" y="1135451"/>
                  <a:pt x="4354411" y="1135333"/>
                  <a:pt x="4349382" y="1135304"/>
                </a:cubicBezTo>
                <a:lnTo>
                  <a:pt x="4350791" y="923497"/>
                </a:lnTo>
                <a:cubicBezTo>
                  <a:pt x="4358347" y="923460"/>
                  <a:pt x="4365175" y="923269"/>
                  <a:pt x="4371276" y="922924"/>
                </a:cubicBezTo>
                <a:cubicBezTo>
                  <a:pt x="4377377" y="922579"/>
                  <a:pt x="4383941" y="922300"/>
                  <a:pt x="4390968" y="922087"/>
                </a:cubicBezTo>
                <a:close/>
                <a:moveTo>
                  <a:pt x="3267018" y="922087"/>
                </a:moveTo>
                <a:cubicBezTo>
                  <a:pt x="3266871" y="926507"/>
                  <a:pt x="3266901" y="930707"/>
                  <a:pt x="3267106" y="934686"/>
                </a:cubicBezTo>
                <a:cubicBezTo>
                  <a:pt x="3267312" y="938666"/>
                  <a:pt x="3267517" y="942337"/>
                  <a:pt x="3267723" y="945699"/>
                </a:cubicBezTo>
                <a:cubicBezTo>
                  <a:pt x="3274808" y="941911"/>
                  <a:pt x="3282312" y="938210"/>
                  <a:pt x="3290234" y="934598"/>
                </a:cubicBezTo>
                <a:cubicBezTo>
                  <a:pt x="3298156" y="930986"/>
                  <a:pt x="3306277" y="929047"/>
                  <a:pt x="3314595" y="928783"/>
                </a:cubicBezTo>
                <a:cubicBezTo>
                  <a:pt x="3317782" y="928768"/>
                  <a:pt x="3321013" y="929150"/>
                  <a:pt x="3324287" y="929928"/>
                </a:cubicBezTo>
                <a:cubicBezTo>
                  <a:pt x="3327562" y="930707"/>
                  <a:pt x="3330792" y="931970"/>
                  <a:pt x="3333979" y="933717"/>
                </a:cubicBezTo>
                <a:cubicBezTo>
                  <a:pt x="3342019" y="941837"/>
                  <a:pt x="3347261" y="951500"/>
                  <a:pt x="3349706" y="962704"/>
                </a:cubicBezTo>
                <a:cubicBezTo>
                  <a:pt x="3352151" y="973908"/>
                  <a:pt x="3353252" y="985509"/>
                  <a:pt x="3353010" y="997506"/>
                </a:cubicBezTo>
                <a:cubicBezTo>
                  <a:pt x="3352995" y="1002102"/>
                  <a:pt x="3352936" y="1006654"/>
                  <a:pt x="3352834" y="1011162"/>
                </a:cubicBezTo>
                <a:cubicBezTo>
                  <a:pt x="3352731" y="1015670"/>
                  <a:pt x="3352672" y="1020046"/>
                  <a:pt x="3352657" y="1024290"/>
                </a:cubicBezTo>
                <a:cubicBezTo>
                  <a:pt x="3352702" y="1035935"/>
                  <a:pt x="3352878" y="1048152"/>
                  <a:pt x="3353186" y="1060942"/>
                </a:cubicBezTo>
                <a:cubicBezTo>
                  <a:pt x="3353495" y="1073732"/>
                  <a:pt x="3353671" y="1087007"/>
                  <a:pt x="3353715" y="1100766"/>
                </a:cubicBezTo>
                <a:cubicBezTo>
                  <a:pt x="3353656" y="1111692"/>
                  <a:pt x="3353421" y="1122969"/>
                  <a:pt x="3353010" y="1134599"/>
                </a:cubicBezTo>
                <a:lnTo>
                  <a:pt x="3312481" y="1134952"/>
                </a:lnTo>
                <a:cubicBezTo>
                  <a:pt x="3313002" y="1106625"/>
                  <a:pt x="3313017" y="1079753"/>
                  <a:pt x="3312525" y="1054334"/>
                </a:cubicBezTo>
                <a:cubicBezTo>
                  <a:pt x="3312033" y="1028916"/>
                  <a:pt x="3311079" y="1003629"/>
                  <a:pt x="3309661" y="978475"/>
                </a:cubicBezTo>
                <a:cubicBezTo>
                  <a:pt x="3307885" y="975347"/>
                  <a:pt x="3305799" y="973144"/>
                  <a:pt x="3303406" y="971867"/>
                </a:cubicBezTo>
                <a:cubicBezTo>
                  <a:pt x="3301013" y="970589"/>
                  <a:pt x="3298399" y="969973"/>
                  <a:pt x="3295565" y="970017"/>
                </a:cubicBezTo>
                <a:cubicBezTo>
                  <a:pt x="3290513" y="970222"/>
                  <a:pt x="3285373" y="971573"/>
                  <a:pt x="3280146" y="974070"/>
                </a:cubicBezTo>
                <a:cubicBezTo>
                  <a:pt x="3274919" y="976566"/>
                  <a:pt x="3270307" y="978974"/>
                  <a:pt x="3266313" y="981294"/>
                </a:cubicBezTo>
                <a:cubicBezTo>
                  <a:pt x="3265873" y="1005399"/>
                  <a:pt x="3265873" y="1030494"/>
                  <a:pt x="3266313" y="1056581"/>
                </a:cubicBezTo>
                <a:cubicBezTo>
                  <a:pt x="3266754" y="1082668"/>
                  <a:pt x="3267106" y="1108909"/>
                  <a:pt x="3267371" y="1135304"/>
                </a:cubicBezTo>
                <a:cubicBezTo>
                  <a:pt x="3262084" y="1135715"/>
                  <a:pt x="3257150" y="1135950"/>
                  <a:pt x="3252569" y="1136009"/>
                </a:cubicBezTo>
                <a:cubicBezTo>
                  <a:pt x="3248068" y="1135980"/>
                  <a:pt x="3243677" y="1135862"/>
                  <a:pt x="3239397" y="1135656"/>
                </a:cubicBezTo>
                <a:cubicBezTo>
                  <a:pt x="3235116" y="1135451"/>
                  <a:pt x="3230461" y="1135333"/>
                  <a:pt x="3225432" y="1135304"/>
                </a:cubicBezTo>
                <a:lnTo>
                  <a:pt x="3226842" y="923497"/>
                </a:lnTo>
                <a:cubicBezTo>
                  <a:pt x="3234397" y="923460"/>
                  <a:pt x="3241225" y="923269"/>
                  <a:pt x="3247327" y="922924"/>
                </a:cubicBezTo>
                <a:cubicBezTo>
                  <a:pt x="3253428" y="922579"/>
                  <a:pt x="3259992" y="922300"/>
                  <a:pt x="3267018" y="922087"/>
                </a:cubicBezTo>
                <a:close/>
                <a:moveTo>
                  <a:pt x="2842251" y="921030"/>
                </a:moveTo>
                <a:lnTo>
                  <a:pt x="2853881" y="960149"/>
                </a:lnTo>
                <a:cubicBezTo>
                  <a:pt x="2844490" y="962763"/>
                  <a:pt x="2837721" y="965465"/>
                  <a:pt x="2833572" y="968255"/>
                </a:cubicBezTo>
                <a:cubicBezTo>
                  <a:pt x="2829424" y="971045"/>
                  <a:pt x="2827148" y="976214"/>
                  <a:pt x="2826744" y="983761"/>
                </a:cubicBezTo>
                <a:cubicBezTo>
                  <a:pt x="2826744" y="985171"/>
                  <a:pt x="2826744" y="986581"/>
                  <a:pt x="2826744" y="987990"/>
                </a:cubicBezTo>
                <a:cubicBezTo>
                  <a:pt x="2826907" y="997406"/>
                  <a:pt x="2828539" y="1005398"/>
                  <a:pt x="2831639" y="1011968"/>
                </a:cubicBezTo>
                <a:cubicBezTo>
                  <a:pt x="2834739" y="1018538"/>
                  <a:pt x="2838329" y="1024991"/>
                  <a:pt x="2842407" y="1031326"/>
                </a:cubicBezTo>
                <a:cubicBezTo>
                  <a:pt x="2846487" y="1037661"/>
                  <a:pt x="2850076" y="1045183"/>
                  <a:pt x="2853176" y="1053894"/>
                </a:cubicBezTo>
                <a:cubicBezTo>
                  <a:pt x="2854923" y="1059195"/>
                  <a:pt x="2856186" y="1064364"/>
                  <a:pt x="2856965" y="1069401"/>
                </a:cubicBezTo>
                <a:cubicBezTo>
                  <a:pt x="2857743" y="1074437"/>
                  <a:pt x="2858125" y="1079254"/>
                  <a:pt x="2858110" y="1083850"/>
                </a:cubicBezTo>
                <a:cubicBezTo>
                  <a:pt x="2858052" y="1092572"/>
                  <a:pt x="2856935" y="1100238"/>
                  <a:pt x="2854762" y="1106846"/>
                </a:cubicBezTo>
                <a:cubicBezTo>
                  <a:pt x="2852589" y="1113454"/>
                  <a:pt x="2849710" y="1118476"/>
                  <a:pt x="2846127" y="1121912"/>
                </a:cubicBezTo>
                <a:cubicBezTo>
                  <a:pt x="2839331" y="1128219"/>
                  <a:pt x="2831621" y="1132639"/>
                  <a:pt x="2822998" y="1135173"/>
                </a:cubicBezTo>
                <a:cubicBezTo>
                  <a:pt x="2814375" y="1137708"/>
                  <a:pt x="2806142" y="1139283"/>
                  <a:pt x="2798302" y="1139899"/>
                </a:cubicBezTo>
                <a:cubicBezTo>
                  <a:pt x="2790461" y="1140514"/>
                  <a:pt x="2784318" y="1141097"/>
                  <a:pt x="2779871" y="1141648"/>
                </a:cubicBezTo>
                <a:lnTo>
                  <a:pt x="2774233" y="1101824"/>
                </a:lnTo>
                <a:cubicBezTo>
                  <a:pt x="2779734" y="1100984"/>
                  <a:pt x="2785648" y="1100353"/>
                  <a:pt x="2791972" y="1099931"/>
                </a:cubicBezTo>
                <a:cubicBezTo>
                  <a:pt x="2798296" y="1099509"/>
                  <a:pt x="2803739" y="1097990"/>
                  <a:pt x="2808300" y="1095376"/>
                </a:cubicBezTo>
                <a:cubicBezTo>
                  <a:pt x="2812862" y="1092761"/>
                  <a:pt x="2815251" y="1087744"/>
                  <a:pt x="2815467" y="1080326"/>
                </a:cubicBezTo>
                <a:cubicBezTo>
                  <a:pt x="2815481" y="1079100"/>
                  <a:pt x="2815452" y="1077851"/>
                  <a:pt x="2815379" y="1076581"/>
                </a:cubicBezTo>
                <a:cubicBezTo>
                  <a:pt x="2815305" y="1075311"/>
                  <a:pt x="2815099" y="1073975"/>
                  <a:pt x="2814761" y="1072572"/>
                </a:cubicBezTo>
                <a:cubicBezTo>
                  <a:pt x="2812895" y="1064599"/>
                  <a:pt x="2809619" y="1057011"/>
                  <a:pt x="2804933" y="1049808"/>
                </a:cubicBezTo>
                <a:cubicBezTo>
                  <a:pt x="2800247" y="1042605"/>
                  <a:pt x="2795483" y="1034286"/>
                  <a:pt x="2790640" y="1024851"/>
                </a:cubicBezTo>
                <a:cubicBezTo>
                  <a:pt x="2785798" y="1015416"/>
                  <a:pt x="2782208" y="1003364"/>
                  <a:pt x="2779871" y="988695"/>
                </a:cubicBezTo>
                <a:cubicBezTo>
                  <a:pt x="2779703" y="987976"/>
                  <a:pt x="2779600" y="987212"/>
                  <a:pt x="2779563" y="986404"/>
                </a:cubicBezTo>
                <a:cubicBezTo>
                  <a:pt x="2779527" y="985597"/>
                  <a:pt x="2779512" y="984833"/>
                  <a:pt x="2779519" y="984114"/>
                </a:cubicBezTo>
                <a:cubicBezTo>
                  <a:pt x="2779600" y="976382"/>
                  <a:pt x="2781641" y="968144"/>
                  <a:pt x="2785643" y="959400"/>
                </a:cubicBezTo>
                <a:cubicBezTo>
                  <a:pt x="2789644" y="950655"/>
                  <a:pt x="2795121" y="943387"/>
                  <a:pt x="2802074" y="937594"/>
                </a:cubicBezTo>
                <a:cubicBezTo>
                  <a:pt x="2808242" y="932851"/>
                  <a:pt x="2814409" y="929385"/>
                  <a:pt x="2820577" y="927197"/>
                </a:cubicBezTo>
                <a:cubicBezTo>
                  <a:pt x="2826744" y="925009"/>
                  <a:pt x="2833969" y="922953"/>
                  <a:pt x="2842251" y="921030"/>
                </a:cubicBezTo>
                <a:close/>
                <a:moveTo>
                  <a:pt x="2499351" y="921030"/>
                </a:moveTo>
                <a:lnTo>
                  <a:pt x="2510981" y="960149"/>
                </a:lnTo>
                <a:cubicBezTo>
                  <a:pt x="2501590" y="962763"/>
                  <a:pt x="2494821" y="965465"/>
                  <a:pt x="2490672" y="968255"/>
                </a:cubicBezTo>
                <a:cubicBezTo>
                  <a:pt x="2486524" y="971045"/>
                  <a:pt x="2484248" y="976214"/>
                  <a:pt x="2483844" y="983761"/>
                </a:cubicBezTo>
                <a:cubicBezTo>
                  <a:pt x="2483844" y="985171"/>
                  <a:pt x="2483844" y="986581"/>
                  <a:pt x="2483844" y="987990"/>
                </a:cubicBezTo>
                <a:cubicBezTo>
                  <a:pt x="2484007" y="997406"/>
                  <a:pt x="2485639" y="1005398"/>
                  <a:pt x="2488739" y="1011968"/>
                </a:cubicBezTo>
                <a:cubicBezTo>
                  <a:pt x="2491839" y="1018538"/>
                  <a:pt x="2495429" y="1024991"/>
                  <a:pt x="2499507" y="1031326"/>
                </a:cubicBezTo>
                <a:cubicBezTo>
                  <a:pt x="2503587" y="1037661"/>
                  <a:pt x="2507176" y="1045183"/>
                  <a:pt x="2510276" y="1053894"/>
                </a:cubicBezTo>
                <a:cubicBezTo>
                  <a:pt x="2512023" y="1059195"/>
                  <a:pt x="2513287" y="1064364"/>
                  <a:pt x="2514065" y="1069401"/>
                </a:cubicBezTo>
                <a:cubicBezTo>
                  <a:pt x="2514843" y="1074437"/>
                  <a:pt x="2515225" y="1079254"/>
                  <a:pt x="2515210" y="1083850"/>
                </a:cubicBezTo>
                <a:cubicBezTo>
                  <a:pt x="2515151" y="1092572"/>
                  <a:pt x="2514035" y="1100238"/>
                  <a:pt x="2511862" y="1106846"/>
                </a:cubicBezTo>
                <a:cubicBezTo>
                  <a:pt x="2509689" y="1113454"/>
                  <a:pt x="2506811" y="1118476"/>
                  <a:pt x="2503227" y="1121912"/>
                </a:cubicBezTo>
                <a:cubicBezTo>
                  <a:pt x="2496431" y="1128219"/>
                  <a:pt x="2488722" y="1132639"/>
                  <a:pt x="2480098" y="1135173"/>
                </a:cubicBezTo>
                <a:cubicBezTo>
                  <a:pt x="2471475" y="1137708"/>
                  <a:pt x="2463243" y="1139283"/>
                  <a:pt x="2455402" y="1139899"/>
                </a:cubicBezTo>
                <a:cubicBezTo>
                  <a:pt x="2447561" y="1140514"/>
                  <a:pt x="2441418" y="1141097"/>
                  <a:pt x="2436971" y="1141648"/>
                </a:cubicBezTo>
                <a:lnTo>
                  <a:pt x="2431333" y="1101824"/>
                </a:lnTo>
                <a:cubicBezTo>
                  <a:pt x="2436835" y="1100984"/>
                  <a:pt x="2442747" y="1100353"/>
                  <a:pt x="2449071" y="1099931"/>
                </a:cubicBezTo>
                <a:cubicBezTo>
                  <a:pt x="2455395" y="1099509"/>
                  <a:pt x="2460839" y="1097990"/>
                  <a:pt x="2465401" y="1095376"/>
                </a:cubicBezTo>
                <a:cubicBezTo>
                  <a:pt x="2469963" y="1092761"/>
                  <a:pt x="2472351" y="1087744"/>
                  <a:pt x="2472567" y="1080326"/>
                </a:cubicBezTo>
                <a:cubicBezTo>
                  <a:pt x="2472581" y="1079100"/>
                  <a:pt x="2472552" y="1077851"/>
                  <a:pt x="2472479" y="1076581"/>
                </a:cubicBezTo>
                <a:cubicBezTo>
                  <a:pt x="2472405" y="1075311"/>
                  <a:pt x="2472199" y="1073975"/>
                  <a:pt x="2471861" y="1072572"/>
                </a:cubicBezTo>
                <a:cubicBezTo>
                  <a:pt x="2469995" y="1064599"/>
                  <a:pt x="2466719" y="1057011"/>
                  <a:pt x="2462033" y="1049808"/>
                </a:cubicBezTo>
                <a:cubicBezTo>
                  <a:pt x="2457347" y="1042605"/>
                  <a:pt x="2452583" y="1034286"/>
                  <a:pt x="2447740" y="1024851"/>
                </a:cubicBezTo>
                <a:cubicBezTo>
                  <a:pt x="2442898" y="1015416"/>
                  <a:pt x="2439308" y="1003364"/>
                  <a:pt x="2436971" y="988695"/>
                </a:cubicBezTo>
                <a:cubicBezTo>
                  <a:pt x="2436803" y="987976"/>
                  <a:pt x="2436700" y="987212"/>
                  <a:pt x="2436663" y="986404"/>
                </a:cubicBezTo>
                <a:cubicBezTo>
                  <a:pt x="2436627" y="985597"/>
                  <a:pt x="2436612" y="984833"/>
                  <a:pt x="2436619" y="984114"/>
                </a:cubicBezTo>
                <a:cubicBezTo>
                  <a:pt x="2436700" y="976382"/>
                  <a:pt x="2438741" y="968144"/>
                  <a:pt x="2442743" y="959400"/>
                </a:cubicBezTo>
                <a:cubicBezTo>
                  <a:pt x="2446744" y="950655"/>
                  <a:pt x="2452221" y="943387"/>
                  <a:pt x="2459174" y="937594"/>
                </a:cubicBezTo>
                <a:cubicBezTo>
                  <a:pt x="2465342" y="932851"/>
                  <a:pt x="2471509" y="929385"/>
                  <a:pt x="2477677" y="927197"/>
                </a:cubicBezTo>
                <a:cubicBezTo>
                  <a:pt x="2483844" y="925009"/>
                  <a:pt x="2491069" y="922953"/>
                  <a:pt x="2499351" y="921030"/>
                </a:cubicBezTo>
                <a:close/>
                <a:moveTo>
                  <a:pt x="5114525" y="918563"/>
                </a:moveTo>
                <a:cubicBezTo>
                  <a:pt x="5122381" y="937388"/>
                  <a:pt x="5128783" y="956213"/>
                  <a:pt x="5133733" y="975039"/>
                </a:cubicBezTo>
                <a:cubicBezTo>
                  <a:pt x="5138681" y="993864"/>
                  <a:pt x="5144731" y="1012866"/>
                  <a:pt x="5151881" y="1032043"/>
                </a:cubicBezTo>
                <a:cubicBezTo>
                  <a:pt x="5158233" y="1015245"/>
                  <a:pt x="5164738" y="996860"/>
                  <a:pt x="5171397" y="976889"/>
                </a:cubicBezTo>
                <a:cubicBezTo>
                  <a:pt x="5178057" y="956918"/>
                  <a:pt x="5184826" y="937829"/>
                  <a:pt x="5191706" y="919620"/>
                </a:cubicBezTo>
                <a:cubicBezTo>
                  <a:pt x="5197631" y="922226"/>
                  <a:pt x="5203225" y="923798"/>
                  <a:pt x="5208490" y="924334"/>
                </a:cubicBezTo>
                <a:cubicBezTo>
                  <a:pt x="5213755" y="924870"/>
                  <a:pt x="5219085" y="926705"/>
                  <a:pt x="5224481" y="929840"/>
                </a:cubicBezTo>
                <a:cubicBezTo>
                  <a:pt x="5215582" y="959894"/>
                  <a:pt x="5206283" y="990751"/>
                  <a:pt x="5196587" y="1022411"/>
                </a:cubicBezTo>
                <a:cubicBezTo>
                  <a:pt x="5186892" y="1054070"/>
                  <a:pt x="5177333" y="1085240"/>
                  <a:pt x="5167911" y="1115921"/>
                </a:cubicBezTo>
                <a:cubicBezTo>
                  <a:pt x="5158489" y="1146601"/>
                  <a:pt x="5149739" y="1175500"/>
                  <a:pt x="5141661" y="1202617"/>
                </a:cubicBezTo>
                <a:cubicBezTo>
                  <a:pt x="5135406" y="1200760"/>
                  <a:pt x="5129591" y="1199100"/>
                  <a:pt x="5124217" y="1197639"/>
                </a:cubicBezTo>
                <a:cubicBezTo>
                  <a:pt x="5118842" y="1196178"/>
                  <a:pt x="5113379" y="1194431"/>
                  <a:pt x="5107829" y="1192397"/>
                </a:cubicBezTo>
                <a:cubicBezTo>
                  <a:pt x="5109077" y="1179519"/>
                  <a:pt x="5112308" y="1164129"/>
                  <a:pt x="5117521" y="1146229"/>
                </a:cubicBezTo>
                <a:cubicBezTo>
                  <a:pt x="5122733" y="1128329"/>
                  <a:pt x="5126669" y="1111178"/>
                  <a:pt x="5129327" y="1094775"/>
                </a:cubicBezTo>
                <a:cubicBezTo>
                  <a:pt x="5123409" y="1070627"/>
                  <a:pt x="5116919" y="1047469"/>
                  <a:pt x="5109855" y="1025303"/>
                </a:cubicBezTo>
                <a:cubicBezTo>
                  <a:pt x="5102793" y="1003137"/>
                  <a:pt x="5095773" y="979892"/>
                  <a:pt x="5088798" y="955567"/>
                </a:cubicBezTo>
                <a:cubicBezTo>
                  <a:pt x="5087153" y="949503"/>
                  <a:pt x="5085773" y="944539"/>
                  <a:pt x="5084657" y="940677"/>
                </a:cubicBezTo>
                <a:cubicBezTo>
                  <a:pt x="5083541" y="936815"/>
                  <a:pt x="5081984" y="932381"/>
                  <a:pt x="5079987" y="927373"/>
                </a:cubicBezTo>
                <a:cubicBezTo>
                  <a:pt x="5085655" y="926742"/>
                  <a:pt x="5091147" y="925538"/>
                  <a:pt x="5096463" y="923761"/>
                </a:cubicBezTo>
                <a:cubicBezTo>
                  <a:pt x="5101779" y="921984"/>
                  <a:pt x="5107799" y="920251"/>
                  <a:pt x="5114525" y="918563"/>
                </a:cubicBezTo>
                <a:close/>
                <a:moveTo>
                  <a:pt x="1704575" y="918563"/>
                </a:moveTo>
                <a:cubicBezTo>
                  <a:pt x="1712431" y="937388"/>
                  <a:pt x="1718834" y="956213"/>
                  <a:pt x="1723782" y="975039"/>
                </a:cubicBezTo>
                <a:cubicBezTo>
                  <a:pt x="1728731" y="993864"/>
                  <a:pt x="1734781" y="1012866"/>
                  <a:pt x="1741933" y="1032043"/>
                </a:cubicBezTo>
                <a:cubicBezTo>
                  <a:pt x="1748283" y="1015245"/>
                  <a:pt x="1754788" y="996860"/>
                  <a:pt x="1761448" y="976889"/>
                </a:cubicBezTo>
                <a:cubicBezTo>
                  <a:pt x="1768107" y="956918"/>
                  <a:pt x="1774877" y="937829"/>
                  <a:pt x="1781756" y="919620"/>
                </a:cubicBezTo>
                <a:cubicBezTo>
                  <a:pt x="1787682" y="922226"/>
                  <a:pt x="1793276" y="923798"/>
                  <a:pt x="1798541" y="924334"/>
                </a:cubicBezTo>
                <a:cubicBezTo>
                  <a:pt x="1803805" y="924870"/>
                  <a:pt x="1809135" y="926705"/>
                  <a:pt x="1814532" y="929840"/>
                </a:cubicBezTo>
                <a:cubicBezTo>
                  <a:pt x="1805632" y="959894"/>
                  <a:pt x="1796334" y="990751"/>
                  <a:pt x="1786638" y="1022411"/>
                </a:cubicBezTo>
                <a:cubicBezTo>
                  <a:pt x="1776942" y="1054070"/>
                  <a:pt x="1767383" y="1085240"/>
                  <a:pt x="1757961" y="1115921"/>
                </a:cubicBezTo>
                <a:cubicBezTo>
                  <a:pt x="1748539" y="1146601"/>
                  <a:pt x="1739790" y="1175500"/>
                  <a:pt x="1731712" y="1202617"/>
                </a:cubicBezTo>
                <a:cubicBezTo>
                  <a:pt x="1725456" y="1200760"/>
                  <a:pt x="1719641" y="1199100"/>
                  <a:pt x="1714267" y="1197639"/>
                </a:cubicBezTo>
                <a:cubicBezTo>
                  <a:pt x="1708893" y="1196178"/>
                  <a:pt x="1703430" y="1194431"/>
                  <a:pt x="1697879" y="1192397"/>
                </a:cubicBezTo>
                <a:cubicBezTo>
                  <a:pt x="1699127" y="1179519"/>
                  <a:pt x="1702358" y="1164129"/>
                  <a:pt x="1707571" y="1146229"/>
                </a:cubicBezTo>
                <a:cubicBezTo>
                  <a:pt x="1712784" y="1128329"/>
                  <a:pt x="1716719" y="1111178"/>
                  <a:pt x="1719377" y="1094775"/>
                </a:cubicBezTo>
                <a:cubicBezTo>
                  <a:pt x="1713459" y="1070627"/>
                  <a:pt x="1706969" y="1047469"/>
                  <a:pt x="1699906" y="1025303"/>
                </a:cubicBezTo>
                <a:cubicBezTo>
                  <a:pt x="1692843" y="1003137"/>
                  <a:pt x="1685823" y="979892"/>
                  <a:pt x="1678848" y="955567"/>
                </a:cubicBezTo>
                <a:cubicBezTo>
                  <a:pt x="1677204" y="949503"/>
                  <a:pt x="1675823" y="944539"/>
                  <a:pt x="1674707" y="940677"/>
                </a:cubicBezTo>
                <a:cubicBezTo>
                  <a:pt x="1673591" y="936815"/>
                  <a:pt x="1672035" y="932381"/>
                  <a:pt x="1670038" y="927373"/>
                </a:cubicBezTo>
                <a:cubicBezTo>
                  <a:pt x="1675706" y="926742"/>
                  <a:pt x="1681198" y="925538"/>
                  <a:pt x="1686514" y="923761"/>
                </a:cubicBezTo>
                <a:cubicBezTo>
                  <a:pt x="1691829" y="921984"/>
                  <a:pt x="1697850" y="920251"/>
                  <a:pt x="1704575" y="918563"/>
                </a:cubicBezTo>
                <a:close/>
                <a:moveTo>
                  <a:pt x="571100" y="918563"/>
                </a:moveTo>
                <a:cubicBezTo>
                  <a:pt x="578957" y="937388"/>
                  <a:pt x="585359" y="956213"/>
                  <a:pt x="590307" y="975039"/>
                </a:cubicBezTo>
                <a:cubicBezTo>
                  <a:pt x="595256" y="993864"/>
                  <a:pt x="601306" y="1012866"/>
                  <a:pt x="608457" y="1032043"/>
                </a:cubicBezTo>
                <a:cubicBezTo>
                  <a:pt x="614808" y="1015245"/>
                  <a:pt x="621313" y="996860"/>
                  <a:pt x="627973" y="976889"/>
                </a:cubicBezTo>
                <a:cubicBezTo>
                  <a:pt x="634632" y="956918"/>
                  <a:pt x="641402" y="937829"/>
                  <a:pt x="648281" y="919620"/>
                </a:cubicBezTo>
                <a:cubicBezTo>
                  <a:pt x="654207" y="922226"/>
                  <a:pt x="659801" y="923798"/>
                  <a:pt x="665066" y="924334"/>
                </a:cubicBezTo>
                <a:cubicBezTo>
                  <a:pt x="670330" y="924870"/>
                  <a:pt x="675660" y="926705"/>
                  <a:pt x="681057" y="929840"/>
                </a:cubicBezTo>
                <a:cubicBezTo>
                  <a:pt x="672157" y="959894"/>
                  <a:pt x="662859" y="990751"/>
                  <a:pt x="653163" y="1022411"/>
                </a:cubicBezTo>
                <a:cubicBezTo>
                  <a:pt x="643467" y="1054070"/>
                  <a:pt x="633908" y="1085240"/>
                  <a:pt x="624486" y="1115921"/>
                </a:cubicBezTo>
                <a:cubicBezTo>
                  <a:pt x="615064" y="1146601"/>
                  <a:pt x="606315" y="1175500"/>
                  <a:pt x="598237" y="1202617"/>
                </a:cubicBezTo>
                <a:cubicBezTo>
                  <a:pt x="591981" y="1200760"/>
                  <a:pt x="586166" y="1199100"/>
                  <a:pt x="580792" y="1197639"/>
                </a:cubicBezTo>
                <a:cubicBezTo>
                  <a:pt x="575418" y="1196178"/>
                  <a:pt x="569955" y="1194431"/>
                  <a:pt x="564404" y="1192397"/>
                </a:cubicBezTo>
                <a:cubicBezTo>
                  <a:pt x="565652" y="1179519"/>
                  <a:pt x="568883" y="1164129"/>
                  <a:pt x="574096" y="1146229"/>
                </a:cubicBezTo>
                <a:cubicBezTo>
                  <a:pt x="579309" y="1128329"/>
                  <a:pt x="583244" y="1111178"/>
                  <a:pt x="585902" y="1094775"/>
                </a:cubicBezTo>
                <a:cubicBezTo>
                  <a:pt x="579984" y="1070627"/>
                  <a:pt x="573494" y="1047469"/>
                  <a:pt x="566431" y="1025303"/>
                </a:cubicBezTo>
                <a:cubicBezTo>
                  <a:pt x="559367" y="1003137"/>
                  <a:pt x="552348" y="979892"/>
                  <a:pt x="545373" y="955567"/>
                </a:cubicBezTo>
                <a:cubicBezTo>
                  <a:pt x="543729" y="949503"/>
                  <a:pt x="542348" y="944539"/>
                  <a:pt x="541232" y="940677"/>
                </a:cubicBezTo>
                <a:cubicBezTo>
                  <a:pt x="540116" y="936815"/>
                  <a:pt x="538560" y="932381"/>
                  <a:pt x="536563" y="927373"/>
                </a:cubicBezTo>
                <a:cubicBezTo>
                  <a:pt x="542231" y="926742"/>
                  <a:pt x="547723" y="925538"/>
                  <a:pt x="553039" y="923761"/>
                </a:cubicBezTo>
                <a:cubicBezTo>
                  <a:pt x="558354" y="921984"/>
                  <a:pt x="564375" y="920251"/>
                  <a:pt x="571100" y="918563"/>
                </a:cubicBezTo>
                <a:close/>
                <a:moveTo>
                  <a:pt x="6033535" y="908342"/>
                </a:moveTo>
                <a:lnTo>
                  <a:pt x="6072655" y="908695"/>
                </a:lnTo>
                <a:lnTo>
                  <a:pt x="6072655" y="939356"/>
                </a:lnTo>
                <a:cubicBezTo>
                  <a:pt x="6081633" y="937293"/>
                  <a:pt x="6090371" y="935340"/>
                  <a:pt x="6098867" y="933497"/>
                </a:cubicBezTo>
                <a:cubicBezTo>
                  <a:pt x="6107361" y="931654"/>
                  <a:pt x="6116715" y="929613"/>
                  <a:pt x="6126928" y="927373"/>
                </a:cubicBezTo>
                <a:cubicBezTo>
                  <a:pt x="6128485" y="932689"/>
                  <a:pt x="6129776" y="937740"/>
                  <a:pt x="6130805" y="942528"/>
                </a:cubicBezTo>
                <a:cubicBezTo>
                  <a:pt x="6131833" y="947315"/>
                  <a:pt x="6132772" y="951661"/>
                  <a:pt x="6133624" y="955567"/>
                </a:cubicBezTo>
                <a:lnTo>
                  <a:pt x="6073007" y="982352"/>
                </a:lnTo>
                <a:cubicBezTo>
                  <a:pt x="6072837" y="1010986"/>
                  <a:pt x="6072735" y="1037594"/>
                  <a:pt x="6072699" y="1062176"/>
                </a:cubicBezTo>
                <a:cubicBezTo>
                  <a:pt x="6072661" y="1086758"/>
                  <a:pt x="6072647" y="1110899"/>
                  <a:pt x="6072655" y="1134599"/>
                </a:cubicBezTo>
                <a:cubicBezTo>
                  <a:pt x="6068749" y="1134783"/>
                  <a:pt x="6064754" y="1134944"/>
                  <a:pt x="6060672" y="1135084"/>
                </a:cubicBezTo>
                <a:cubicBezTo>
                  <a:pt x="6056589" y="1135223"/>
                  <a:pt x="6052595" y="1135297"/>
                  <a:pt x="6048690" y="1135304"/>
                </a:cubicBezTo>
                <a:cubicBezTo>
                  <a:pt x="6044797" y="1135297"/>
                  <a:pt x="6041127" y="1135223"/>
                  <a:pt x="6037677" y="1135084"/>
                </a:cubicBezTo>
                <a:cubicBezTo>
                  <a:pt x="6034225" y="1134944"/>
                  <a:pt x="6031083" y="1134783"/>
                  <a:pt x="6028249" y="1134599"/>
                </a:cubicBezTo>
                <a:cubicBezTo>
                  <a:pt x="6028469" y="1095568"/>
                  <a:pt x="6029085" y="1057066"/>
                  <a:pt x="6030099" y="1019092"/>
                </a:cubicBezTo>
                <a:cubicBezTo>
                  <a:pt x="6031113" y="981118"/>
                  <a:pt x="6032257" y="944202"/>
                  <a:pt x="6033535" y="908342"/>
                </a:cubicBezTo>
                <a:close/>
                <a:moveTo>
                  <a:pt x="1128161" y="908342"/>
                </a:moveTo>
                <a:lnTo>
                  <a:pt x="1167280" y="908695"/>
                </a:lnTo>
                <a:lnTo>
                  <a:pt x="1167280" y="939356"/>
                </a:lnTo>
                <a:cubicBezTo>
                  <a:pt x="1176259" y="937293"/>
                  <a:pt x="1184996" y="935340"/>
                  <a:pt x="1193491" y="933497"/>
                </a:cubicBezTo>
                <a:cubicBezTo>
                  <a:pt x="1201986" y="931654"/>
                  <a:pt x="1211340" y="929613"/>
                  <a:pt x="1221553" y="927373"/>
                </a:cubicBezTo>
                <a:cubicBezTo>
                  <a:pt x="1223109" y="932689"/>
                  <a:pt x="1224402" y="937740"/>
                  <a:pt x="1225430" y="942528"/>
                </a:cubicBezTo>
                <a:cubicBezTo>
                  <a:pt x="1226457" y="947315"/>
                  <a:pt x="1227397" y="951661"/>
                  <a:pt x="1228249" y="955567"/>
                </a:cubicBezTo>
                <a:lnTo>
                  <a:pt x="1167632" y="982352"/>
                </a:lnTo>
                <a:cubicBezTo>
                  <a:pt x="1167463" y="1010986"/>
                  <a:pt x="1167360" y="1037594"/>
                  <a:pt x="1167324" y="1062176"/>
                </a:cubicBezTo>
                <a:cubicBezTo>
                  <a:pt x="1167287" y="1086758"/>
                  <a:pt x="1167272" y="1110899"/>
                  <a:pt x="1167280" y="1134599"/>
                </a:cubicBezTo>
                <a:cubicBezTo>
                  <a:pt x="1163374" y="1134783"/>
                  <a:pt x="1159379" y="1134944"/>
                  <a:pt x="1155297" y="1135084"/>
                </a:cubicBezTo>
                <a:cubicBezTo>
                  <a:pt x="1151215" y="1135223"/>
                  <a:pt x="1147221" y="1135297"/>
                  <a:pt x="1143315" y="1135304"/>
                </a:cubicBezTo>
                <a:cubicBezTo>
                  <a:pt x="1139423" y="1135297"/>
                  <a:pt x="1135752" y="1135223"/>
                  <a:pt x="1132301" y="1135084"/>
                </a:cubicBezTo>
                <a:cubicBezTo>
                  <a:pt x="1128851" y="1134944"/>
                  <a:pt x="1125708" y="1134783"/>
                  <a:pt x="1122874" y="1134599"/>
                </a:cubicBezTo>
                <a:cubicBezTo>
                  <a:pt x="1123094" y="1095568"/>
                  <a:pt x="1123711" y="1057066"/>
                  <a:pt x="1124724" y="1019092"/>
                </a:cubicBezTo>
                <a:cubicBezTo>
                  <a:pt x="1125738" y="981118"/>
                  <a:pt x="1126883" y="944202"/>
                  <a:pt x="1128161" y="908342"/>
                </a:cubicBezTo>
                <a:close/>
                <a:moveTo>
                  <a:pt x="204235" y="908342"/>
                </a:moveTo>
                <a:lnTo>
                  <a:pt x="243355" y="908695"/>
                </a:lnTo>
                <a:lnTo>
                  <a:pt x="243355" y="939356"/>
                </a:lnTo>
                <a:cubicBezTo>
                  <a:pt x="252334" y="937293"/>
                  <a:pt x="261071" y="935340"/>
                  <a:pt x="269566" y="933497"/>
                </a:cubicBezTo>
                <a:cubicBezTo>
                  <a:pt x="278061" y="931654"/>
                  <a:pt x="287415" y="929613"/>
                  <a:pt x="297628" y="927373"/>
                </a:cubicBezTo>
                <a:cubicBezTo>
                  <a:pt x="299185" y="932689"/>
                  <a:pt x="300477" y="937740"/>
                  <a:pt x="301505" y="942528"/>
                </a:cubicBezTo>
                <a:cubicBezTo>
                  <a:pt x="302533" y="947315"/>
                  <a:pt x="303472" y="951661"/>
                  <a:pt x="304324" y="955567"/>
                </a:cubicBezTo>
                <a:lnTo>
                  <a:pt x="243707" y="982352"/>
                </a:lnTo>
                <a:cubicBezTo>
                  <a:pt x="243538" y="1010986"/>
                  <a:pt x="243435" y="1037594"/>
                  <a:pt x="243399" y="1062176"/>
                </a:cubicBezTo>
                <a:cubicBezTo>
                  <a:pt x="243362" y="1086758"/>
                  <a:pt x="243347" y="1110899"/>
                  <a:pt x="243355" y="1134599"/>
                </a:cubicBezTo>
                <a:cubicBezTo>
                  <a:pt x="239449" y="1134783"/>
                  <a:pt x="235454" y="1134944"/>
                  <a:pt x="231372" y="1135084"/>
                </a:cubicBezTo>
                <a:cubicBezTo>
                  <a:pt x="227290" y="1135223"/>
                  <a:pt x="223296" y="1135297"/>
                  <a:pt x="219390" y="1135304"/>
                </a:cubicBezTo>
                <a:cubicBezTo>
                  <a:pt x="215498" y="1135297"/>
                  <a:pt x="211827" y="1135223"/>
                  <a:pt x="208376" y="1135084"/>
                </a:cubicBezTo>
                <a:cubicBezTo>
                  <a:pt x="204926" y="1134944"/>
                  <a:pt x="201783" y="1134783"/>
                  <a:pt x="198949" y="1134599"/>
                </a:cubicBezTo>
                <a:cubicBezTo>
                  <a:pt x="199169" y="1095568"/>
                  <a:pt x="199786" y="1057066"/>
                  <a:pt x="200799" y="1019092"/>
                </a:cubicBezTo>
                <a:cubicBezTo>
                  <a:pt x="201813" y="981118"/>
                  <a:pt x="202958" y="944202"/>
                  <a:pt x="204235" y="908342"/>
                </a:cubicBezTo>
                <a:close/>
                <a:moveTo>
                  <a:pt x="5049535" y="898474"/>
                </a:moveTo>
                <a:cubicBezTo>
                  <a:pt x="5054940" y="902718"/>
                  <a:pt x="5059375" y="907359"/>
                  <a:pt x="5062840" y="912395"/>
                </a:cubicBezTo>
                <a:cubicBezTo>
                  <a:pt x="5066305" y="917432"/>
                  <a:pt x="5069154" y="922777"/>
                  <a:pt x="5071386" y="928431"/>
                </a:cubicBezTo>
                <a:cubicBezTo>
                  <a:pt x="5065043" y="932843"/>
                  <a:pt x="5059316" y="937410"/>
                  <a:pt x="5054205" y="942131"/>
                </a:cubicBezTo>
                <a:cubicBezTo>
                  <a:pt x="5049095" y="946852"/>
                  <a:pt x="5043545" y="951683"/>
                  <a:pt x="5037553" y="956625"/>
                </a:cubicBezTo>
                <a:cubicBezTo>
                  <a:pt x="5037583" y="963166"/>
                  <a:pt x="5037701" y="969995"/>
                  <a:pt x="5037905" y="977109"/>
                </a:cubicBezTo>
                <a:cubicBezTo>
                  <a:pt x="5038111" y="984224"/>
                  <a:pt x="5038229" y="991493"/>
                  <a:pt x="5038259" y="998916"/>
                </a:cubicBezTo>
                <a:cubicBezTo>
                  <a:pt x="5038361" y="1011228"/>
                  <a:pt x="5037715" y="1023255"/>
                  <a:pt x="5036319" y="1034995"/>
                </a:cubicBezTo>
                <a:cubicBezTo>
                  <a:pt x="5034925" y="1046735"/>
                  <a:pt x="5032165" y="1057264"/>
                  <a:pt x="5028038" y="1066581"/>
                </a:cubicBezTo>
                <a:cubicBezTo>
                  <a:pt x="5025035" y="1071992"/>
                  <a:pt x="5020468" y="1075972"/>
                  <a:pt x="5014337" y="1078520"/>
                </a:cubicBezTo>
                <a:cubicBezTo>
                  <a:pt x="5008207" y="1081067"/>
                  <a:pt x="5002671" y="1082492"/>
                  <a:pt x="4997729" y="1082793"/>
                </a:cubicBezTo>
                <a:cubicBezTo>
                  <a:pt x="4997619" y="1085186"/>
                  <a:pt x="4997575" y="1088152"/>
                  <a:pt x="4997597" y="1091691"/>
                </a:cubicBezTo>
                <a:cubicBezTo>
                  <a:pt x="4997619" y="1095230"/>
                  <a:pt x="4998368" y="1098725"/>
                  <a:pt x="4999844" y="1102176"/>
                </a:cubicBezTo>
                <a:cubicBezTo>
                  <a:pt x="5003867" y="1105559"/>
                  <a:pt x="5009527" y="1107212"/>
                  <a:pt x="5016825" y="1107136"/>
                </a:cubicBezTo>
                <a:cubicBezTo>
                  <a:pt x="5024125" y="1107060"/>
                  <a:pt x="5031481" y="1107512"/>
                  <a:pt x="5038898" y="1108494"/>
                </a:cubicBezTo>
                <a:cubicBezTo>
                  <a:pt x="5046315" y="1109475"/>
                  <a:pt x="5052210" y="1113243"/>
                  <a:pt x="5056584" y="1119797"/>
                </a:cubicBezTo>
                <a:cubicBezTo>
                  <a:pt x="5059785" y="1125062"/>
                  <a:pt x="5062282" y="1131273"/>
                  <a:pt x="5064073" y="1138432"/>
                </a:cubicBezTo>
                <a:cubicBezTo>
                  <a:pt x="5065865" y="1145590"/>
                  <a:pt x="5066775" y="1152771"/>
                  <a:pt x="5066805" y="1159974"/>
                </a:cubicBezTo>
                <a:cubicBezTo>
                  <a:pt x="5066812" y="1165862"/>
                  <a:pt x="5066093" y="1171266"/>
                  <a:pt x="5064646" y="1176185"/>
                </a:cubicBezTo>
                <a:cubicBezTo>
                  <a:pt x="5063200" y="1181105"/>
                  <a:pt x="5060983" y="1185099"/>
                  <a:pt x="5057994" y="1188168"/>
                </a:cubicBezTo>
                <a:cubicBezTo>
                  <a:pt x="5051753" y="1193858"/>
                  <a:pt x="5043089" y="1197720"/>
                  <a:pt x="5032003" y="1199754"/>
                </a:cubicBezTo>
                <a:cubicBezTo>
                  <a:pt x="5020916" y="1201788"/>
                  <a:pt x="5008905" y="1202742"/>
                  <a:pt x="4995967" y="1202617"/>
                </a:cubicBezTo>
                <a:cubicBezTo>
                  <a:pt x="4986335" y="1202551"/>
                  <a:pt x="4976878" y="1202243"/>
                  <a:pt x="4967597" y="1201692"/>
                </a:cubicBezTo>
                <a:cubicBezTo>
                  <a:pt x="4958317" y="1201141"/>
                  <a:pt x="4949917" y="1200745"/>
                  <a:pt x="4942399" y="1200503"/>
                </a:cubicBezTo>
                <a:lnTo>
                  <a:pt x="4942399" y="1165260"/>
                </a:lnTo>
                <a:cubicBezTo>
                  <a:pt x="4953391" y="1165251"/>
                  <a:pt x="4965395" y="1165426"/>
                  <a:pt x="4978411" y="1165782"/>
                </a:cubicBezTo>
                <a:cubicBezTo>
                  <a:pt x="4991427" y="1166139"/>
                  <a:pt x="5002935" y="1166026"/>
                  <a:pt x="5012936" y="1165443"/>
                </a:cubicBezTo>
                <a:cubicBezTo>
                  <a:pt x="5022937" y="1164860"/>
                  <a:pt x="5028910" y="1163154"/>
                  <a:pt x="5030857" y="1160326"/>
                </a:cubicBezTo>
                <a:cubicBezTo>
                  <a:pt x="5032679" y="1156802"/>
                  <a:pt x="5033618" y="1153630"/>
                  <a:pt x="5033677" y="1150811"/>
                </a:cubicBezTo>
                <a:cubicBezTo>
                  <a:pt x="5033713" y="1147925"/>
                  <a:pt x="5032583" y="1145502"/>
                  <a:pt x="5030285" y="1143542"/>
                </a:cubicBezTo>
                <a:cubicBezTo>
                  <a:pt x="5027987" y="1141582"/>
                  <a:pt x="5024301" y="1140480"/>
                  <a:pt x="5019227" y="1140238"/>
                </a:cubicBezTo>
                <a:cubicBezTo>
                  <a:pt x="5012901" y="1139111"/>
                  <a:pt x="5005975" y="1138545"/>
                  <a:pt x="4998447" y="1138541"/>
                </a:cubicBezTo>
                <a:cubicBezTo>
                  <a:pt x="4990921" y="1138537"/>
                  <a:pt x="4984098" y="1138102"/>
                  <a:pt x="4977981" y="1137236"/>
                </a:cubicBezTo>
                <a:cubicBezTo>
                  <a:pt x="4971863" y="1136370"/>
                  <a:pt x="4967756" y="1134081"/>
                  <a:pt x="4965659" y="1130370"/>
                </a:cubicBezTo>
                <a:cubicBezTo>
                  <a:pt x="4963235" y="1125627"/>
                  <a:pt x="4961562" y="1121016"/>
                  <a:pt x="4960637" y="1116537"/>
                </a:cubicBezTo>
                <a:cubicBezTo>
                  <a:pt x="4959711" y="1112059"/>
                  <a:pt x="4959271" y="1107624"/>
                  <a:pt x="4959315" y="1103233"/>
                </a:cubicBezTo>
                <a:cubicBezTo>
                  <a:pt x="4959351" y="1099202"/>
                  <a:pt x="4959631" y="1095106"/>
                  <a:pt x="4960152" y="1090943"/>
                </a:cubicBezTo>
                <a:cubicBezTo>
                  <a:pt x="4960673" y="1086780"/>
                  <a:pt x="4961217" y="1082418"/>
                  <a:pt x="4961781" y="1077859"/>
                </a:cubicBezTo>
                <a:cubicBezTo>
                  <a:pt x="4953390" y="1073329"/>
                  <a:pt x="4947179" y="1067147"/>
                  <a:pt x="4943147" y="1059312"/>
                </a:cubicBezTo>
                <a:cubicBezTo>
                  <a:pt x="4939117" y="1051478"/>
                  <a:pt x="4936870" y="1042741"/>
                  <a:pt x="4936407" y="1033101"/>
                </a:cubicBezTo>
                <a:cubicBezTo>
                  <a:pt x="4935997" y="1024643"/>
                  <a:pt x="4935761" y="1016184"/>
                  <a:pt x="4935703" y="1007726"/>
                </a:cubicBezTo>
                <a:cubicBezTo>
                  <a:pt x="4935710" y="996507"/>
                  <a:pt x="4936048" y="985905"/>
                  <a:pt x="4936716" y="975920"/>
                </a:cubicBezTo>
                <a:cubicBezTo>
                  <a:pt x="4937385" y="965934"/>
                  <a:pt x="4938339" y="957271"/>
                  <a:pt x="4939579" y="949929"/>
                </a:cubicBezTo>
                <a:cubicBezTo>
                  <a:pt x="4940871" y="943122"/>
                  <a:pt x="4944102" y="937704"/>
                  <a:pt x="4949271" y="933673"/>
                </a:cubicBezTo>
                <a:cubicBezTo>
                  <a:pt x="4954439" y="929642"/>
                  <a:pt x="4960137" y="926602"/>
                  <a:pt x="4966363" y="924554"/>
                </a:cubicBezTo>
                <a:cubicBezTo>
                  <a:pt x="4968669" y="924201"/>
                  <a:pt x="4971019" y="923937"/>
                  <a:pt x="4973412" y="923761"/>
                </a:cubicBezTo>
                <a:cubicBezTo>
                  <a:pt x="4975806" y="923585"/>
                  <a:pt x="4978155" y="923497"/>
                  <a:pt x="4980461" y="923497"/>
                </a:cubicBezTo>
                <a:cubicBezTo>
                  <a:pt x="4985769" y="923511"/>
                  <a:pt x="4991011" y="923834"/>
                  <a:pt x="4996187" y="924466"/>
                </a:cubicBezTo>
                <a:cubicBezTo>
                  <a:pt x="5001363" y="925097"/>
                  <a:pt x="5006342" y="925949"/>
                  <a:pt x="5011121" y="927021"/>
                </a:cubicBezTo>
                <a:close/>
                <a:moveTo>
                  <a:pt x="6254019" y="865699"/>
                </a:moveTo>
                <a:lnTo>
                  <a:pt x="6295606" y="866404"/>
                </a:lnTo>
                <a:lnTo>
                  <a:pt x="6295606" y="923144"/>
                </a:lnTo>
                <a:cubicBezTo>
                  <a:pt x="6295827" y="923377"/>
                  <a:pt x="6298125" y="923538"/>
                  <a:pt x="6302497" y="923627"/>
                </a:cubicBezTo>
                <a:cubicBezTo>
                  <a:pt x="6306871" y="923716"/>
                  <a:pt x="6311987" y="923747"/>
                  <a:pt x="6317848" y="923719"/>
                </a:cubicBezTo>
                <a:cubicBezTo>
                  <a:pt x="6323709" y="923690"/>
                  <a:pt x="6328982" y="923616"/>
                  <a:pt x="6333667" y="923497"/>
                </a:cubicBezTo>
                <a:cubicBezTo>
                  <a:pt x="6334285" y="928952"/>
                  <a:pt x="6334637" y="935575"/>
                  <a:pt x="6334725" y="943365"/>
                </a:cubicBezTo>
                <a:cubicBezTo>
                  <a:pt x="6334813" y="951155"/>
                  <a:pt x="6335166" y="958042"/>
                  <a:pt x="6335783" y="964025"/>
                </a:cubicBezTo>
                <a:cubicBezTo>
                  <a:pt x="6329975" y="963695"/>
                  <a:pt x="6323528" y="963563"/>
                  <a:pt x="6316443" y="963629"/>
                </a:cubicBezTo>
                <a:cubicBezTo>
                  <a:pt x="6309358" y="963695"/>
                  <a:pt x="6302647" y="963827"/>
                  <a:pt x="6296311" y="964025"/>
                </a:cubicBezTo>
                <a:lnTo>
                  <a:pt x="6296311" y="974598"/>
                </a:lnTo>
                <a:lnTo>
                  <a:pt x="6298425" y="1078564"/>
                </a:lnTo>
                <a:cubicBezTo>
                  <a:pt x="6300233" y="1088046"/>
                  <a:pt x="6303157" y="1094377"/>
                  <a:pt x="6307197" y="1097555"/>
                </a:cubicBezTo>
                <a:cubicBezTo>
                  <a:pt x="6311237" y="1100734"/>
                  <a:pt x="6316118" y="1102365"/>
                  <a:pt x="6321841" y="1102450"/>
                </a:cubicBezTo>
                <a:cubicBezTo>
                  <a:pt x="6327566" y="1102535"/>
                  <a:pt x="6333857" y="1102679"/>
                  <a:pt x="6340716" y="1102881"/>
                </a:cubicBezTo>
                <a:lnTo>
                  <a:pt x="6339659" y="1139533"/>
                </a:lnTo>
                <a:cubicBezTo>
                  <a:pt x="6335592" y="1140422"/>
                  <a:pt x="6331479" y="1141112"/>
                  <a:pt x="6327325" y="1141604"/>
                </a:cubicBezTo>
                <a:cubicBezTo>
                  <a:pt x="6323169" y="1142096"/>
                  <a:pt x="6319057" y="1142345"/>
                  <a:pt x="6314989" y="1142353"/>
                </a:cubicBezTo>
                <a:cubicBezTo>
                  <a:pt x="6307199" y="1142375"/>
                  <a:pt x="6299519" y="1141449"/>
                  <a:pt x="6291949" y="1139577"/>
                </a:cubicBezTo>
                <a:cubicBezTo>
                  <a:pt x="6284380" y="1137705"/>
                  <a:pt x="6277141" y="1134753"/>
                  <a:pt x="6270231" y="1130723"/>
                </a:cubicBezTo>
                <a:cubicBezTo>
                  <a:pt x="6266891" y="1127866"/>
                  <a:pt x="6264497" y="1124856"/>
                  <a:pt x="6263051" y="1121692"/>
                </a:cubicBezTo>
                <a:cubicBezTo>
                  <a:pt x="6261605" y="1118527"/>
                  <a:pt x="6260003" y="1115429"/>
                  <a:pt x="6258249" y="1112396"/>
                </a:cubicBezTo>
                <a:cubicBezTo>
                  <a:pt x="6255511" y="1088733"/>
                  <a:pt x="6254027" y="1064430"/>
                  <a:pt x="6253799" y="1039488"/>
                </a:cubicBezTo>
                <a:cubicBezTo>
                  <a:pt x="6253571" y="1014547"/>
                  <a:pt x="6253058" y="990333"/>
                  <a:pt x="6252257" y="966845"/>
                </a:cubicBezTo>
                <a:cubicBezTo>
                  <a:pt x="6248271" y="966860"/>
                  <a:pt x="6244527" y="966830"/>
                  <a:pt x="6241024" y="966757"/>
                </a:cubicBezTo>
                <a:cubicBezTo>
                  <a:pt x="6237522" y="966683"/>
                  <a:pt x="6233865" y="966478"/>
                  <a:pt x="6230055" y="966140"/>
                </a:cubicBezTo>
                <a:cubicBezTo>
                  <a:pt x="6230047" y="958959"/>
                  <a:pt x="6229975" y="952087"/>
                  <a:pt x="6229835" y="945523"/>
                </a:cubicBezTo>
                <a:cubicBezTo>
                  <a:pt x="6229695" y="938959"/>
                  <a:pt x="6229534" y="932439"/>
                  <a:pt x="6229351" y="925964"/>
                </a:cubicBezTo>
                <a:lnTo>
                  <a:pt x="6254725" y="925611"/>
                </a:lnTo>
                <a:close/>
                <a:moveTo>
                  <a:pt x="3815620" y="865699"/>
                </a:moveTo>
                <a:lnTo>
                  <a:pt x="3857207" y="866404"/>
                </a:lnTo>
                <a:lnTo>
                  <a:pt x="3857207" y="923144"/>
                </a:lnTo>
                <a:cubicBezTo>
                  <a:pt x="3857428" y="923377"/>
                  <a:pt x="3859725" y="923538"/>
                  <a:pt x="3864098" y="923627"/>
                </a:cubicBezTo>
                <a:cubicBezTo>
                  <a:pt x="3868471" y="923716"/>
                  <a:pt x="3873587" y="923747"/>
                  <a:pt x="3879448" y="923719"/>
                </a:cubicBezTo>
                <a:cubicBezTo>
                  <a:pt x="3885309" y="923690"/>
                  <a:pt x="3890582" y="923616"/>
                  <a:pt x="3895268" y="923497"/>
                </a:cubicBezTo>
                <a:cubicBezTo>
                  <a:pt x="3895885" y="928952"/>
                  <a:pt x="3896237" y="935575"/>
                  <a:pt x="3896325" y="943365"/>
                </a:cubicBezTo>
                <a:cubicBezTo>
                  <a:pt x="3896413" y="951155"/>
                  <a:pt x="3896766" y="958042"/>
                  <a:pt x="3897383" y="964025"/>
                </a:cubicBezTo>
                <a:cubicBezTo>
                  <a:pt x="3891575" y="963695"/>
                  <a:pt x="3885129" y="963563"/>
                  <a:pt x="3878043" y="963629"/>
                </a:cubicBezTo>
                <a:cubicBezTo>
                  <a:pt x="3870958" y="963695"/>
                  <a:pt x="3864247" y="963827"/>
                  <a:pt x="3857911" y="964025"/>
                </a:cubicBezTo>
                <a:lnTo>
                  <a:pt x="3857911" y="974598"/>
                </a:lnTo>
                <a:lnTo>
                  <a:pt x="3860026" y="1078564"/>
                </a:lnTo>
                <a:cubicBezTo>
                  <a:pt x="3861833" y="1088046"/>
                  <a:pt x="3864757" y="1094377"/>
                  <a:pt x="3868797" y="1097555"/>
                </a:cubicBezTo>
                <a:cubicBezTo>
                  <a:pt x="3872837" y="1100734"/>
                  <a:pt x="3877719" y="1102365"/>
                  <a:pt x="3883442" y="1102450"/>
                </a:cubicBezTo>
                <a:cubicBezTo>
                  <a:pt x="3889166" y="1102535"/>
                  <a:pt x="3895457" y="1102679"/>
                  <a:pt x="3902317" y="1102881"/>
                </a:cubicBezTo>
                <a:lnTo>
                  <a:pt x="3901259" y="1139533"/>
                </a:lnTo>
                <a:cubicBezTo>
                  <a:pt x="3897192" y="1140422"/>
                  <a:pt x="3893080" y="1141112"/>
                  <a:pt x="3888925" y="1141604"/>
                </a:cubicBezTo>
                <a:cubicBezTo>
                  <a:pt x="3884769" y="1142096"/>
                  <a:pt x="3880657" y="1142345"/>
                  <a:pt x="3876589" y="1142353"/>
                </a:cubicBezTo>
                <a:cubicBezTo>
                  <a:pt x="3868799" y="1142375"/>
                  <a:pt x="3861120" y="1141449"/>
                  <a:pt x="3853550" y="1139577"/>
                </a:cubicBezTo>
                <a:cubicBezTo>
                  <a:pt x="3845980" y="1137705"/>
                  <a:pt x="3838741" y="1134753"/>
                  <a:pt x="3831832" y="1130723"/>
                </a:cubicBezTo>
                <a:cubicBezTo>
                  <a:pt x="3828491" y="1127866"/>
                  <a:pt x="3826097" y="1124856"/>
                  <a:pt x="3824651" y="1121692"/>
                </a:cubicBezTo>
                <a:cubicBezTo>
                  <a:pt x="3823205" y="1118527"/>
                  <a:pt x="3821604" y="1115429"/>
                  <a:pt x="3819849" y="1112396"/>
                </a:cubicBezTo>
                <a:cubicBezTo>
                  <a:pt x="3817111" y="1088733"/>
                  <a:pt x="3815627" y="1064430"/>
                  <a:pt x="3815400" y="1039488"/>
                </a:cubicBezTo>
                <a:cubicBezTo>
                  <a:pt x="3815172" y="1014547"/>
                  <a:pt x="3814658" y="990333"/>
                  <a:pt x="3813858" y="966845"/>
                </a:cubicBezTo>
                <a:cubicBezTo>
                  <a:pt x="3809871" y="966860"/>
                  <a:pt x="3806127" y="966830"/>
                  <a:pt x="3802625" y="966757"/>
                </a:cubicBezTo>
                <a:cubicBezTo>
                  <a:pt x="3799122" y="966683"/>
                  <a:pt x="3795466" y="966478"/>
                  <a:pt x="3791655" y="966140"/>
                </a:cubicBezTo>
                <a:cubicBezTo>
                  <a:pt x="3791648" y="958959"/>
                  <a:pt x="3791574" y="952087"/>
                  <a:pt x="3791435" y="945523"/>
                </a:cubicBezTo>
                <a:cubicBezTo>
                  <a:pt x="3791295" y="938959"/>
                  <a:pt x="3791134" y="932439"/>
                  <a:pt x="3790950" y="925964"/>
                </a:cubicBezTo>
                <a:lnTo>
                  <a:pt x="3816325" y="925611"/>
                </a:lnTo>
                <a:close/>
                <a:moveTo>
                  <a:pt x="1939195" y="865699"/>
                </a:moveTo>
                <a:lnTo>
                  <a:pt x="1980781" y="866404"/>
                </a:lnTo>
                <a:lnTo>
                  <a:pt x="1980781" y="923144"/>
                </a:lnTo>
                <a:cubicBezTo>
                  <a:pt x="1981003" y="923377"/>
                  <a:pt x="1983300" y="923538"/>
                  <a:pt x="1987673" y="923627"/>
                </a:cubicBezTo>
                <a:cubicBezTo>
                  <a:pt x="1992046" y="923716"/>
                  <a:pt x="1997163" y="923747"/>
                  <a:pt x="2003023" y="923719"/>
                </a:cubicBezTo>
                <a:cubicBezTo>
                  <a:pt x="2008884" y="923690"/>
                  <a:pt x="2014157" y="923616"/>
                  <a:pt x="2018843" y="923497"/>
                </a:cubicBezTo>
                <a:cubicBezTo>
                  <a:pt x="2019460" y="928952"/>
                  <a:pt x="2019813" y="935575"/>
                  <a:pt x="2019901" y="943365"/>
                </a:cubicBezTo>
                <a:cubicBezTo>
                  <a:pt x="2019989" y="951155"/>
                  <a:pt x="2020341" y="958042"/>
                  <a:pt x="2020958" y="964025"/>
                </a:cubicBezTo>
                <a:cubicBezTo>
                  <a:pt x="2015150" y="963695"/>
                  <a:pt x="2008703" y="963563"/>
                  <a:pt x="2001619" y="963629"/>
                </a:cubicBezTo>
                <a:cubicBezTo>
                  <a:pt x="1994533" y="963695"/>
                  <a:pt x="1987823" y="963827"/>
                  <a:pt x="1981486" y="964025"/>
                </a:cubicBezTo>
                <a:lnTo>
                  <a:pt x="1981486" y="974598"/>
                </a:lnTo>
                <a:lnTo>
                  <a:pt x="1983601" y="1078564"/>
                </a:lnTo>
                <a:cubicBezTo>
                  <a:pt x="1985409" y="1088046"/>
                  <a:pt x="1988332" y="1094377"/>
                  <a:pt x="1992372" y="1097555"/>
                </a:cubicBezTo>
                <a:cubicBezTo>
                  <a:pt x="1996412" y="1100734"/>
                  <a:pt x="2001294" y="1102365"/>
                  <a:pt x="2007017" y="1102450"/>
                </a:cubicBezTo>
                <a:cubicBezTo>
                  <a:pt x="2012741" y="1102535"/>
                  <a:pt x="2019033" y="1102679"/>
                  <a:pt x="2025892" y="1102881"/>
                </a:cubicBezTo>
                <a:lnTo>
                  <a:pt x="2024835" y="1139533"/>
                </a:lnTo>
                <a:cubicBezTo>
                  <a:pt x="2020767" y="1140422"/>
                  <a:pt x="2016655" y="1141112"/>
                  <a:pt x="2012500" y="1141604"/>
                </a:cubicBezTo>
                <a:cubicBezTo>
                  <a:pt x="2008344" y="1142096"/>
                  <a:pt x="2004232" y="1142345"/>
                  <a:pt x="2000165" y="1142353"/>
                </a:cubicBezTo>
                <a:cubicBezTo>
                  <a:pt x="1992374" y="1142375"/>
                  <a:pt x="1984695" y="1141449"/>
                  <a:pt x="1977125" y="1139577"/>
                </a:cubicBezTo>
                <a:cubicBezTo>
                  <a:pt x="1969555" y="1137705"/>
                  <a:pt x="1962316" y="1134753"/>
                  <a:pt x="1955407" y="1130723"/>
                </a:cubicBezTo>
                <a:cubicBezTo>
                  <a:pt x="1952066" y="1127866"/>
                  <a:pt x="1949673" y="1124856"/>
                  <a:pt x="1948226" y="1121692"/>
                </a:cubicBezTo>
                <a:cubicBezTo>
                  <a:pt x="1946780" y="1118527"/>
                  <a:pt x="1945179" y="1115429"/>
                  <a:pt x="1943424" y="1112396"/>
                </a:cubicBezTo>
                <a:cubicBezTo>
                  <a:pt x="1940686" y="1088733"/>
                  <a:pt x="1939203" y="1064430"/>
                  <a:pt x="1938975" y="1039488"/>
                </a:cubicBezTo>
                <a:cubicBezTo>
                  <a:pt x="1938747" y="1014547"/>
                  <a:pt x="1938233" y="990333"/>
                  <a:pt x="1937433" y="966845"/>
                </a:cubicBezTo>
                <a:cubicBezTo>
                  <a:pt x="1933446" y="966860"/>
                  <a:pt x="1929702" y="966830"/>
                  <a:pt x="1926200" y="966757"/>
                </a:cubicBezTo>
                <a:cubicBezTo>
                  <a:pt x="1922697" y="966683"/>
                  <a:pt x="1919041" y="966478"/>
                  <a:pt x="1915231" y="966140"/>
                </a:cubicBezTo>
                <a:cubicBezTo>
                  <a:pt x="1915223" y="958959"/>
                  <a:pt x="1915149" y="952087"/>
                  <a:pt x="1915010" y="945523"/>
                </a:cubicBezTo>
                <a:cubicBezTo>
                  <a:pt x="1914871" y="938959"/>
                  <a:pt x="1914709" y="932439"/>
                  <a:pt x="1914525" y="925964"/>
                </a:cubicBezTo>
                <a:lnTo>
                  <a:pt x="1939900" y="925611"/>
                </a:lnTo>
                <a:close/>
                <a:moveTo>
                  <a:pt x="103966" y="854421"/>
                </a:moveTo>
                <a:cubicBezTo>
                  <a:pt x="112039" y="880170"/>
                  <a:pt x="119975" y="908595"/>
                  <a:pt x="127774" y="939695"/>
                </a:cubicBezTo>
                <a:cubicBezTo>
                  <a:pt x="135573" y="970796"/>
                  <a:pt x="143431" y="1003032"/>
                  <a:pt x="151347" y="1036403"/>
                </a:cubicBezTo>
                <a:cubicBezTo>
                  <a:pt x="159264" y="1069775"/>
                  <a:pt x="167435" y="1102742"/>
                  <a:pt x="175860" y="1135304"/>
                </a:cubicBezTo>
                <a:lnTo>
                  <a:pt x="127226" y="1135304"/>
                </a:lnTo>
                <a:cubicBezTo>
                  <a:pt x="124480" y="1127037"/>
                  <a:pt x="122130" y="1117492"/>
                  <a:pt x="120177" y="1106670"/>
                </a:cubicBezTo>
                <a:cubicBezTo>
                  <a:pt x="118224" y="1095847"/>
                  <a:pt x="116227" y="1085774"/>
                  <a:pt x="114186" y="1076449"/>
                </a:cubicBezTo>
                <a:cubicBezTo>
                  <a:pt x="104259" y="1075825"/>
                  <a:pt x="94157" y="1075663"/>
                  <a:pt x="83878" y="1075964"/>
                </a:cubicBezTo>
                <a:cubicBezTo>
                  <a:pt x="73599" y="1076265"/>
                  <a:pt x="63496" y="1076545"/>
                  <a:pt x="53569" y="1076802"/>
                </a:cubicBezTo>
                <a:lnTo>
                  <a:pt x="38415" y="1135304"/>
                </a:lnTo>
                <a:cubicBezTo>
                  <a:pt x="34171" y="1135275"/>
                  <a:pt x="29883" y="1135157"/>
                  <a:pt x="25551" y="1134952"/>
                </a:cubicBezTo>
                <a:cubicBezTo>
                  <a:pt x="21219" y="1134746"/>
                  <a:pt x="16931" y="1134629"/>
                  <a:pt x="12688" y="1134599"/>
                </a:cubicBezTo>
                <a:cubicBezTo>
                  <a:pt x="10573" y="1134585"/>
                  <a:pt x="8459" y="1134614"/>
                  <a:pt x="6344" y="1134687"/>
                </a:cubicBezTo>
                <a:cubicBezTo>
                  <a:pt x="4229" y="1134761"/>
                  <a:pt x="2115" y="1134966"/>
                  <a:pt x="0" y="1135304"/>
                </a:cubicBezTo>
                <a:lnTo>
                  <a:pt x="5992" y="1107110"/>
                </a:lnTo>
                <a:lnTo>
                  <a:pt x="62732" y="854774"/>
                </a:lnTo>
                <a:cubicBezTo>
                  <a:pt x="64979" y="854774"/>
                  <a:pt x="67974" y="854774"/>
                  <a:pt x="71719" y="854774"/>
                </a:cubicBezTo>
                <a:cubicBezTo>
                  <a:pt x="75463" y="854774"/>
                  <a:pt x="80221" y="854774"/>
                  <a:pt x="85992" y="854774"/>
                </a:cubicBezTo>
                <a:cubicBezTo>
                  <a:pt x="89208" y="854781"/>
                  <a:pt x="92380" y="854766"/>
                  <a:pt x="95508" y="854730"/>
                </a:cubicBezTo>
                <a:cubicBezTo>
                  <a:pt x="98635" y="854693"/>
                  <a:pt x="101455" y="854590"/>
                  <a:pt x="103966" y="854421"/>
                </a:cubicBezTo>
                <a:close/>
                <a:moveTo>
                  <a:pt x="4222690" y="853716"/>
                </a:moveTo>
                <a:cubicBezTo>
                  <a:pt x="4223337" y="862050"/>
                  <a:pt x="4223630" y="873930"/>
                  <a:pt x="4223571" y="889355"/>
                </a:cubicBezTo>
                <a:cubicBezTo>
                  <a:pt x="4223513" y="904781"/>
                  <a:pt x="4223453" y="922388"/>
                  <a:pt x="4223395" y="942175"/>
                </a:cubicBezTo>
                <a:cubicBezTo>
                  <a:pt x="4230575" y="937623"/>
                  <a:pt x="4237447" y="934304"/>
                  <a:pt x="4244011" y="932219"/>
                </a:cubicBezTo>
                <a:cubicBezTo>
                  <a:pt x="4250575" y="930134"/>
                  <a:pt x="4257095" y="929106"/>
                  <a:pt x="4263571" y="929135"/>
                </a:cubicBezTo>
                <a:cubicBezTo>
                  <a:pt x="4267602" y="929143"/>
                  <a:pt x="4271699" y="929481"/>
                  <a:pt x="4275862" y="930149"/>
                </a:cubicBezTo>
                <a:cubicBezTo>
                  <a:pt x="4280025" y="930817"/>
                  <a:pt x="4284387" y="931771"/>
                  <a:pt x="4288945" y="933012"/>
                </a:cubicBezTo>
                <a:cubicBezTo>
                  <a:pt x="4297521" y="940721"/>
                  <a:pt x="4303189" y="951470"/>
                  <a:pt x="4305950" y="965259"/>
                </a:cubicBezTo>
                <a:cubicBezTo>
                  <a:pt x="4308711" y="979048"/>
                  <a:pt x="4309974" y="994026"/>
                  <a:pt x="4309739" y="1010193"/>
                </a:cubicBezTo>
                <a:cubicBezTo>
                  <a:pt x="4309731" y="1016933"/>
                  <a:pt x="4309659" y="1023717"/>
                  <a:pt x="4309519" y="1030546"/>
                </a:cubicBezTo>
                <a:cubicBezTo>
                  <a:pt x="4309379" y="1037374"/>
                  <a:pt x="4309218" y="1043982"/>
                  <a:pt x="4309034" y="1050370"/>
                </a:cubicBezTo>
                <a:lnTo>
                  <a:pt x="4307977" y="1135304"/>
                </a:lnTo>
                <a:cubicBezTo>
                  <a:pt x="4301831" y="1135275"/>
                  <a:pt x="4295619" y="1135157"/>
                  <a:pt x="4289342" y="1134952"/>
                </a:cubicBezTo>
                <a:cubicBezTo>
                  <a:pt x="4283065" y="1134746"/>
                  <a:pt x="4276589" y="1134629"/>
                  <a:pt x="4269915" y="1134599"/>
                </a:cubicBezTo>
                <a:lnTo>
                  <a:pt x="4271325" y="993982"/>
                </a:lnTo>
                <a:cubicBezTo>
                  <a:pt x="4271200" y="986148"/>
                  <a:pt x="4268807" y="980582"/>
                  <a:pt x="4264144" y="977285"/>
                </a:cubicBezTo>
                <a:cubicBezTo>
                  <a:pt x="4259482" y="973989"/>
                  <a:pt x="4254357" y="972388"/>
                  <a:pt x="4248769" y="972484"/>
                </a:cubicBezTo>
                <a:cubicBezTo>
                  <a:pt x="4247169" y="972476"/>
                  <a:pt x="4245613" y="972579"/>
                  <a:pt x="4244099" y="972792"/>
                </a:cubicBezTo>
                <a:cubicBezTo>
                  <a:pt x="4242587" y="973005"/>
                  <a:pt x="4241207" y="973372"/>
                  <a:pt x="4239959" y="973893"/>
                </a:cubicBezTo>
                <a:cubicBezTo>
                  <a:pt x="4233391" y="976889"/>
                  <a:pt x="4228749" y="981980"/>
                  <a:pt x="4226031" y="989165"/>
                </a:cubicBezTo>
                <a:cubicBezTo>
                  <a:pt x="4223315" y="996351"/>
                  <a:pt x="4221753" y="1004574"/>
                  <a:pt x="4221345" y="1013835"/>
                </a:cubicBezTo>
                <a:cubicBezTo>
                  <a:pt x="4220939" y="1023096"/>
                  <a:pt x="4220917" y="1032337"/>
                  <a:pt x="4221280" y="1041559"/>
                </a:cubicBezTo>
                <a:cubicBezTo>
                  <a:pt x="4221655" y="1058072"/>
                  <a:pt x="4221875" y="1074034"/>
                  <a:pt x="4221941" y="1089445"/>
                </a:cubicBezTo>
                <a:cubicBezTo>
                  <a:pt x="4222007" y="1104856"/>
                  <a:pt x="4221787" y="1120025"/>
                  <a:pt x="4221280" y="1134952"/>
                </a:cubicBezTo>
                <a:lnTo>
                  <a:pt x="4180399" y="1134952"/>
                </a:lnTo>
                <a:cubicBezTo>
                  <a:pt x="4180047" y="1112374"/>
                  <a:pt x="4179782" y="1090128"/>
                  <a:pt x="4179606" y="1068211"/>
                </a:cubicBezTo>
                <a:cubicBezTo>
                  <a:pt x="4179429" y="1046295"/>
                  <a:pt x="4179341" y="1024841"/>
                  <a:pt x="4179341" y="1003849"/>
                </a:cubicBezTo>
                <a:cubicBezTo>
                  <a:pt x="4179349" y="978108"/>
                  <a:pt x="4179511" y="953203"/>
                  <a:pt x="4179826" y="929135"/>
                </a:cubicBezTo>
                <a:cubicBezTo>
                  <a:pt x="4180142" y="905068"/>
                  <a:pt x="4180568" y="881925"/>
                  <a:pt x="4181104" y="859708"/>
                </a:cubicBezTo>
                <a:cubicBezTo>
                  <a:pt x="4187991" y="858687"/>
                  <a:pt x="4195187" y="857468"/>
                  <a:pt x="4202689" y="856051"/>
                </a:cubicBezTo>
                <a:cubicBezTo>
                  <a:pt x="4210193" y="854634"/>
                  <a:pt x="4216861" y="853856"/>
                  <a:pt x="4222690" y="853716"/>
                </a:cubicBezTo>
                <a:close/>
                <a:moveTo>
                  <a:pt x="6383121" y="852659"/>
                </a:moveTo>
                <a:cubicBezTo>
                  <a:pt x="6387623" y="852667"/>
                  <a:pt x="6391837" y="853621"/>
                  <a:pt x="6395765" y="855523"/>
                </a:cubicBezTo>
                <a:cubicBezTo>
                  <a:pt x="6399693" y="857424"/>
                  <a:pt x="6402762" y="860229"/>
                  <a:pt x="6404972" y="863937"/>
                </a:cubicBezTo>
                <a:cubicBezTo>
                  <a:pt x="6407087" y="867872"/>
                  <a:pt x="6408144" y="871631"/>
                  <a:pt x="6408144" y="875214"/>
                </a:cubicBezTo>
                <a:cubicBezTo>
                  <a:pt x="6408077" y="878731"/>
                  <a:pt x="6407329" y="882094"/>
                  <a:pt x="6405897" y="885303"/>
                </a:cubicBezTo>
                <a:cubicBezTo>
                  <a:pt x="6404465" y="888511"/>
                  <a:pt x="6402747" y="891610"/>
                  <a:pt x="6400743" y="894598"/>
                </a:cubicBezTo>
                <a:cubicBezTo>
                  <a:pt x="6398945" y="896375"/>
                  <a:pt x="6396815" y="897755"/>
                  <a:pt x="6394355" y="898739"/>
                </a:cubicBezTo>
                <a:cubicBezTo>
                  <a:pt x="6391895" y="899723"/>
                  <a:pt x="6389325" y="900222"/>
                  <a:pt x="6386646" y="900237"/>
                </a:cubicBezTo>
                <a:cubicBezTo>
                  <a:pt x="6384685" y="900237"/>
                  <a:pt x="6382703" y="899972"/>
                  <a:pt x="6380699" y="899444"/>
                </a:cubicBezTo>
                <a:cubicBezTo>
                  <a:pt x="6378694" y="898915"/>
                  <a:pt x="6376800" y="898122"/>
                  <a:pt x="6375016" y="897065"/>
                </a:cubicBezTo>
                <a:cubicBezTo>
                  <a:pt x="6370574" y="894385"/>
                  <a:pt x="6367123" y="891110"/>
                  <a:pt x="6364663" y="887241"/>
                </a:cubicBezTo>
                <a:cubicBezTo>
                  <a:pt x="6362204" y="883372"/>
                  <a:pt x="6360955" y="879128"/>
                  <a:pt x="6360919" y="874510"/>
                </a:cubicBezTo>
                <a:cubicBezTo>
                  <a:pt x="6360919" y="872043"/>
                  <a:pt x="6361271" y="869576"/>
                  <a:pt x="6361976" y="867109"/>
                </a:cubicBezTo>
                <a:cubicBezTo>
                  <a:pt x="6363673" y="862035"/>
                  <a:pt x="6366447" y="858349"/>
                  <a:pt x="6370302" y="856051"/>
                </a:cubicBezTo>
                <a:cubicBezTo>
                  <a:pt x="6374157" y="853753"/>
                  <a:pt x="6378430" y="852622"/>
                  <a:pt x="6383121" y="852659"/>
                </a:cubicBezTo>
                <a:close/>
                <a:moveTo>
                  <a:pt x="6173571" y="852659"/>
                </a:moveTo>
                <a:cubicBezTo>
                  <a:pt x="6178072" y="852667"/>
                  <a:pt x="6182287" y="853621"/>
                  <a:pt x="6186215" y="855523"/>
                </a:cubicBezTo>
                <a:cubicBezTo>
                  <a:pt x="6190143" y="857424"/>
                  <a:pt x="6193213" y="860229"/>
                  <a:pt x="6195422" y="863937"/>
                </a:cubicBezTo>
                <a:cubicBezTo>
                  <a:pt x="6197537" y="867872"/>
                  <a:pt x="6198594" y="871631"/>
                  <a:pt x="6198594" y="875214"/>
                </a:cubicBezTo>
                <a:cubicBezTo>
                  <a:pt x="6198529" y="878731"/>
                  <a:pt x="6197779" y="882094"/>
                  <a:pt x="6196347" y="885303"/>
                </a:cubicBezTo>
                <a:cubicBezTo>
                  <a:pt x="6194915" y="888511"/>
                  <a:pt x="6193198" y="891610"/>
                  <a:pt x="6191193" y="894598"/>
                </a:cubicBezTo>
                <a:cubicBezTo>
                  <a:pt x="6189394" y="896375"/>
                  <a:pt x="6187265" y="897755"/>
                  <a:pt x="6184805" y="898739"/>
                </a:cubicBezTo>
                <a:cubicBezTo>
                  <a:pt x="6182345" y="899723"/>
                  <a:pt x="6179776" y="900222"/>
                  <a:pt x="6177097" y="900237"/>
                </a:cubicBezTo>
                <a:cubicBezTo>
                  <a:pt x="6175135" y="900237"/>
                  <a:pt x="6173153" y="899972"/>
                  <a:pt x="6171149" y="899444"/>
                </a:cubicBezTo>
                <a:cubicBezTo>
                  <a:pt x="6169145" y="898915"/>
                  <a:pt x="6167251" y="898122"/>
                  <a:pt x="6165467" y="897065"/>
                </a:cubicBezTo>
                <a:cubicBezTo>
                  <a:pt x="6161023" y="894385"/>
                  <a:pt x="6157573" y="891110"/>
                  <a:pt x="6155113" y="887241"/>
                </a:cubicBezTo>
                <a:cubicBezTo>
                  <a:pt x="6152654" y="883372"/>
                  <a:pt x="6151405" y="879128"/>
                  <a:pt x="6151369" y="874510"/>
                </a:cubicBezTo>
                <a:cubicBezTo>
                  <a:pt x="6151369" y="872043"/>
                  <a:pt x="6151722" y="869576"/>
                  <a:pt x="6152427" y="867109"/>
                </a:cubicBezTo>
                <a:cubicBezTo>
                  <a:pt x="6154123" y="862035"/>
                  <a:pt x="6156897" y="858349"/>
                  <a:pt x="6160753" y="856051"/>
                </a:cubicBezTo>
                <a:cubicBezTo>
                  <a:pt x="6164607" y="853753"/>
                  <a:pt x="6168880" y="852622"/>
                  <a:pt x="6173571" y="852659"/>
                </a:cubicBezTo>
                <a:close/>
                <a:moveTo>
                  <a:pt x="5750537" y="852659"/>
                </a:moveTo>
                <a:lnTo>
                  <a:pt x="5787895" y="853364"/>
                </a:lnTo>
                <a:cubicBezTo>
                  <a:pt x="5787190" y="874157"/>
                  <a:pt x="5786837" y="895655"/>
                  <a:pt x="5786837" y="917858"/>
                </a:cubicBezTo>
                <a:cubicBezTo>
                  <a:pt x="5786955" y="952116"/>
                  <a:pt x="5787513" y="987388"/>
                  <a:pt x="5788512" y="1023673"/>
                </a:cubicBezTo>
                <a:cubicBezTo>
                  <a:pt x="5789509" y="1059958"/>
                  <a:pt x="5790245" y="1096816"/>
                  <a:pt x="5790714" y="1134247"/>
                </a:cubicBezTo>
                <a:lnTo>
                  <a:pt x="5756529" y="1136361"/>
                </a:lnTo>
                <a:lnTo>
                  <a:pt x="5754767" y="1115216"/>
                </a:lnTo>
                <a:cubicBezTo>
                  <a:pt x="5750691" y="1117896"/>
                  <a:pt x="5747035" y="1120201"/>
                  <a:pt x="5743797" y="1122132"/>
                </a:cubicBezTo>
                <a:cubicBezTo>
                  <a:pt x="5740559" y="1124063"/>
                  <a:pt x="5736815" y="1125399"/>
                  <a:pt x="5732565" y="1126141"/>
                </a:cubicBezTo>
                <a:cubicBezTo>
                  <a:pt x="5728482" y="1126890"/>
                  <a:pt x="5724312" y="1127595"/>
                  <a:pt x="5720053" y="1128256"/>
                </a:cubicBezTo>
                <a:cubicBezTo>
                  <a:pt x="5715795" y="1128916"/>
                  <a:pt x="5711625" y="1129269"/>
                  <a:pt x="5707542" y="1129313"/>
                </a:cubicBezTo>
                <a:cubicBezTo>
                  <a:pt x="5703613" y="1129364"/>
                  <a:pt x="5699929" y="1128821"/>
                  <a:pt x="5696485" y="1127683"/>
                </a:cubicBezTo>
                <a:cubicBezTo>
                  <a:pt x="5693041" y="1126545"/>
                  <a:pt x="5690149" y="1124504"/>
                  <a:pt x="5687806" y="1121559"/>
                </a:cubicBezTo>
                <a:cubicBezTo>
                  <a:pt x="5680581" y="1108241"/>
                  <a:pt x="5675735" y="1093116"/>
                  <a:pt x="5673269" y="1076185"/>
                </a:cubicBezTo>
                <a:cubicBezTo>
                  <a:pt x="5670802" y="1059254"/>
                  <a:pt x="5669656" y="1042190"/>
                  <a:pt x="5669832" y="1024995"/>
                </a:cubicBezTo>
                <a:cubicBezTo>
                  <a:pt x="5669847" y="1021669"/>
                  <a:pt x="5669906" y="1018453"/>
                  <a:pt x="5670009" y="1015347"/>
                </a:cubicBezTo>
                <a:cubicBezTo>
                  <a:pt x="5670111" y="1012242"/>
                  <a:pt x="5670171" y="1009114"/>
                  <a:pt x="5670185" y="1005964"/>
                </a:cubicBezTo>
                <a:cubicBezTo>
                  <a:pt x="5670171" y="1004907"/>
                  <a:pt x="5670111" y="1003761"/>
                  <a:pt x="5670009" y="1002528"/>
                </a:cubicBezTo>
                <a:cubicBezTo>
                  <a:pt x="5669906" y="1001294"/>
                  <a:pt x="5669847" y="999973"/>
                  <a:pt x="5669832" y="998563"/>
                </a:cubicBezTo>
                <a:cubicBezTo>
                  <a:pt x="5669575" y="988827"/>
                  <a:pt x="5671147" y="977990"/>
                  <a:pt x="5674547" y="966052"/>
                </a:cubicBezTo>
                <a:cubicBezTo>
                  <a:pt x="5677945" y="954114"/>
                  <a:pt x="5684715" y="944510"/>
                  <a:pt x="5694855" y="937241"/>
                </a:cubicBezTo>
                <a:cubicBezTo>
                  <a:pt x="5699597" y="934253"/>
                  <a:pt x="5704385" y="932036"/>
                  <a:pt x="5709215" y="930589"/>
                </a:cubicBezTo>
                <a:cubicBezTo>
                  <a:pt x="5714047" y="929143"/>
                  <a:pt x="5719011" y="928423"/>
                  <a:pt x="5724106" y="928431"/>
                </a:cubicBezTo>
                <a:cubicBezTo>
                  <a:pt x="5728349" y="928431"/>
                  <a:pt x="5732637" y="928871"/>
                  <a:pt x="5736969" y="929752"/>
                </a:cubicBezTo>
                <a:cubicBezTo>
                  <a:pt x="5741301" y="930633"/>
                  <a:pt x="5745589" y="931955"/>
                  <a:pt x="5749833" y="933717"/>
                </a:cubicBezTo>
                <a:cubicBezTo>
                  <a:pt x="5749797" y="914789"/>
                  <a:pt x="5750046" y="898195"/>
                  <a:pt x="5750582" y="883937"/>
                </a:cubicBezTo>
                <a:cubicBezTo>
                  <a:pt x="5751118" y="869678"/>
                  <a:pt x="5751103" y="859252"/>
                  <a:pt x="5750537" y="852659"/>
                </a:cubicBezTo>
                <a:close/>
                <a:moveTo>
                  <a:pt x="3020797" y="852659"/>
                </a:moveTo>
                <a:cubicBezTo>
                  <a:pt x="3025298" y="852667"/>
                  <a:pt x="3029512" y="853621"/>
                  <a:pt x="3033440" y="855523"/>
                </a:cubicBezTo>
                <a:cubicBezTo>
                  <a:pt x="3037368" y="857424"/>
                  <a:pt x="3040437" y="860229"/>
                  <a:pt x="3042647" y="863937"/>
                </a:cubicBezTo>
                <a:cubicBezTo>
                  <a:pt x="3044762" y="867872"/>
                  <a:pt x="3045819" y="871631"/>
                  <a:pt x="3045819" y="875214"/>
                </a:cubicBezTo>
                <a:cubicBezTo>
                  <a:pt x="3045753" y="878731"/>
                  <a:pt x="3045004" y="882094"/>
                  <a:pt x="3043572" y="885303"/>
                </a:cubicBezTo>
                <a:cubicBezTo>
                  <a:pt x="3042141" y="888511"/>
                  <a:pt x="3040423" y="891610"/>
                  <a:pt x="3038418" y="894598"/>
                </a:cubicBezTo>
                <a:cubicBezTo>
                  <a:pt x="3036619" y="896375"/>
                  <a:pt x="3034490" y="897755"/>
                  <a:pt x="3032030" y="898739"/>
                </a:cubicBezTo>
                <a:cubicBezTo>
                  <a:pt x="3029571" y="899723"/>
                  <a:pt x="3027001" y="900222"/>
                  <a:pt x="3024321" y="900237"/>
                </a:cubicBezTo>
                <a:cubicBezTo>
                  <a:pt x="3022361" y="900237"/>
                  <a:pt x="3020379" y="899972"/>
                  <a:pt x="3018374" y="899444"/>
                </a:cubicBezTo>
                <a:cubicBezTo>
                  <a:pt x="3016369" y="898915"/>
                  <a:pt x="3014475" y="898122"/>
                  <a:pt x="3012691" y="897065"/>
                </a:cubicBezTo>
                <a:cubicBezTo>
                  <a:pt x="3008249" y="894385"/>
                  <a:pt x="3004798" y="891110"/>
                  <a:pt x="3002339" y="887241"/>
                </a:cubicBezTo>
                <a:cubicBezTo>
                  <a:pt x="2999879" y="883372"/>
                  <a:pt x="2998631" y="879128"/>
                  <a:pt x="2998594" y="874510"/>
                </a:cubicBezTo>
                <a:cubicBezTo>
                  <a:pt x="2998594" y="872043"/>
                  <a:pt x="2998946" y="869576"/>
                  <a:pt x="2999651" y="867109"/>
                </a:cubicBezTo>
                <a:cubicBezTo>
                  <a:pt x="3001347" y="862035"/>
                  <a:pt x="3004123" y="858349"/>
                  <a:pt x="3007977" y="856051"/>
                </a:cubicBezTo>
                <a:cubicBezTo>
                  <a:pt x="3011832" y="853753"/>
                  <a:pt x="3016105" y="852622"/>
                  <a:pt x="3020797" y="852659"/>
                </a:cubicBezTo>
                <a:close/>
                <a:moveTo>
                  <a:pt x="1607163" y="852659"/>
                </a:moveTo>
                <a:lnTo>
                  <a:pt x="1644520" y="853364"/>
                </a:lnTo>
                <a:cubicBezTo>
                  <a:pt x="1643815" y="874157"/>
                  <a:pt x="1643463" y="895655"/>
                  <a:pt x="1643463" y="917858"/>
                </a:cubicBezTo>
                <a:cubicBezTo>
                  <a:pt x="1643581" y="952116"/>
                  <a:pt x="1644138" y="987388"/>
                  <a:pt x="1645137" y="1023673"/>
                </a:cubicBezTo>
                <a:cubicBezTo>
                  <a:pt x="1646136" y="1059958"/>
                  <a:pt x="1646870" y="1096816"/>
                  <a:pt x="1647340" y="1134247"/>
                </a:cubicBezTo>
                <a:lnTo>
                  <a:pt x="1613155" y="1136361"/>
                </a:lnTo>
                <a:lnTo>
                  <a:pt x="1611392" y="1115216"/>
                </a:lnTo>
                <a:cubicBezTo>
                  <a:pt x="1607317" y="1117896"/>
                  <a:pt x="1603661" y="1120201"/>
                  <a:pt x="1600423" y="1122132"/>
                </a:cubicBezTo>
                <a:cubicBezTo>
                  <a:pt x="1597185" y="1124063"/>
                  <a:pt x="1593441" y="1125399"/>
                  <a:pt x="1589189" y="1126141"/>
                </a:cubicBezTo>
                <a:cubicBezTo>
                  <a:pt x="1585107" y="1126890"/>
                  <a:pt x="1580937" y="1127595"/>
                  <a:pt x="1576679" y="1128256"/>
                </a:cubicBezTo>
                <a:cubicBezTo>
                  <a:pt x="1572420" y="1128916"/>
                  <a:pt x="1568250" y="1129269"/>
                  <a:pt x="1564167" y="1129313"/>
                </a:cubicBezTo>
                <a:cubicBezTo>
                  <a:pt x="1560239" y="1129364"/>
                  <a:pt x="1556554" y="1128821"/>
                  <a:pt x="1553110" y="1127683"/>
                </a:cubicBezTo>
                <a:cubicBezTo>
                  <a:pt x="1549667" y="1126545"/>
                  <a:pt x="1546774" y="1124504"/>
                  <a:pt x="1544431" y="1121559"/>
                </a:cubicBezTo>
                <a:cubicBezTo>
                  <a:pt x="1537207" y="1108241"/>
                  <a:pt x="1532361" y="1093116"/>
                  <a:pt x="1529894" y="1076185"/>
                </a:cubicBezTo>
                <a:cubicBezTo>
                  <a:pt x="1527427" y="1059254"/>
                  <a:pt x="1526282" y="1042190"/>
                  <a:pt x="1526458" y="1024995"/>
                </a:cubicBezTo>
                <a:cubicBezTo>
                  <a:pt x="1526473" y="1021669"/>
                  <a:pt x="1526531" y="1018453"/>
                  <a:pt x="1526634" y="1015347"/>
                </a:cubicBezTo>
                <a:cubicBezTo>
                  <a:pt x="1526737" y="1012242"/>
                  <a:pt x="1526796" y="1009114"/>
                  <a:pt x="1526810" y="1005964"/>
                </a:cubicBezTo>
                <a:cubicBezTo>
                  <a:pt x="1526796" y="1004907"/>
                  <a:pt x="1526737" y="1003761"/>
                  <a:pt x="1526634" y="1002528"/>
                </a:cubicBezTo>
                <a:cubicBezTo>
                  <a:pt x="1526531" y="1001294"/>
                  <a:pt x="1526473" y="999973"/>
                  <a:pt x="1526458" y="998563"/>
                </a:cubicBezTo>
                <a:cubicBezTo>
                  <a:pt x="1526201" y="988827"/>
                  <a:pt x="1527772" y="977990"/>
                  <a:pt x="1531172" y="966052"/>
                </a:cubicBezTo>
                <a:cubicBezTo>
                  <a:pt x="1534571" y="954114"/>
                  <a:pt x="1541341" y="944510"/>
                  <a:pt x="1551480" y="937241"/>
                </a:cubicBezTo>
                <a:cubicBezTo>
                  <a:pt x="1556223" y="934253"/>
                  <a:pt x="1561010" y="932036"/>
                  <a:pt x="1565841" y="930589"/>
                </a:cubicBezTo>
                <a:cubicBezTo>
                  <a:pt x="1570673" y="929143"/>
                  <a:pt x="1575636" y="928423"/>
                  <a:pt x="1580731" y="928431"/>
                </a:cubicBezTo>
                <a:cubicBezTo>
                  <a:pt x="1584975" y="928431"/>
                  <a:pt x="1589263" y="928871"/>
                  <a:pt x="1593595" y="929752"/>
                </a:cubicBezTo>
                <a:cubicBezTo>
                  <a:pt x="1597927" y="930633"/>
                  <a:pt x="1602215" y="931955"/>
                  <a:pt x="1606459" y="933717"/>
                </a:cubicBezTo>
                <a:cubicBezTo>
                  <a:pt x="1606422" y="914789"/>
                  <a:pt x="1606671" y="898195"/>
                  <a:pt x="1607207" y="883937"/>
                </a:cubicBezTo>
                <a:cubicBezTo>
                  <a:pt x="1607743" y="869678"/>
                  <a:pt x="1607729" y="859252"/>
                  <a:pt x="1607163" y="852659"/>
                </a:cubicBezTo>
                <a:close/>
                <a:moveTo>
                  <a:pt x="6751749" y="851602"/>
                </a:moveTo>
                <a:cubicBezTo>
                  <a:pt x="6751205" y="888012"/>
                  <a:pt x="6750529" y="925765"/>
                  <a:pt x="6749722" y="964862"/>
                </a:cubicBezTo>
                <a:cubicBezTo>
                  <a:pt x="6748915" y="1003960"/>
                  <a:pt x="6749119" y="1044797"/>
                  <a:pt x="6750339" y="1087374"/>
                </a:cubicBezTo>
                <a:cubicBezTo>
                  <a:pt x="6750941" y="1094827"/>
                  <a:pt x="6754495" y="1098953"/>
                  <a:pt x="6761000" y="1099753"/>
                </a:cubicBezTo>
                <a:cubicBezTo>
                  <a:pt x="6767505" y="1100553"/>
                  <a:pt x="6774407" y="1100891"/>
                  <a:pt x="6781705" y="1100766"/>
                </a:cubicBezTo>
                <a:cubicBezTo>
                  <a:pt x="6782072" y="1105693"/>
                  <a:pt x="6782395" y="1110377"/>
                  <a:pt x="6782674" y="1114819"/>
                </a:cubicBezTo>
                <a:cubicBezTo>
                  <a:pt x="6782953" y="1119261"/>
                  <a:pt x="6783100" y="1123505"/>
                  <a:pt x="6783114" y="1127551"/>
                </a:cubicBezTo>
                <a:cubicBezTo>
                  <a:pt x="6783129" y="1129673"/>
                  <a:pt x="6783100" y="1131772"/>
                  <a:pt x="6783027" y="1133850"/>
                </a:cubicBezTo>
                <a:cubicBezTo>
                  <a:pt x="6782953" y="1135928"/>
                  <a:pt x="6782747" y="1137940"/>
                  <a:pt x="6782409" y="1139886"/>
                </a:cubicBezTo>
                <a:cubicBezTo>
                  <a:pt x="6779943" y="1139886"/>
                  <a:pt x="6777475" y="1139886"/>
                  <a:pt x="6775009" y="1139886"/>
                </a:cubicBezTo>
                <a:cubicBezTo>
                  <a:pt x="6766270" y="1140057"/>
                  <a:pt x="6757081" y="1139557"/>
                  <a:pt x="6747441" y="1138384"/>
                </a:cubicBezTo>
                <a:cubicBezTo>
                  <a:pt x="6737802" y="1137212"/>
                  <a:pt x="6729396" y="1134336"/>
                  <a:pt x="6722223" y="1129757"/>
                </a:cubicBezTo>
                <a:cubicBezTo>
                  <a:pt x="6715051" y="1125177"/>
                  <a:pt x="6710796" y="1117863"/>
                  <a:pt x="6709457" y="1107815"/>
                </a:cubicBezTo>
                <a:cubicBezTo>
                  <a:pt x="6707909" y="1092697"/>
                  <a:pt x="6706866" y="1077822"/>
                  <a:pt x="6706330" y="1063189"/>
                </a:cubicBezTo>
                <a:cubicBezTo>
                  <a:pt x="6705794" y="1048556"/>
                  <a:pt x="6705545" y="1033945"/>
                  <a:pt x="6705581" y="1019356"/>
                </a:cubicBezTo>
                <a:cubicBezTo>
                  <a:pt x="6705589" y="1007924"/>
                  <a:pt x="6705661" y="996338"/>
                  <a:pt x="6705801" y="984598"/>
                </a:cubicBezTo>
                <a:cubicBezTo>
                  <a:pt x="6705941" y="972858"/>
                  <a:pt x="6706102" y="960832"/>
                  <a:pt x="6706285" y="948519"/>
                </a:cubicBezTo>
                <a:lnTo>
                  <a:pt x="6707343" y="853716"/>
                </a:lnTo>
                <a:cubicBezTo>
                  <a:pt x="6714855" y="853144"/>
                  <a:pt x="6722475" y="852879"/>
                  <a:pt x="6730207" y="852924"/>
                </a:cubicBezTo>
                <a:cubicBezTo>
                  <a:pt x="6737938" y="852968"/>
                  <a:pt x="6745119" y="852527"/>
                  <a:pt x="6751749" y="851602"/>
                </a:cubicBezTo>
                <a:close/>
                <a:moveTo>
                  <a:pt x="4722924" y="851602"/>
                </a:moveTo>
                <a:cubicBezTo>
                  <a:pt x="4722381" y="888012"/>
                  <a:pt x="4721705" y="925765"/>
                  <a:pt x="4720897" y="964862"/>
                </a:cubicBezTo>
                <a:cubicBezTo>
                  <a:pt x="4720090" y="1003960"/>
                  <a:pt x="4720295" y="1044797"/>
                  <a:pt x="4721514" y="1087374"/>
                </a:cubicBezTo>
                <a:cubicBezTo>
                  <a:pt x="4722117" y="1094827"/>
                  <a:pt x="4725670" y="1098953"/>
                  <a:pt x="4732175" y="1099753"/>
                </a:cubicBezTo>
                <a:cubicBezTo>
                  <a:pt x="4738681" y="1100553"/>
                  <a:pt x="4745582" y="1100891"/>
                  <a:pt x="4752880" y="1100766"/>
                </a:cubicBezTo>
                <a:cubicBezTo>
                  <a:pt x="4753247" y="1105693"/>
                  <a:pt x="4753571" y="1110377"/>
                  <a:pt x="4753849" y="1114819"/>
                </a:cubicBezTo>
                <a:cubicBezTo>
                  <a:pt x="4754128" y="1119261"/>
                  <a:pt x="4754275" y="1123505"/>
                  <a:pt x="4754289" y="1127551"/>
                </a:cubicBezTo>
                <a:cubicBezTo>
                  <a:pt x="4754305" y="1129673"/>
                  <a:pt x="4754275" y="1131772"/>
                  <a:pt x="4754201" y="1133850"/>
                </a:cubicBezTo>
                <a:cubicBezTo>
                  <a:pt x="4754128" y="1135928"/>
                  <a:pt x="4753923" y="1137940"/>
                  <a:pt x="4753585" y="1139886"/>
                </a:cubicBezTo>
                <a:cubicBezTo>
                  <a:pt x="4751118" y="1139886"/>
                  <a:pt x="4748651" y="1139886"/>
                  <a:pt x="4746184" y="1139886"/>
                </a:cubicBezTo>
                <a:cubicBezTo>
                  <a:pt x="4737445" y="1140057"/>
                  <a:pt x="4728256" y="1139557"/>
                  <a:pt x="4718617" y="1138384"/>
                </a:cubicBezTo>
                <a:cubicBezTo>
                  <a:pt x="4708977" y="1137212"/>
                  <a:pt x="4700571" y="1134336"/>
                  <a:pt x="4693399" y="1129757"/>
                </a:cubicBezTo>
                <a:cubicBezTo>
                  <a:pt x="4686226" y="1125177"/>
                  <a:pt x="4681971" y="1117863"/>
                  <a:pt x="4680633" y="1107815"/>
                </a:cubicBezTo>
                <a:cubicBezTo>
                  <a:pt x="4679084" y="1092697"/>
                  <a:pt x="4678041" y="1077822"/>
                  <a:pt x="4677505" y="1063189"/>
                </a:cubicBezTo>
                <a:cubicBezTo>
                  <a:pt x="4676969" y="1048556"/>
                  <a:pt x="4676719" y="1033945"/>
                  <a:pt x="4676756" y="1019356"/>
                </a:cubicBezTo>
                <a:cubicBezTo>
                  <a:pt x="4676763" y="1007924"/>
                  <a:pt x="4676837" y="996338"/>
                  <a:pt x="4676977" y="984598"/>
                </a:cubicBezTo>
                <a:cubicBezTo>
                  <a:pt x="4677116" y="972858"/>
                  <a:pt x="4677277" y="960832"/>
                  <a:pt x="4677461" y="948519"/>
                </a:cubicBezTo>
                <a:lnTo>
                  <a:pt x="4678518" y="853716"/>
                </a:lnTo>
                <a:cubicBezTo>
                  <a:pt x="4686029" y="853144"/>
                  <a:pt x="4693651" y="852879"/>
                  <a:pt x="4701382" y="852924"/>
                </a:cubicBezTo>
                <a:cubicBezTo>
                  <a:pt x="4709113" y="852968"/>
                  <a:pt x="4716294" y="852527"/>
                  <a:pt x="4722924" y="851602"/>
                </a:cubicBezTo>
                <a:close/>
                <a:moveTo>
                  <a:pt x="7430861" y="232953"/>
                </a:moveTo>
                <a:cubicBezTo>
                  <a:pt x="7432991" y="232953"/>
                  <a:pt x="7435077" y="233218"/>
                  <a:pt x="7437117" y="233746"/>
                </a:cubicBezTo>
                <a:cubicBezTo>
                  <a:pt x="7439159" y="234275"/>
                  <a:pt x="7441067" y="235068"/>
                  <a:pt x="7442845" y="236125"/>
                </a:cubicBezTo>
                <a:cubicBezTo>
                  <a:pt x="7448131" y="239312"/>
                  <a:pt x="7452095" y="243071"/>
                  <a:pt x="7454739" y="247403"/>
                </a:cubicBezTo>
                <a:cubicBezTo>
                  <a:pt x="7457381" y="251735"/>
                  <a:pt x="7458703" y="256551"/>
                  <a:pt x="7458703" y="261852"/>
                </a:cubicBezTo>
                <a:cubicBezTo>
                  <a:pt x="7458719" y="263636"/>
                  <a:pt x="7458601" y="265531"/>
                  <a:pt x="7458351" y="267535"/>
                </a:cubicBezTo>
                <a:cubicBezTo>
                  <a:pt x="7458101" y="269539"/>
                  <a:pt x="7457631" y="271522"/>
                  <a:pt x="7456941" y="273482"/>
                </a:cubicBezTo>
                <a:cubicBezTo>
                  <a:pt x="7454695" y="279796"/>
                  <a:pt x="7451171" y="284437"/>
                  <a:pt x="7446369" y="287403"/>
                </a:cubicBezTo>
                <a:cubicBezTo>
                  <a:pt x="7441567" y="290369"/>
                  <a:pt x="7436281" y="291838"/>
                  <a:pt x="7430509" y="291808"/>
                </a:cubicBezTo>
                <a:cubicBezTo>
                  <a:pt x="7424929" y="291771"/>
                  <a:pt x="7419701" y="290523"/>
                  <a:pt x="7414827" y="288064"/>
                </a:cubicBezTo>
                <a:cubicBezTo>
                  <a:pt x="7409953" y="285604"/>
                  <a:pt x="7406133" y="282153"/>
                  <a:pt x="7403373" y="277711"/>
                </a:cubicBezTo>
                <a:cubicBezTo>
                  <a:pt x="7401963" y="275259"/>
                  <a:pt x="7400905" y="272939"/>
                  <a:pt x="7400201" y="270751"/>
                </a:cubicBezTo>
                <a:cubicBezTo>
                  <a:pt x="7399497" y="268563"/>
                  <a:pt x="7399143" y="266419"/>
                  <a:pt x="7399143" y="264319"/>
                </a:cubicBezTo>
                <a:cubicBezTo>
                  <a:pt x="7399385" y="259818"/>
                  <a:pt x="7400663" y="255251"/>
                  <a:pt x="7402977" y="250619"/>
                </a:cubicBezTo>
                <a:cubicBezTo>
                  <a:pt x="7405289" y="245986"/>
                  <a:pt x="7407183" y="242917"/>
                  <a:pt x="7408659" y="241411"/>
                </a:cubicBezTo>
                <a:cubicBezTo>
                  <a:pt x="7411369" y="238746"/>
                  <a:pt x="7414673" y="236676"/>
                  <a:pt x="7418571" y="235200"/>
                </a:cubicBezTo>
                <a:cubicBezTo>
                  <a:pt x="7422469" y="233724"/>
                  <a:pt x="7426567" y="232975"/>
                  <a:pt x="7430861" y="232953"/>
                </a:cubicBezTo>
                <a:close/>
                <a:moveTo>
                  <a:pt x="3582763" y="232953"/>
                </a:moveTo>
                <a:cubicBezTo>
                  <a:pt x="3584891" y="232953"/>
                  <a:pt x="3586977" y="233218"/>
                  <a:pt x="3589018" y="233746"/>
                </a:cubicBezTo>
                <a:cubicBezTo>
                  <a:pt x="3591059" y="234275"/>
                  <a:pt x="3592968" y="235068"/>
                  <a:pt x="3594745" y="236125"/>
                </a:cubicBezTo>
                <a:cubicBezTo>
                  <a:pt x="3600031" y="239312"/>
                  <a:pt x="3603996" y="243071"/>
                  <a:pt x="3606639" y="247403"/>
                </a:cubicBezTo>
                <a:cubicBezTo>
                  <a:pt x="3609283" y="251735"/>
                  <a:pt x="3610604" y="256551"/>
                  <a:pt x="3610604" y="261852"/>
                </a:cubicBezTo>
                <a:cubicBezTo>
                  <a:pt x="3610619" y="263636"/>
                  <a:pt x="3610501" y="265531"/>
                  <a:pt x="3610252" y="267535"/>
                </a:cubicBezTo>
                <a:cubicBezTo>
                  <a:pt x="3610002" y="269539"/>
                  <a:pt x="3609532" y="271522"/>
                  <a:pt x="3608842" y="273482"/>
                </a:cubicBezTo>
                <a:cubicBezTo>
                  <a:pt x="3606595" y="279796"/>
                  <a:pt x="3603071" y="284437"/>
                  <a:pt x="3598269" y="287403"/>
                </a:cubicBezTo>
                <a:cubicBezTo>
                  <a:pt x="3593468" y="290369"/>
                  <a:pt x="3588181" y="291838"/>
                  <a:pt x="3582410" y="291808"/>
                </a:cubicBezTo>
                <a:cubicBezTo>
                  <a:pt x="3576830" y="291771"/>
                  <a:pt x="3571602" y="290523"/>
                  <a:pt x="3566727" y="288064"/>
                </a:cubicBezTo>
                <a:cubicBezTo>
                  <a:pt x="3561852" y="285604"/>
                  <a:pt x="3558034" y="282153"/>
                  <a:pt x="3555274" y="277711"/>
                </a:cubicBezTo>
                <a:cubicBezTo>
                  <a:pt x="3553863" y="275259"/>
                  <a:pt x="3552806" y="272939"/>
                  <a:pt x="3552101" y="270751"/>
                </a:cubicBezTo>
                <a:cubicBezTo>
                  <a:pt x="3551397" y="268563"/>
                  <a:pt x="3551045" y="266419"/>
                  <a:pt x="3551045" y="264319"/>
                </a:cubicBezTo>
                <a:cubicBezTo>
                  <a:pt x="3551287" y="259818"/>
                  <a:pt x="3552564" y="255251"/>
                  <a:pt x="3554877" y="250619"/>
                </a:cubicBezTo>
                <a:cubicBezTo>
                  <a:pt x="3557190" y="245986"/>
                  <a:pt x="3559084" y="242917"/>
                  <a:pt x="3560560" y="241411"/>
                </a:cubicBezTo>
                <a:cubicBezTo>
                  <a:pt x="3563269" y="238746"/>
                  <a:pt x="3566573" y="236676"/>
                  <a:pt x="3570471" y="235200"/>
                </a:cubicBezTo>
                <a:cubicBezTo>
                  <a:pt x="3574371" y="233724"/>
                  <a:pt x="3578467" y="232975"/>
                  <a:pt x="3582763" y="232953"/>
                </a:cubicBezTo>
                <a:close/>
                <a:moveTo>
                  <a:pt x="1744438" y="232953"/>
                </a:moveTo>
                <a:cubicBezTo>
                  <a:pt x="1746567" y="232953"/>
                  <a:pt x="1748652" y="233218"/>
                  <a:pt x="1750693" y="233746"/>
                </a:cubicBezTo>
                <a:cubicBezTo>
                  <a:pt x="1752734" y="234275"/>
                  <a:pt x="1754643" y="235068"/>
                  <a:pt x="1756420" y="236125"/>
                </a:cubicBezTo>
                <a:cubicBezTo>
                  <a:pt x="1761706" y="239312"/>
                  <a:pt x="1765671" y="243071"/>
                  <a:pt x="1768314" y="247403"/>
                </a:cubicBezTo>
                <a:cubicBezTo>
                  <a:pt x="1770958" y="251735"/>
                  <a:pt x="1772279" y="256551"/>
                  <a:pt x="1772279" y="261852"/>
                </a:cubicBezTo>
                <a:cubicBezTo>
                  <a:pt x="1772294" y="263636"/>
                  <a:pt x="1772176" y="265531"/>
                  <a:pt x="1771927" y="267535"/>
                </a:cubicBezTo>
                <a:cubicBezTo>
                  <a:pt x="1771677" y="269539"/>
                  <a:pt x="1771207" y="271522"/>
                  <a:pt x="1770517" y="273482"/>
                </a:cubicBezTo>
                <a:cubicBezTo>
                  <a:pt x="1768270" y="279796"/>
                  <a:pt x="1764746" y="284437"/>
                  <a:pt x="1759944" y="287403"/>
                </a:cubicBezTo>
                <a:cubicBezTo>
                  <a:pt x="1755143" y="290369"/>
                  <a:pt x="1749856" y="291838"/>
                  <a:pt x="1744085" y="291808"/>
                </a:cubicBezTo>
                <a:cubicBezTo>
                  <a:pt x="1738505" y="291771"/>
                  <a:pt x="1733277" y="290523"/>
                  <a:pt x="1728402" y="288064"/>
                </a:cubicBezTo>
                <a:cubicBezTo>
                  <a:pt x="1723527" y="285604"/>
                  <a:pt x="1719709" y="282153"/>
                  <a:pt x="1716949" y="277711"/>
                </a:cubicBezTo>
                <a:cubicBezTo>
                  <a:pt x="1715539" y="275259"/>
                  <a:pt x="1714481" y="272939"/>
                  <a:pt x="1713777" y="270751"/>
                </a:cubicBezTo>
                <a:cubicBezTo>
                  <a:pt x="1713072" y="268563"/>
                  <a:pt x="1712719" y="266419"/>
                  <a:pt x="1712719" y="264319"/>
                </a:cubicBezTo>
                <a:cubicBezTo>
                  <a:pt x="1712962" y="259818"/>
                  <a:pt x="1714239" y="255251"/>
                  <a:pt x="1716552" y="250619"/>
                </a:cubicBezTo>
                <a:cubicBezTo>
                  <a:pt x="1718865" y="245986"/>
                  <a:pt x="1720759" y="242917"/>
                  <a:pt x="1722235" y="241411"/>
                </a:cubicBezTo>
                <a:cubicBezTo>
                  <a:pt x="1724944" y="238746"/>
                  <a:pt x="1728248" y="236676"/>
                  <a:pt x="1732147" y="235200"/>
                </a:cubicBezTo>
                <a:cubicBezTo>
                  <a:pt x="1736045" y="233724"/>
                  <a:pt x="1740143" y="232975"/>
                  <a:pt x="1744438" y="232953"/>
                </a:cubicBezTo>
                <a:close/>
                <a:moveTo>
                  <a:pt x="4774407" y="205112"/>
                </a:moveTo>
                <a:cubicBezTo>
                  <a:pt x="4768093" y="205134"/>
                  <a:pt x="4763452" y="205442"/>
                  <a:pt x="4760485" y="206037"/>
                </a:cubicBezTo>
                <a:cubicBezTo>
                  <a:pt x="4757520" y="206631"/>
                  <a:pt x="4754993" y="207380"/>
                  <a:pt x="4752909" y="208283"/>
                </a:cubicBezTo>
                <a:cubicBezTo>
                  <a:pt x="4749869" y="209458"/>
                  <a:pt x="4746609" y="211514"/>
                  <a:pt x="4743129" y="214451"/>
                </a:cubicBezTo>
                <a:cubicBezTo>
                  <a:pt x="4739649" y="217388"/>
                  <a:pt x="4737269" y="221558"/>
                  <a:pt x="4735992" y="226962"/>
                </a:cubicBezTo>
                <a:cubicBezTo>
                  <a:pt x="4735611" y="234980"/>
                  <a:pt x="4736639" y="240707"/>
                  <a:pt x="4739076" y="244143"/>
                </a:cubicBezTo>
                <a:cubicBezTo>
                  <a:pt x="4741513" y="247579"/>
                  <a:pt x="4746595" y="249253"/>
                  <a:pt x="4754318" y="249165"/>
                </a:cubicBezTo>
                <a:cubicBezTo>
                  <a:pt x="4760638" y="248451"/>
                  <a:pt x="4765699" y="247098"/>
                  <a:pt x="4769499" y="245105"/>
                </a:cubicBezTo>
                <a:cubicBezTo>
                  <a:pt x="4773299" y="243113"/>
                  <a:pt x="4775983" y="239123"/>
                  <a:pt x="4777553" y="233136"/>
                </a:cubicBezTo>
                <a:cubicBezTo>
                  <a:pt x="4779121" y="227149"/>
                  <a:pt x="4779717" y="217808"/>
                  <a:pt x="4779341" y="205112"/>
                </a:cubicBezTo>
                <a:close/>
                <a:moveTo>
                  <a:pt x="4364831" y="205112"/>
                </a:moveTo>
                <a:cubicBezTo>
                  <a:pt x="4358517" y="205134"/>
                  <a:pt x="4353877" y="205442"/>
                  <a:pt x="4350911" y="206037"/>
                </a:cubicBezTo>
                <a:cubicBezTo>
                  <a:pt x="4347945" y="206631"/>
                  <a:pt x="4345419" y="207380"/>
                  <a:pt x="4343333" y="208283"/>
                </a:cubicBezTo>
                <a:cubicBezTo>
                  <a:pt x="4340294" y="209458"/>
                  <a:pt x="4337034" y="211514"/>
                  <a:pt x="4333554" y="214451"/>
                </a:cubicBezTo>
                <a:cubicBezTo>
                  <a:pt x="4330073" y="217388"/>
                  <a:pt x="4327695" y="221558"/>
                  <a:pt x="4326417" y="226962"/>
                </a:cubicBezTo>
                <a:cubicBezTo>
                  <a:pt x="4326035" y="234980"/>
                  <a:pt x="4327063" y="240707"/>
                  <a:pt x="4329501" y="244143"/>
                </a:cubicBezTo>
                <a:cubicBezTo>
                  <a:pt x="4331939" y="247579"/>
                  <a:pt x="4337019" y="249253"/>
                  <a:pt x="4344743" y="249165"/>
                </a:cubicBezTo>
                <a:cubicBezTo>
                  <a:pt x="4351063" y="248451"/>
                  <a:pt x="4356123" y="247098"/>
                  <a:pt x="4359923" y="245105"/>
                </a:cubicBezTo>
                <a:cubicBezTo>
                  <a:pt x="4363725" y="243113"/>
                  <a:pt x="4366409" y="239123"/>
                  <a:pt x="4367977" y="233136"/>
                </a:cubicBezTo>
                <a:cubicBezTo>
                  <a:pt x="4369546" y="227149"/>
                  <a:pt x="4370142" y="217808"/>
                  <a:pt x="4369765" y="205112"/>
                </a:cubicBezTo>
                <a:close/>
                <a:moveTo>
                  <a:pt x="6070521" y="121939"/>
                </a:moveTo>
                <a:cubicBezTo>
                  <a:pt x="6065241" y="122108"/>
                  <a:pt x="6059941" y="123356"/>
                  <a:pt x="6054617" y="125684"/>
                </a:cubicBezTo>
                <a:cubicBezTo>
                  <a:pt x="6049295" y="128011"/>
                  <a:pt x="6044962" y="130405"/>
                  <a:pt x="6041621" y="132865"/>
                </a:cubicBezTo>
                <a:lnTo>
                  <a:pt x="6043737" y="230134"/>
                </a:lnTo>
                <a:cubicBezTo>
                  <a:pt x="6045645" y="233056"/>
                  <a:pt x="6047378" y="235229"/>
                  <a:pt x="6048935" y="236654"/>
                </a:cubicBezTo>
                <a:cubicBezTo>
                  <a:pt x="6050491" y="238078"/>
                  <a:pt x="6052047" y="239194"/>
                  <a:pt x="6053604" y="240002"/>
                </a:cubicBezTo>
                <a:cubicBezTo>
                  <a:pt x="6055770" y="241103"/>
                  <a:pt x="6058310" y="242072"/>
                  <a:pt x="6061225" y="242909"/>
                </a:cubicBezTo>
                <a:cubicBezTo>
                  <a:pt x="6064141" y="243746"/>
                  <a:pt x="6067121" y="244187"/>
                  <a:pt x="6070168" y="244231"/>
                </a:cubicBezTo>
                <a:cubicBezTo>
                  <a:pt x="6072665" y="244260"/>
                  <a:pt x="6074897" y="243849"/>
                  <a:pt x="6076864" y="242997"/>
                </a:cubicBezTo>
                <a:cubicBezTo>
                  <a:pt x="6078832" y="242146"/>
                  <a:pt x="6080359" y="240677"/>
                  <a:pt x="6081446" y="238592"/>
                </a:cubicBezTo>
                <a:cubicBezTo>
                  <a:pt x="6084037" y="233262"/>
                  <a:pt x="6085815" y="225596"/>
                  <a:pt x="6086777" y="215596"/>
                </a:cubicBezTo>
                <a:cubicBezTo>
                  <a:pt x="6087738" y="205596"/>
                  <a:pt x="6088194" y="194583"/>
                  <a:pt x="6088142" y="182556"/>
                </a:cubicBezTo>
                <a:cubicBezTo>
                  <a:pt x="6088142" y="175295"/>
                  <a:pt x="6088053" y="168144"/>
                  <a:pt x="6087877" y="161103"/>
                </a:cubicBezTo>
                <a:cubicBezTo>
                  <a:pt x="6087701" y="154061"/>
                  <a:pt x="6087437" y="147351"/>
                  <a:pt x="6087085" y="140970"/>
                </a:cubicBezTo>
                <a:cubicBezTo>
                  <a:pt x="6086791" y="133856"/>
                  <a:pt x="6085087" y="128878"/>
                  <a:pt x="6081975" y="126036"/>
                </a:cubicBezTo>
                <a:cubicBezTo>
                  <a:pt x="6078861" y="123195"/>
                  <a:pt x="6075043" y="121829"/>
                  <a:pt x="6070521" y="121939"/>
                </a:cubicBezTo>
                <a:close/>
                <a:moveTo>
                  <a:pt x="4912005" y="121939"/>
                </a:moveTo>
                <a:cubicBezTo>
                  <a:pt x="4908524" y="121976"/>
                  <a:pt x="4905088" y="122784"/>
                  <a:pt x="4901696" y="124362"/>
                </a:cubicBezTo>
                <a:cubicBezTo>
                  <a:pt x="4898303" y="125941"/>
                  <a:pt x="4895749" y="128070"/>
                  <a:pt x="4894031" y="130750"/>
                </a:cubicBezTo>
                <a:cubicBezTo>
                  <a:pt x="4894875" y="151117"/>
                  <a:pt x="4895213" y="169590"/>
                  <a:pt x="4895044" y="186169"/>
                </a:cubicBezTo>
                <a:cubicBezTo>
                  <a:pt x="4894875" y="202747"/>
                  <a:pt x="4895477" y="217872"/>
                  <a:pt x="4896850" y="231544"/>
                </a:cubicBezTo>
                <a:cubicBezTo>
                  <a:pt x="4899391" y="232124"/>
                  <a:pt x="4902327" y="232726"/>
                  <a:pt x="4905661" y="233350"/>
                </a:cubicBezTo>
                <a:cubicBezTo>
                  <a:pt x="4908994" y="233974"/>
                  <a:pt x="4912283" y="234312"/>
                  <a:pt x="4915529" y="234363"/>
                </a:cubicBezTo>
                <a:cubicBezTo>
                  <a:pt x="4918957" y="234429"/>
                  <a:pt x="4921880" y="233856"/>
                  <a:pt x="4924295" y="232645"/>
                </a:cubicBezTo>
                <a:cubicBezTo>
                  <a:pt x="4926711" y="231433"/>
                  <a:pt x="4928135" y="229187"/>
                  <a:pt x="4928569" y="225905"/>
                </a:cubicBezTo>
                <a:cubicBezTo>
                  <a:pt x="4928865" y="223037"/>
                  <a:pt x="4929095" y="215850"/>
                  <a:pt x="4929260" y="204342"/>
                </a:cubicBezTo>
                <a:cubicBezTo>
                  <a:pt x="4929425" y="192833"/>
                  <a:pt x="4929161" y="180111"/>
                  <a:pt x="4928464" y="166175"/>
                </a:cubicBezTo>
                <a:cubicBezTo>
                  <a:pt x="4927768" y="152239"/>
                  <a:pt x="4926275" y="140196"/>
                  <a:pt x="4923987" y="130045"/>
                </a:cubicBezTo>
                <a:cubicBezTo>
                  <a:pt x="4923223" y="127240"/>
                  <a:pt x="4921755" y="125185"/>
                  <a:pt x="4919581" y="123878"/>
                </a:cubicBezTo>
                <a:cubicBezTo>
                  <a:pt x="4917408" y="122571"/>
                  <a:pt x="4914883" y="121925"/>
                  <a:pt x="4912005" y="121939"/>
                </a:cubicBezTo>
                <a:close/>
                <a:moveTo>
                  <a:pt x="6500213" y="119472"/>
                </a:moveTo>
                <a:cubicBezTo>
                  <a:pt x="6495697" y="119414"/>
                  <a:pt x="6491689" y="120324"/>
                  <a:pt x="6488186" y="122204"/>
                </a:cubicBezTo>
                <a:cubicBezTo>
                  <a:pt x="6484684" y="124083"/>
                  <a:pt x="6482349" y="127284"/>
                  <a:pt x="6481182" y="131807"/>
                </a:cubicBezTo>
                <a:cubicBezTo>
                  <a:pt x="6480307" y="135919"/>
                  <a:pt x="6479677" y="140912"/>
                  <a:pt x="6479287" y="146785"/>
                </a:cubicBezTo>
                <a:cubicBezTo>
                  <a:pt x="6478898" y="152659"/>
                  <a:pt x="6478707" y="159061"/>
                  <a:pt x="6478715" y="165992"/>
                </a:cubicBezTo>
                <a:cubicBezTo>
                  <a:pt x="6478723" y="175697"/>
                  <a:pt x="6479059" y="185343"/>
                  <a:pt x="6479720" y="194930"/>
                </a:cubicBezTo>
                <a:cubicBezTo>
                  <a:pt x="6480381" y="204518"/>
                  <a:pt x="6481317" y="212911"/>
                  <a:pt x="6482526" y="220109"/>
                </a:cubicBezTo>
                <a:cubicBezTo>
                  <a:pt x="6483735" y="227308"/>
                  <a:pt x="6485167" y="232177"/>
                  <a:pt x="6486821" y="234715"/>
                </a:cubicBezTo>
                <a:cubicBezTo>
                  <a:pt x="6488699" y="237197"/>
                  <a:pt x="6491549" y="239106"/>
                  <a:pt x="6495367" y="240442"/>
                </a:cubicBezTo>
                <a:cubicBezTo>
                  <a:pt x="6499185" y="241779"/>
                  <a:pt x="6503267" y="242454"/>
                  <a:pt x="6507613" y="242469"/>
                </a:cubicBezTo>
                <a:cubicBezTo>
                  <a:pt x="6511021" y="242469"/>
                  <a:pt x="6514251" y="242028"/>
                  <a:pt x="6517305" y="241147"/>
                </a:cubicBezTo>
                <a:cubicBezTo>
                  <a:pt x="6520359" y="240266"/>
                  <a:pt x="6522885" y="238944"/>
                  <a:pt x="6524883" y="237182"/>
                </a:cubicBezTo>
                <a:cubicBezTo>
                  <a:pt x="6524060" y="216896"/>
                  <a:pt x="6523061" y="197557"/>
                  <a:pt x="6521887" y="179164"/>
                </a:cubicBezTo>
                <a:cubicBezTo>
                  <a:pt x="6520712" y="160772"/>
                  <a:pt x="6520065" y="142402"/>
                  <a:pt x="6519949" y="124054"/>
                </a:cubicBezTo>
                <a:cubicBezTo>
                  <a:pt x="6517430" y="122784"/>
                  <a:pt x="6514449" y="121712"/>
                  <a:pt x="6511005" y="120838"/>
                </a:cubicBezTo>
                <a:cubicBezTo>
                  <a:pt x="6507563" y="119964"/>
                  <a:pt x="6503965" y="119509"/>
                  <a:pt x="6500213" y="119472"/>
                </a:cubicBezTo>
                <a:close/>
                <a:moveTo>
                  <a:pt x="5804887" y="119472"/>
                </a:moveTo>
                <a:cubicBezTo>
                  <a:pt x="5800372" y="119414"/>
                  <a:pt x="5796363" y="120324"/>
                  <a:pt x="5792861" y="122204"/>
                </a:cubicBezTo>
                <a:cubicBezTo>
                  <a:pt x="5789359" y="124083"/>
                  <a:pt x="5787024" y="127284"/>
                  <a:pt x="5785857" y="131807"/>
                </a:cubicBezTo>
                <a:cubicBezTo>
                  <a:pt x="5784983" y="135919"/>
                  <a:pt x="5784352" y="140912"/>
                  <a:pt x="5783961" y="146785"/>
                </a:cubicBezTo>
                <a:cubicBezTo>
                  <a:pt x="5783573" y="152659"/>
                  <a:pt x="5783382" y="159061"/>
                  <a:pt x="5783389" y="165992"/>
                </a:cubicBezTo>
                <a:cubicBezTo>
                  <a:pt x="5783399" y="175697"/>
                  <a:pt x="5783733" y="185343"/>
                  <a:pt x="5784395" y="194930"/>
                </a:cubicBezTo>
                <a:cubicBezTo>
                  <a:pt x="5785056" y="204518"/>
                  <a:pt x="5785991" y="212911"/>
                  <a:pt x="5787201" y="220109"/>
                </a:cubicBezTo>
                <a:cubicBezTo>
                  <a:pt x="5788411" y="227308"/>
                  <a:pt x="5789841" y="232177"/>
                  <a:pt x="5791495" y="234715"/>
                </a:cubicBezTo>
                <a:cubicBezTo>
                  <a:pt x="5793375" y="237197"/>
                  <a:pt x="5796224" y="239106"/>
                  <a:pt x="5800041" y="240442"/>
                </a:cubicBezTo>
                <a:cubicBezTo>
                  <a:pt x="5803859" y="241779"/>
                  <a:pt x="5807943" y="242454"/>
                  <a:pt x="5812288" y="242469"/>
                </a:cubicBezTo>
                <a:cubicBezTo>
                  <a:pt x="5815695" y="242469"/>
                  <a:pt x="5818926" y="242028"/>
                  <a:pt x="5821980" y="241147"/>
                </a:cubicBezTo>
                <a:cubicBezTo>
                  <a:pt x="5825035" y="240266"/>
                  <a:pt x="5827561" y="238944"/>
                  <a:pt x="5829557" y="237182"/>
                </a:cubicBezTo>
                <a:cubicBezTo>
                  <a:pt x="5828735" y="216896"/>
                  <a:pt x="5827737" y="197557"/>
                  <a:pt x="5826561" y="179164"/>
                </a:cubicBezTo>
                <a:cubicBezTo>
                  <a:pt x="5825387" y="160772"/>
                  <a:pt x="5824741" y="142402"/>
                  <a:pt x="5824623" y="124054"/>
                </a:cubicBezTo>
                <a:cubicBezTo>
                  <a:pt x="5822105" y="122784"/>
                  <a:pt x="5819124" y="121712"/>
                  <a:pt x="5815680" y="120838"/>
                </a:cubicBezTo>
                <a:cubicBezTo>
                  <a:pt x="5812237" y="119964"/>
                  <a:pt x="5808639" y="119509"/>
                  <a:pt x="5804887" y="119472"/>
                </a:cubicBezTo>
                <a:close/>
                <a:moveTo>
                  <a:pt x="7139445" y="112776"/>
                </a:moveTo>
                <a:cubicBezTo>
                  <a:pt x="7134503" y="112784"/>
                  <a:pt x="7130201" y="114179"/>
                  <a:pt x="7126537" y="116961"/>
                </a:cubicBezTo>
                <a:cubicBezTo>
                  <a:pt x="7122873" y="119744"/>
                  <a:pt x="7120949" y="123870"/>
                  <a:pt x="7120766" y="129340"/>
                </a:cubicBezTo>
                <a:cubicBezTo>
                  <a:pt x="7120753" y="139494"/>
                  <a:pt x="7120757" y="151214"/>
                  <a:pt x="7120777" y="164500"/>
                </a:cubicBezTo>
                <a:cubicBezTo>
                  <a:pt x="7120797" y="177787"/>
                  <a:pt x="7120911" y="190927"/>
                  <a:pt x="7121119" y="203922"/>
                </a:cubicBezTo>
                <a:cubicBezTo>
                  <a:pt x="7121326" y="216917"/>
                  <a:pt x="7121704" y="228053"/>
                  <a:pt x="7122253" y="237331"/>
                </a:cubicBezTo>
                <a:cubicBezTo>
                  <a:pt x="7122802" y="246609"/>
                  <a:pt x="7123598" y="252315"/>
                  <a:pt x="7124643" y="254451"/>
                </a:cubicBezTo>
                <a:cubicBezTo>
                  <a:pt x="7125957" y="256580"/>
                  <a:pt x="7128086" y="258225"/>
                  <a:pt x="7131031" y="259385"/>
                </a:cubicBezTo>
                <a:cubicBezTo>
                  <a:pt x="7133975" y="260545"/>
                  <a:pt x="7137249" y="261133"/>
                  <a:pt x="7140855" y="261147"/>
                </a:cubicBezTo>
                <a:cubicBezTo>
                  <a:pt x="7144878" y="261177"/>
                  <a:pt x="7148549" y="260325"/>
                  <a:pt x="7151868" y="258592"/>
                </a:cubicBezTo>
                <a:cubicBezTo>
                  <a:pt x="7155186" y="256859"/>
                  <a:pt x="7157271" y="254069"/>
                  <a:pt x="7158123" y="250222"/>
                </a:cubicBezTo>
                <a:cubicBezTo>
                  <a:pt x="7158659" y="247256"/>
                  <a:pt x="7159085" y="241911"/>
                  <a:pt x="7159401" y="234187"/>
                </a:cubicBezTo>
                <a:cubicBezTo>
                  <a:pt x="7159716" y="226463"/>
                  <a:pt x="7159878" y="217241"/>
                  <a:pt x="7159886" y="206521"/>
                </a:cubicBezTo>
                <a:cubicBezTo>
                  <a:pt x="7159886" y="194128"/>
                  <a:pt x="7159709" y="181029"/>
                  <a:pt x="7159357" y="167226"/>
                </a:cubicBezTo>
                <a:cubicBezTo>
                  <a:pt x="7159005" y="153423"/>
                  <a:pt x="7158476" y="140324"/>
                  <a:pt x="7157771" y="127931"/>
                </a:cubicBezTo>
                <a:cubicBezTo>
                  <a:pt x="7157403" y="122828"/>
                  <a:pt x="7155407" y="119024"/>
                  <a:pt x="7151780" y="116521"/>
                </a:cubicBezTo>
                <a:cubicBezTo>
                  <a:pt x="7148153" y="114017"/>
                  <a:pt x="7144041" y="112769"/>
                  <a:pt x="7139445" y="112776"/>
                </a:cubicBezTo>
                <a:close/>
                <a:moveTo>
                  <a:pt x="6348869" y="112776"/>
                </a:moveTo>
                <a:cubicBezTo>
                  <a:pt x="6343928" y="112784"/>
                  <a:pt x="6339626" y="114179"/>
                  <a:pt x="6335963" y="116961"/>
                </a:cubicBezTo>
                <a:cubicBezTo>
                  <a:pt x="6332298" y="119744"/>
                  <a:pt x="6330375" y="123870"/>
                  <a:pt x="6330191" y="129340"/>
                </a:cubicBezTo>
                <a:cubicBezTo>
                  <a:pt x="6330178" y="139494"/>
                  <a:pt x="6330182" y="151214"/>
                  <a:pt x="6330202" y="164500"/>
                </a:cubicBezTo>
                <a:cubicBezTo>
                  <a:pt x="6330222" y="177787"/>
                  <a:pt x="6330337" y="190927"/>
                  <a:pt x="6330543" y="203922"/>
                </a:cubicBezTo>
                <a:cubicBezTo>
                  <a:pt x="6330751" y="216917"/>
                  <a:pt x="6331129" y="228053"/>
                  <a:pt x="6331677" y="237331"/>
                </a:cubicBezTo>
                <a:cubicBezTo>
                  <a:pt x="6332227" y="246609"/>
                  <a:pt x="6333023" y="252315"/>
                  <a:pt x="6334067" y="254451"/>
                </a:cubicBezTo>
                <a:cubicBezTo>
                  <a:pt x="6335381" y="256580"/>
                  <a:pt x="6337511" y="258225"/>
                  <a:pt x="6340455" y="259385"/>
                </a:cubicBezTo>
                <a:cubicBezTo>
                  <a:pt x="6343399" y="260545"/>
                  <a:pt x="6346675" y="261133"/>
                  <a:pt x="6350279" y="261147"/>
                </a:cubicBezTo>
                <a:cubicBezTo>
                  <a:pt x="6354303" y="261177"/>
                  <a:pt x="6357975" y="260325"/>
                  <a:pt x="6361293" y="258592"/>
                </a:cubicBezTo>
                <a:cubicBezTo>
                  <a:pt x="6364611" y="256859"/>
                  <a:pt x="6366697" y="254069"/>
                  <a:pt x="6367548" y="250222"/>
                </a:cubicBezTo>
                <a:cubicBezTo>
                  <a:pt x="6368084" y="247256"/>
                  <a:pt x="6368510" y="241911"/>
                  <a:pt x="6368825" y="234187"/>
                </a:cubicBezTo>
                <a:cubicBezTo>
                  <a:pt x="6369141" y="226463"/>
                  <a:pt x="6369303" y="217241"/>
                  <a:pt x="6369311" y="206521"/>
                </a:cubicBezTo>
                <a:cubicBezTo>
                  <a:pt x="6369311" y="194128"/>
                  <a:pt x="6369134" y="181029"/>
                  <a:pt x="6368782" y="167226"/>
                </a:cubicBezTo>
                <a:cubicBezTo>
                  <a:pt x="6368429" y="153423"/>
                  <a:pt x="6367901" y="140324"/>
                  <a:pt x="6367196" y="127931"/>
                </a:cubicBezTo>
                <a:cubicBezTo>
                  <a:pt x="6366829" y="122828"/>
                  <a:pt x="6364831" y="119024"/>
                  <a:pt x="6361205" y="116521"/>
                </a:cubicBezTo>
                <a:cubicBezTo>
                  <a:pt x="6357578" y="114017"/>
                  <a:pt x="6353465" y="112769"/>
                  <a:pt x="6348869" y="112776"/>
                </a:cubicBezTo>
                <a:close/>
                <a:moveTo>
                  <a:pt x="5653545" y="112776"/>
                </a:moveTo>
                <a:cubicBezTo>
                  <a:pt x="5648603" y="112784"/>
                  <a:pt x="5644301" y="114179"/>
                  <a:pt x="5640637" y="116961"/>
                </a:cubicBezTo>
                <a:cubicBezTo>
                  <a:pt x="5636973" y="119744"/>
                  <a:pt x="5635050" y="123870"/>
                  <a:pt x="5634866" y="129340"/>
                </a:cubicBezTo>
                <a:cubicBezTo>
                  <a:pt x="5634853" y="139494"/>
                  <a:pt x="5634857" y="151214"/>
                  <a:pt x="5634877" y="164500"/>
                </a:cubicBezTo>
                <a:cubicBezTo>
                  <a:pt x="5634897" y="177787"/>
                  <a:pt x="5635011" y="190927"/>
                  <a:pt x="5635219" y="203922"/>
                </a:cubicBezTo>
                <a:cubicBezTo>
                  <a:pt x="5635426" y="216917"/>
                  <a:pt x="5635804" y="228053"/>
                  <a:pt x="5636353" y="237331"/>
                </a:cubicBezTo>
                <a:cubicBezTo>
                  <a:pt x="5636902" y="246609"/>
                  <a:pt x="5637699" y="252315"/>
                  <a:pt x="5638743" y="254451"/>
                </a:cubicBezTo>
                <a:cubicBezTo>
                  <a:pt x="5640057" y="256580"/>
                  <a:pt x="5642186" y="258225"/>
                  <a:pt x="5645131" y="259385"/>
                </a:cubicBezTo>
                <a:cubicBezTo>
                  <a:pt x="5648075" y="260545"/>
                  <a:pt x="5651349" y="261133"/>
                  <a:pt x="5654955" y="261147"/>
                </a:cubicBezTo>
                <a:cubicBezTo>
                  <a:pt x="5658978" y="261177"/>
                  <a:pt x="5662649" y="260325"/>
                  <a:pt x="5665968" y="258592"/>
                </a:cubicBezTo>
                <a:cubicBezTo>
                  <a:pt x="5669287" y="256859"/>
                  <a:pt x="5671371" y="254069"/>
                  <a:pt x="5672223" y="250222"/>
                </a:cubicBezTo>
                <a:cubicBezTo>
                  <a:pt x="5672759" y="247256"/>
                  <a:pt x="5673185" y="241911"/>
                  <a:pt x="5673501" y="234187"/>
                </a:cubicBezTo>
                <a:cubicBezTo>
                  <a:pt x="5673816" y="226463"/>
                  <a:pt x="5673979" y="217241"/>
                  <a:pt x="5673985" y="206521"/>
                </a:cubicBezTo>
                <a:cubicBezTo>
                  <a:pt x="5673985" y="194128"/>
                  <a:pt x="5673809" y="181029"/>
                  <a:pt x="5673457" y="167226"/>
                </a:cubicBezTo>
                <a:cubicBezTo>
                  <a:pt x="5673105" y="153423"/>
                  <a:pt x="5672575" y="140324"/>
                  <a:pt x="5671871" y="127931"/>
                </a:cubicBezTo>
                <a:cubicBezTo>
                  <a:pt x="5671503" y="122828"/>
                  <a:pt x="5669507" y="119024"/>
                  <a:pt x="5665879" y="116521"/>
                </a:cubicBezTo>
                <a:cubicBezTo>
                  <a:pt x="5662253" y="114017"/>
                  <a:pt x="5658141" y="112769"/>
                  <a:pt x="5653545" y="112776"/>
                </a:cubicBezTo>
                <a:close/>
                <a:moveTo>
                  <a:pt x="5501145" y="112776"/>
                </a:moveTo>
                <a:cubicBezTo>
                  <a:pt x="5496203" y="112784"/>
                  <a:pt x="5491901" y="114179"/>
                  <a:pt x="5488237" y="116961"/>
                </a:cubicBezTo>
                <a:cubicBezTo>
                  <a:pt x="5484573" y="119744"/>
                  <a:pt x="5482649" y="123870"/>
                  <a:pt x="5482466" y="129340"/>
                </a:cubicBezTo>
                <a:cubicBezTo>
                  <a:pt x="5482453" y="139494"/>
                  <a:pt x="5482457" y="151214"/>
                  <a:pt x="5482477" y="164500"/>
                </a:cubicBezTo>
                <a:cubicBezTo>
                  <a:pt x="5482497" y="177787"/>
                  <a:pt x="5482611" y="190927"/>
                  <a:pt x="5482819" y="203922"/>
                </a:cubicBezTo>
                <a:cubicBezTo>
                  <a:pt x="5483026" y="216917"/>
                  <a:pt x="5483404" y="228053"/>
                  <a:pt x="5483953" y="237331"/>
                </a:cubicBezTo>
                <a:cubicBezTo>
                  <a:pt x="5484502" y="246609"/>
                  <a:pt x="5485299" y="252315"/>
                  <a:pt x="5486343" y="254451"/>
                </a:cubicBezTo>
                <a:cubicBezTo>
                  <a:pt x="5487657" y="256580"/>
                  <a:pt x="5489786" y="258225"/>
                  <a:pt x="5492731" y="259385"/>
                </a:cubicBezTo>
                <a:cubicBezTo>
                  <a:pt x="5495675" y="260545"/>
                  <a:pt x="5498949" y="261133"/>
                  <a:pt x="5502555" y="261147"/>
                </a:cubicBezTo>
                <a:cubicBezTo>
                  <a:pt x="5506578" y="261177"/>
                  <a:pt x="5510249" y="260325"/>
                  <a:pt x="5513568" y="258592"/>
                </a:cubicBezTo>
                <a:cubicBezTo>
                  <a:pt x="5516886" y="256859"/>
                  <a:pt x="5518971" y="254069"/>
                  <a:pt x="5519823" y="250222"/>
                </a:cubicBezTo>
                <a:cubicBezTo>
                  <a:pt x="5520359" y="247256"/>
                  <a:pt x="5520785" y="241911"/>
                  <a:pt x="5521101" y="234187"/>
                </a:cubicBezTo>
                <a:cubicBezTo>
                  <a:pt x="5521416" y="226463"/>
                  <a:pt x="5521579" y="217241"/>
                  <a:pt x="5521585" y="206521"/>
                </a:cubicBezTo>
                <a:cubicBezTo>
                  <a:pt x="5521585" y="194128"/>
                  <a:pt x="5521409" y="181029"/>
                  <a:pt x="5521057" y="167226"/>
                </a:cubicBezTo>
                <a:cubicBezTo>
                  <a:pt x="5520705" y="153423"/>
                  <a:pt x="5520175" y="140324"/>
                  <a:pt x="5519471" y="127931"/>
                </a:cubicBezTo>
                <a:cubicBezTo>
                  <a:pt x="5519103" y="122828"/>
                  <a:pt x="5517107" y="119024"/>
                  <a:pt x="5513479" y="116521"/>
                </a:cubicBezTo>
                <a:cubicBezTo>
                  <a:pt x="5509853" y="114017"/>
                  <a:pt x="5505741" y="112769"/>
                  <a:pt x="5501145" y="112776"/>
                </a:cubicBezTo>
                <a:close/>
                <a:moveTo>
                  <a:pt x="5154368" y="108195"/>
                </a:moveTo>
                <a:cubicBezTo>
                  <a:pt x="5147265" y="108436"/>
                  <a:pt x="5142479" y="110890"/>
                  <a:pt x="5140010" y="115557"/>
                </a:cubicBezTo>
                <a:cubicBezTo>
                  <a:pt x="5137541" y="120223"/>
                  <a:pt x="5136305" y="125653"/>
                  <a:pt x="5136303" y="131846"/>
                </a:cubicBezTo>
                <a:cubicBezTo>
                  <a:pt x="5136301" y="138040"/>
                  <a:pt x="5136449" y="143548"/>
                  <a:pt x="5136747" y="148371"/>
                </a:cubicBezTo>
                <a:cubicBezTo>
                  <a:pt x="5141733" y="148995"/>
                  <a:pt x="5147268" y="149245"/>
                  <a:pt x="5153355" y="149120"/>
                </a:cubicBezTo>
                <a:cubicBezTo>
                  <a:pt x="5159441" y="148995"/>
                  <a:pt x="5165771" y="148981"/>
                  <a:pt x="5172341" y="149076"/>
                </a:cubicBezTo>
                <a:lnTo>
                  <a:pt x="5172695" y="123349"/>
                </a:lnTo>
                <a:cubicBezTo>
                  <a:pt x="5172525" y="118555"/>
                  <a:pt x="5170660" y="114839"/>
                  <a:pt x="5167099" y="112204"/>
                </a:cubicBezTo>
                <a:cubicBezTo>
                  <a:pt x="5163539" y="109568"/>
                  <a:pt x="5159295" y="108231"/>
                  <a:pt x="5154368" y="108195"/>
                </a:cubicBezTo>
                <a:close/>
                <a:moveTo>
                  <a:pt x="3354143" y="108195"/>
                </a:moveTo>
                <a:cubicBezTo>
                  <a:pt x="3347041" y="108436"/>
                  <a:pt x="3342255" y="110890"/>
                  <a:pt x="3339786" y="115557"/>
                </a:cubicBezTo>
                <a:cubicBezTo>
                  <a:pt x="3337316" y="120223"/>
                  <a:pt x="3336081" y="125653"/>
                  <a:pt x="3336078" y="131846"/>
                </a:cubicBezTo>
                <a:cubicBezTo>
                  <a:pt x="3336076" y="138040"/>
                  <a:pt x="3336224" y="143548"/>
                  <a:pt x="3336522" y="148371"/>
                </a:cubicBezTo>
                <a:cubicBezTo>
                  <a:pt x="3341507" y="148995"/>
                  <a:pt x="3347044" y="149245"/>
                  <a:pt x="3353130" y="149120"/>
                </a:cubicBezTo>
                <a:cubicBezTo>
                  <a:pt x="3359217" y="148995"/>
                  <a:pt x="3365546" y="148981"/>
                  <a:pt x="3372117" y="149076"/>
                </a:cubicBezTo>
                <a:lnTo>
                  <a:pt x="3372470" y="123349"/>
                </a:lnTo>
                <a:cubicBezTo>
                  <a:pt x="3372301" y="118555"/>
                  <a:pt x="3370436" y="114839"/>
                  <a:pt x="3366875" y="112204"/>
                </a:cubicBezTo>
                <a:cubicBezTo>
                  <a:pt x="3363314" y="109568"/>
                  <a:pt x="3359070" y="108231"/>
                  <a:pt x="3354143" y="108195"/>
                </a:cubicBezTo>
                <a:close/>
                <a:moveTo>
                  <a:pt x="2715969" y="108195"/>
                </a:moveTo>
                <a:cubicBezTo>
                  <a:pt x="2708865" y="108436"/>
                  <a:pt x="2704079" y="110890"/>
                  <a:pt x="2701610" y="115557"/>
                </a:cubicBezTo>
                <a:cubicBezTo>
                  <a:pt x="2699141" y="120223"/>
                  <a:pt x="2697905" y="125653"/>
                  <a:pt x="2697903" y="131846"/>
                </a:cubicBezTo>
                <a:cubicBezTo>
                  <a:pt x="2697901" y="138040"/>
                  <a:pt x="2698049" y="143548"/>
                  <a:pt x="2698347" y="148371"/>
                </a:cubicBezTo>
                <a:cubicBezTo>
                  <a:pt x="2703332" y="148995"/>
                  <a:pt x="2708868" y="149245"/>
                  <a:pt x="2714955" y="149120"/>
                </a:cubicBezTo>
                <a:cubicBezTo>
                  <a:pt x="2721042" y="148995"/>
                  <a:pt x="2727371" y="148981"/>
                  <a:pt x="2733943" y="149076"/>
                </a:cubicBezTo>
                <a:lnTo>
                  <a:pt x="2734295" y="123349"/>
                </a:lnTo>
                <a:cubicBezTo>
                  <a:pt x="2734125" y="118555"/>
                  <a:pt x="2732261" y="114839"/>
                  <a:pt x="2728700" y="112204"/>
                </a:cubicBezTo>
                <a:cubicBezTo>
                  <a:pt x="2725139" y="109568"/>
                  <a:pt x="2720895" y="108231"/>
                  <a:pt x="2715969" y="108195"/>
                </a:cubicBezTo>
                <a:close/>
                <a:moveTo>
                  <a:pt x="1182443" y="108195"/>
                </a:moveTo>
                <a:cubicBezTo>
                  <a:pt x="1175341" y="108436"/>
                  <a:pt x="1170554" y="110890"/>
                  <a:pt x="1168085" y="115557"/>
                </a:cubicBezTo>
                <a:cubicBezTo>
                  <a:pt x="1165616" y="120223"/>
                  <a:pt x="1164381" y="125653"/>
                  <a:pt x="1164378" y="131846"/>
                </a:cubicBezTo>
                <a:cubicBezTo>
                  <a:pt x="1164376" y="138040"/>
                  <a:pt x="1164524" y="143548"/>
                  <a:pt x="1164822" y="148371"/>
                </a:cubicBezTo>
                <a:cubicBezTo>
                  <a:pt x="1169807" y="148995"/>
                  <a:pt x="1175343" y="149245"/>
                  <a:pt x="1181430" y="149120"/>
                </a:cubicBezTo>
                <a:cubicBezTo>
                  <a:pt x="1187517" y="148995"/>
                  <a:pt x="1193846" y="148981"/>
                  <a:pt x="1200417" y="149076"/>
                </a:cubicBezTo>
                <a:lnTo>
                  <a:pt x="1200769" y="123349"/>
                </a:lnTo>
                <a:cubicBezTo>
                  <a:pt x="1200601" y="118555"/>
                  <a:pt x="1198736" y="114839"/>
                  <a:pt x="1195175" y="112204"/>
                </a:cubicBezTo>
                <a:cubicBezTo>
                  <a:pt x="1191614" y="109568"/>
                  <a:pt x="1187370" y="108231"/>
                  <a:pt x="1182443" y="108195"/>
                </a:cubicBezTo>
                <a:close/>
                <a:moveTo>
                  <a:pt x="877643" y="108195"/>
                </a:moveTo>
                <a:cubicBezTo>
                  <a:pt x="870541" y="108436"/>
                  <a:pt x="865754" y="110890"/>
                  <a:pt x="863285" y="115557"/>
                </a:cubicBezTo>
                <a:cubicBezTo>
                  <a:pt x="860816" y="120223"/>
                  <a:pt x="859581" y="125653"/>
                  <a:pt x="859578" y="131846"/>
                </a:cubicBezTo>
                <a:cubicBezTo>
                  <a:pt x="859576" y="138040"/>
                  <a:pt x="859724" y="143548"/>
                  <a:pt x="860022" y="148371"/>
                </a:cubicBezTo>
                <a:cubicBezTo>
                  <a:pt x="865007" y="148995"/>
                  <a:pt x="870543" y="149245"/>
                  <a:pt x="876630" y="149120"/>
                </a:cubicBezTo>
                <a:cubicBezTo>
                  <a:pt x="882717" y="148995"/>
                  <a:pt x="889046" y="148981"/>
                  <a:pt x="895617" y="149076"/>
                </a:cubicBezTo>
                <a:lnTo>
                  <a:pt x="895970" y="123349"/>
                </a:lnTo>
                <a:cubicBezTo>
                  <a:pt x="895801" y="118555"/>
                  <a:pt x="893936" y="114839"/>
                  <a:pt x="890375" y="112204"/>
                </a:cubicBezTo>
                <a:cubicBezTo>
                  <a:pt x="886814" y="109568"/>
                  <a:pt x="882570" y="108231"/>
                  <a:pt x="877643" y="108195"/>
                </a:cubicBezTo>
                <a:close/>
                <a:moveTo>
                  <a:pt x="496643" y="108195"/>
                </a:moveTo>
                <a:cubicBezTo>
                  <a:pt x="489541" y="108436"/>
                  <a:pt x="484755" y="110890"/>
                  <a:pt x="482285" y="115557"/>
                </a:cubicBezTo>
                <a:cubicBezTo>
                  <a:pt x="479816" y="120223"/>
                  <a:pt x="478581" y="125653"/>
                  <a:pt x="478578" y="131846"/>
                </a:cubicBezTo>
                <a:cubicBezTo>
                  <a:pt x="478576" y="138040"/>
                  <a:pt x="478724" y="143548"/>
                  <a:pt x="479022" y="148371"/>
                </a:cubicBezTo>
                <a:cubicBezTo>
                  <a:pt x="484007" y="148995"/>
                  <a:pt x="489543" y="149245"/>
                  <a:pt x="495630" y="149120"/>
                </a:cubicBezTo>
                <a:cubicBezTo>
                  <a:pt x="501717" y="148995"/>
                  <a:pt x="508046" y="148981"/>
                  <a:pt x="514617" y="149076"/>
                </a:cubicBezTo>
                <a:lnTo>
                  <a:pt x="514969" y="123349"/>
                </a:lnTo>
                <a:cubicBezTo>
                  <a:pt x="514801" y="118555"/>
                  <a:pt x="512936" y="114839"/>
                  <a:pt x="509375" y="112204"/>
                </a:cubicBezTo>
                <a:cubicBezTo>
                  <a:pt x="505814" y="109568"/>
                  <a:pt x="501570" y="108231"/>
                  <a:pt x="496643" y="108195"/>
                </a:cubicBezTo>
                <a:close/>
                <a:moveTo>
                  <a:pt x="353768" y="108195"/>
                </a:moveTo>
                <a:cubicBezTo>
                  <a:pt x="346665" y="108436"/>
                  <a:pt x="341879" y="110890"/>
                  <a:pt x="339410" y="115557"/>
                </a:cubicBezTo>
                <a:cubicBezTo>
                  <a:pt x="336941" y="120223"/>
                  <a:pt x="335706" y="125653"/>
                  <a:pt x="335703" y="131846"/>
                </a:cubicBezTo>
                <a:cubicBezTo>
                  <a:pt x="335701" y="138040"/>
                  <a:pt x="335849" y="143548"/>
                  <a:pt x="336147" y="148371"/>
                </a:cubicBezTo>
                <a:cubicBezTo>
                  <a:pt x="341133" y="148995"/>
                  <a:pt x="346669" y="149245"/>
                  <a:pt x="352755" y="149120"/>
                </a:cubicBezTo>
                <a:cubicBezTo>
                  <a:pt x="358842" y="148995"/>
                  <a:pt x="365171" y="148981"/>
                  <a:pt x="371742" y="149076"/>
                </a:cubicBezTo>
                <a:lnTo>
                  <a:pt x="372094" y="123349"/>
                </a:lnTo>
                <a:cubicBezTo>
                  <a:pt x="371926" y="118555"/>
                  <a:pt x="370061" y="114839"/>
                  <a:pt x="366500" y="112204"/>
                </a:cubicBezTo>
                <a:cubicBezTo>
                  <a:pt x="362939" y="109568"/>
                  <a:pt x="358695" y="108231"/>
                  <a:pt x="353768" y="108195"/>
                </a:cubicBezTo>
                <a:close/>
                <a:moveTo>
                  <a:pt x="1444209" y="105728"/>
                </a:moveTo>
                <a:cubicBezTo>
                  <a:pt x="1440348" y="105742"/>
                  <a:pt x="1436882" y="106858"/>
                  <a:pt x="1433813" y="109076"/>
                </a:cubicBezTo>
                <a:cubicBezTo>
                  <a:pt x="1430744" y="111293"/>
                  <a:pt x="1429041" y="114524"/>
                  <a:pt x="1428703" y="118768"/>
                </a:cubicBezTo>
                <a:lnTo>
                  <a:pt x="1427998" y="167755"/>
                </a:lnTo>
                <a:cubicBezTo>
                  <a:pt x="1427822" y="178533"/>
                  <a:pt x="1428174" y="185346"/>
                  <a:pt x="1429055" y="188195"/>
                </a:cubicBezTo>
                <a:cubicBezTo>
                  <a:pt x="1429936" y="191044"/>
                  <a:pt x="1431346" y="192924"/>
                  <a:pt x="1433284" y="193834"/>
                </a:cubicBezTo>
                <a:cubicBezTo>
                  <a:pt x="1434187" y="194385"/>
                  <a:pt x="1435377" y="194869"/>
                  <a:pt x="1436853" y="195288"/>
                </a:cubicBezTo>
                <a:cubicBezTo>
                  <a:pt x="1438328" y="195706"/>
                  <a:pt x="1439959" y="195927"/>
                  <a:pt x="1441743" y="195949"/>
                </a:cubicBezTo>
                <a:cubicBezTo>
                  <a:pt x="1444665" y="195978"/>
                  <a:pt x="1447367" y="195391"/>
                  <a:pt x="1449848" y="194186"/>
                </a:cubicBezTo>
                <a:cubicBezTo>
                  <a:pt x="1452330" y="192982"/>
                  <a:pt x="1453975" y="190985"/>
                  <a:pt x="1454782" y="188195"/>
                </a:cubicBezTo>
                <a:cubicBezTo>
                  <a:pt x="1456273" y="176683"/>
                  <a:pt x="1457080" y="165699"/>
                  <a:pt x="1457205" y="155244"/>
                </a:cubicBezTo>
                <a:cubicBezTo>
                  <a:pt x="1457330" y="144788"/>
                  <a:pt x="1457345" y="133099"/>
                  <a:pt x="1457249" y="120177"/>
                </a:cubicBezTo>
                <a:cubicBezTo>
                  <a:pt x="1457631" y="115104"/>
                  <a:pt x="1456515" y="111418"/>
                  <a:pt x="1453901" y="109120"/>
                </a:cubicBezTo>
                <a:cubicBezTo>
                  <a:pt x="1451287" y="106822"/>
                  <a:pt x="1448057" y="105691"/>
                  <a:pt x="1444209" y="105728"/>
                </a:cubicBezTo>
                <a:close/>
                <a:moveTo>
                  <a:pt x="7035031" y="81058"/>
                </a:moveTo>
                <a:cubicBezTo>
                  <a:pt x="7038937" y="112541"/>
                  <a:pt x="7041435" y="145875"/>
                  <a:pt x="7042521" y="181059"/>
                </a:cubicBezTo>
                <a:cubicBezTo>
                  <a:pt x="7043607" y="216242"/>
                  <a:pt x="7044165" y="251514"/>
                  <a:pt x="7044195" y="286874"/>
                </a:cubicBezTo>
                <a:cubicBezTo>
                  <a:pt x="7040862" y="287043"/>
                  <a:pt x="7037484" y="287146"/>
                  <a:pt x="7034062" y="287183"/>
                </a:cubicBezTo>
                <a:cubicBezTo>
                  <a:pt x="7030641" y="287219"/>
                  <a:pt x="7027087" y="287234"/>
                  <a:pt x="7023401" y="287227"/>
                </a:cubicBezTo>
                <a:cubicBezTo>
                  <a:pt x="7019687" y="287219"/>
                  <a:pt x="7015928" y="287234"/>
                  <a:pt x="7012124" y="287271"/>
                </a:cubicBezTo>
                <a:cubicBezTo>
                  <a:pt x="7008321" y="287307"/>
                  <a:pt x="7004561" y="287410"/>
                  <a:pt x="7000846" y="287579"/>
                </a:cubicBezTo>
                <a:cubicBezTo>
                  <a:pt x="6999451" y="257359"/>
                  <a:pt x="6998453" y="226698"/>
                  <a:pt x="6997851" y="195596"/>
                </a:cubicBezTo>
                <a:cubicBezTo>
                  <a:pt x="6997249" y="164495"/>
                  <a:pt x="6996955" y="134539"/>
                  <a:pt x="6996969" y="105728"/>
                </a:cubicBezTo>
                <a:cubicBezTo>
                  <a:pt x="6996969" y="101829"/>
                  <a:pt x="6996969" y="97908"/>
                  <a:pt x="6996969" y="93966"/>
                </a:cubicBezTo>
                <a:cubicBezTo>
                  <a:pt x="6996969" y="90023"/>
                  <a:pt x="6996969" y="86190"/>
                  <a:pt x="6996969" y="82468"/>
                </a:cubicBezTo>
                <a:cubicBezTo>
                  <a:pt x="7003533" y="82255"/>
                  <a:pt x="7010053" y="81976"/>
                  <a:pt x="7016529" y="81631"/>
                </a:cubicBezTo>
                <a:cubicBezTo>
                  <a:pt x="7023005" y="81286"/>
                  <a:pt x="7029173" y="81095"/>
                  <a:pt x="7035031" y="81058"/>
                </a:cubicBezTo>
                <a:close/>
                <a:moveTo>
                  <a:pt x="4491857" y="81058"/>
                </a:moveTo>
                <a:cubicBezTo>
                  <a:pt x="4495763" y="112541"/>
                  <a:pt x="4498259" y="145875"/>
                  <a:pt x="4499346" y="181059"/>
                </a:cubicBezTo>
                <a:cubicBezTo>
                  <a:pt x="4500433" y="216242"/>
                  <a:pt x="4500991" y="251514"/>
                  <a:pt x="4501020" y="286874"/>
                </a:cubicBezTo>
                <a:cubicBezTo>
                  <a:pt x="4497687" y="287043"/>
                  <a:pt x="4494309" y="287146"/>
                  <a:pt x="4490888" y="287183"/>
                </a:cubicBezTo>
                <a:cubicBezTo>
                  <a:pt x="4487467" y="287219"/>
                  <a:pt x="4483913" y="287234"/>
                  <a:pt x="4480227" y="287227"/>
                </a:cubicBezTo>
                <a:cubicBezTo>
                  <a:pt x="4476512" y="287219"/>
                  <a:pt x="4472753" y="287234"/>
                  <a:pt x="4468949" y="287271"/>
                </a:cubicBezTo>
                <a:cubicBezTo>
                  <a:pt x="4465147" y="287307"/>
                  <a:pt x="4461387" y="287410"/>
                  <a:pt x="4457672" y="287579"/>
                </a:cubicBezTo>
                <a:cubicBezTo>
                  <a:pt x="4456277" y="257359"/>
                  <a:pt x="4455279" y="226698"/>
                  <a:pt x="4454676" y="195596"/>
                </a:cubicBezTo>
                <a:cubicBezTo>
                  <a:pt x="4454074" y="164495"/>
                  <a:pt x="4453781" y="134539"/>
                  <a:pt x="4453795" y="105728"/>
                </a:cubicBezTo>
                <a:cubicBezTo>
                  <a:pt x="4453795" y="101829"/>
                  <a:pt x="4453795" y="97908"/>
                  <a:pt x="4453795" y="93966"/>
                </a:cubicBezTo>
                <a:cubicBezTo>
                  <a:pt x="4453795" y="90023"/>
                  <a:pt x="4453795" y="86190"/>
                  <a:pt x="4453795" y="82468"/>
                </a:cubicBezTo>
                <a:cubicBezTo>
                  <a:pt x="4460359" y="82255"/>
                  <a:pt x="4466879" y="81976"/>
                  <a:pt x="4473355" y="81631"/>
                </a:cubicBezTo>
                <a:cubicBezTo>
                  <a:pt x="4479831" y="81286"/>
                  <a:pt x="4485998" y="81095"/>
                  <a:pt x="4491857" y="81058"/>
                </a:cubicBezTo>
                <a:close/>
                <a:moveTo>
                  <a:pt x="3253607" y="81058"/>
                </a:moveTo>
                <a:cubicBezTo>
                  <a:pt x="3257513" y="112541"/>
                  <a:pt x="3260009" y="145875"/>
                  <a:pt x="3261096" y="181059"/>
                </a:cubicBezTo>
                <a:cubicBezTo>
                  <a:pt x="3262183" y="216242"/>
                  <a:pt x="3262741" y="251514"/>
                  <a:pt x="3262770" y="286874"/>
                </a:cubicBezTo>
                <a:cubicBezTo>
                  <a:pt x="3259437" y="287043"/>
                  <a:pt x="3256059" y="287146"/>
                  <a:pt x="3252638" y="287183"/>
                </a:cubicBezTo>
                <a:cubicBezTo>
                  <a:pt x="3249217" y="287219"/>
                  <a:pt x="3245663" y="287234"/>
                  <a:pt x="3241977" y="287227"/>
                </a:cubicBezTo>
                <a:cubicBezTo>
                  <a:pt x="3238262" y="287219"/>
                  <a:pt x="3234503" y="287234"/>
                  <a:pt x="3230699" y="287271"/>
                </a:cubicBezTo>
                <a:cubicBezTo>
                  <a:pt x="3226896" y="287307"/>
                  <a:pt x="3223137" y="287410"/>
                  <a:pt x="3219422" y="287579"/>
                </a:cubicBezTo>
                <a:cubicBezTo>
                  <a:pt x="3218027" y="257359"/>
                  <a:pt x="3217029" y="226698"/>
                  <a:pt x="3216426" y="195596"/>
                </a:cubicBezTo>
                <a:cubicBezTo>
                  <a:pt x="3215824" y="164495"/>
                  <a:pt x="3215531" y="134539"/>
                  <a:pt x="3215545" y="105728"/>
                </a:cubicBezTo>
                <a:cubicBezTo>
                  <a:pt x="3215545" y="101829"/>
                  <a:pt x="3215545" y="97908"/>
                  <a:pt x="3215545" y="93966"/>
                </a:cubicBezTo>
                <a:cubicBezTo>
                  <a:pt x="3215545" y="90023"/>
                  <a:pt x="3215545" y="86190"/>
                  <a:pt x="3215545" y="82468"/>
                </a:cubicBezTo>
                <a:cubicBezTo>
                  <a:pt x="3222109" y="82255"/>
                  <a:pt x="3228629" y="81976"/>
                  <a:pt x="3235105" y="81631"/>
                </a:cubicBezTo>
                <a:cubicBezTo>
                  <a:pt x="3241581" y="81286"/>
                  <a:pt x="3247748" y="81095"/>
                  <a:pt x="3253607" y="81058"/>
                </a:cubicBezTo>
                <a:close/>
                <a:moveTo>
                  <a:pt x="3044057" y="81058"/>
                </a:moveTo>
                <a:cubicBezTo>
                  <a:pt x="3047963" y="112541"/>
                  <a:pt x="3050459" y="145875"/>
                  <a:pt x="3051546" y="181059"/>
                </a:cubicBezTo>
                <a:cubicBezTo>
                  <a:pt x="3052633" y="216242"/>
                  <a:pt x="3053191" y="251514"/>
                  <a:pt x="3053220" y="286874"/>
                </a:cubicBezTo>
                <a:cubicBezTo>
                  <a:pt x="3049887" y="287043"/>
                  <a:pt x="3046509" y="287146"/>
                  <a:pt x="3043088" y="287183"/>
                </a:cubicBezTo>
                <a:cubicBezTo>
                  <a:pt x="3039666" y="287219"/>
                  <a:pt x="3036113" y="287234"/>
                  <a:pt x="3032427" y="287227"/>
                </a:cubicBezTo>
                <a:cubicBezTo>
                  <a:pt x="3028712" y="287219"/>
                  <a:pt x="3024953" y="287234"/>
                  <a:pt x="3021149" y="287271"/>
                </a:cubicBezTo>
                <a:cubicBezTo>
                  <a:pt x="3017346" y="287307"/>
                  <a:pt x="3013587" y="287410"/>
                  <a:pt x="3009872" y="287579"/>
                </a:cubicBezTo>
                <a:cubicBezTo>
                  <a:pt x="3008477" y="257359"/>
                  <a:pt x="3007478" y="226698"/>
                  <a:pt x="3006876" y="195596"/>
                </a:cubicBezTo>
                <a:cubicBezTo>
                  <a:pt x="3006274" y="164495"/>
                  <a:pt x="3005981" y="134539"/>
                  <a:pt x="3005995" y="105728"/>
                </a:cubicBezTo>
                <a:cubicBezTo>
                  <a:pt x="3005995" y="101829"/>
                  <a:pt x="3005995" y="97908"/>
                  <a:pt x="3005995" y="93966"/>
                </a:cubicBezTo>
                <a:cubicBezTo>
                  <a:pt x="3005995" y="90023"/>
                  <a:pt x="3005995" y="86190"/>
                  <a:pt x="3005995" y="82468"/>
                </a:cubicBezTo>
                <a:cubicBezTo>
                  <a:pt x="3012559" y="82255"/>
                  <a:pt x="3019079" y="81976"/>
                  <a:pt x="3025555" y="81631"/>
                </a:cubicBezTo>
                <a:cubicBezTo>
                  <a:pt x="3032030" y="81286"/>
                  <a:pt x="3038198" y="81095"/>
                  <a:pt x="3044057" y="81058"/>
                </a:cubicBezTo>
                <a:close/>
                <a:moveTo>
                  <a:pt x="6825815" y="80353"/>
                </a:moveTo>
                <a:cubicBezTo>
                  <a:pt x="6829633" y="80412"/>
                  <a:pt x="6833275" y="80647"/>
                  <a:pt x="6836740" y="81058"/>
                </a:cubicBezTo>
                <a:lnTo>
                  <a:pt x="6836740" y="119120"/>
                </a:lnTo>
                <a:cubicBezTo>
                  <a:pt x="6832035" y="120071"/>
                  <a:pt x="6826997" y="120636"/>
                  <a:pt x="6821625" y="120817"/>
                </a:cubicBezTo>
                <a:cubicBezTo>
                  <a:pt x="6816254" y="120997"/>
                  <a:pt x="6811294" y="122137"/>
                  <a:pt x="6806745" y="124237"/>
                </a:cubicBezTo>
                <a:cubicBezTo>
                  <a:pt x="6802196" y="126336"/>
                  <a:pt x="6798802" y="130739"/>
                  <a:pt x="6796564" y="137446"/>
                </a:cubicBezTo>
                <a:cubicBezTo>
                  <a:pt x="6795705" y="140089"/>
                  <a:pt x="6795132" y="142997"/>
                  <a:pt x="6794845" y="146169"/>
                </a:cubicBezTo>
                <a:cubicBezTo>
                  <a:pt x="6794559" y="149340"/>
                  <a:pt x="6794427" y="152777"/>
                  <a:pt x="6794449" y="156477"/>
                </a:cubicBezTo>
                <a:cubicBezTo>
                  <a:pt x="6794625" y="167652"/>
                  <a:pt x="6795683" y="179752"/>
                  <a:pt x="6797621" y="192777"/>
                </a:cubicBezTo>
                <a:cubicBezTo>
                  <a:pt x="6799559" y="205802"/>
                  <a:pt x="6801321" y="218254"/>
                  <a:pt x="6802907" y="230134"/>
                </a:cubicBezTo>
                <a:cubicBezTo>
                  <a:pt x="6806681" y="237425"/>
                  <a:pt x="6812173" y="242226"/>
                  <a:pt x="6819383" y="244539"/>
                </a:cubicBezTo>
                <a:cubicBezTo>
                  <a:pt x="6826593" y="246852"/>
                  <a:pt x="6834024" y="248394"/>
                  <a:pt x="6841674" y="249165"/>
                </a:cubicBezTo>
                <a:cubicBezTo>
                  <a:pt x="6841674" y="250736"/>
                  <a:pt x="6841674" y="252263"/>
                  <a:pt x="6841674" y="253746"/>
                </a:cubicBezTo>
                <a:cubicBezTo>
                  <a:pt x="6841674" y="255229"/>
                  <a:pt x="6841674" y="256757"/>
                  <a:pt x="6841674" y="258328"/>
                </a:cubicBezTo>
                <a:cubicBezTo>
                  <a:pt x="6841689" y="262909"/>
                  <a:pt x="6841659" y="267579"/>
                  <a:pt x="6841586" y="272337"/>
                </a:cubicBezTo>
                <a:cubicBezTo>
                  <a:pt x="6841513" y="277094"/>
                  <a:pt x="6841307" y="281940"/>
                  <a:pt x="6840969" y="286874"/>
                </a:cubicBezTo>
                <a:cubicBezTo>
                  <a:pt x="6832121" y="286052"/>
                  <a:pt x="6822523" y="284799"/>
                  <a:pt x="6812175" y="283115"/>
                </a:cubicBezTo>
                <a:cubicBezTo>
                  <a:pt x="6801826" y="281431"/>
                  <a:pt x="6792359" y="278612"/>
                  <a:pt x="6783771" y="274657"/>
                </a:cubicBezTo>
                <a:cubicBezTo>
                  <a:pt x="6775185" y="270702"/>
                  <a:pt x="6769111" y="264906"/>
                  <a:pt x="6765550" y="257271"/>
                </a:cubicBezTo>
                <a:cubicBezTo>
                  <a:pt x="6763766" y="252630"/>
                  <a:pt x="6762313" y="247197"/>
                  <a:pt x="6761189" y="240971"/>
                </a:cubicBezTo>
                <a:cubicBezTo>
                  <a:pt x="6760065" y="234745"/>
                  <a:pt x="6759405" y="229135"/>
                  <a:pt x="6759207" y="224143"/>
                </a:cubicBezTo>
                <a:cubicBezTo>
                  <a:pt x="6758950" y="212711"/>
                  <a:pt x="6758495" y="201830"/>
                  <a:pt x="6757841" y="191499"/>
                </a:cubicBezTo>
                <a:cubicBezTo>
                  <a:pt x="6757188" y="181169"/>
                  <a:pt x="6756821" y="171257"/>
                  <a:pt x="6756739" y="161763"/>
                </a:cubicBezTo>
                <a:cubicBezTo>
                  <a:pt x="6756681" y="152086"/>
                  <a:pt x="6757327" y="142718"/>
                  <a:pt x="6758678" y="133657"/>
                </a:cubicBezTo>
                <a:cubicBezTo>
                  <a:pt x="6760029" y="124597"/>
                  <a:pt x="6762437" y="115757"/>
                  <a:pt x="6765903" y="107137"/>
                </a:cubicBezTo>
                <a:cubicBezTo>
                  <a:pt x="6770161" y="98312"/>
                  <a:pt x="6778121" y="91645"/>
                  <a:pt x="6789779" y="87137"/>
                </a:cubicBezTo>
                <a:cubicBezTo>
                  <a:pt x="6801439" y="82629"/>
                  <a:pt x="6813451" y="80368"/>
                  <a:pt x="6825815" y="80353"/>
                </a:cubicBezTo>
                <a:close/>
                <a:moveTo>
                  <a:pt x="2949140" y="80353"/>
                </a:moveTo>
                <a:cubicBezTo>
                  <a:pt x="2952959" y="80412"/>
                  <a:pt x="2956600" y="80647"/>
                  <a:pt x="2960065" y="81058"/>
                </a:cubicBezTo>
                <a:lnTo>
                  <a:pt x="2960065" y="119120"/>
                </a:lnTo>
                <a:cubicBezTo>
                  <a:pt x="2955360" y="120071"/>
                  <a:pt x="2950322" y="120636"/>
                  <a:pt x="2944951" y="120817"/>
                </a:cubicBezTo>
                <a:cubicBezTo>
                  <a:pt x="2939579" y="120997"/>
                  <a:pt x="2934619" y="122137"/>
                  <a:pt x="2930070" y="124237"/>
                </a:cubicBezTo>
                <a:cubicBezTo>
                  <a:pt x="2925521" y="126336"/>
                  <a:pt x="2922128" y="130739"/>
                  <a:pt x="2919889" y="137446"/>
                </a:cubicBezTo>
                <a:cubicBezTo>
                  <a:pt x="2919030" y="140089"/>
                  <a:pt x="2918457" y="142997"/>
                  <a:pt x="2918171" y="146169"/>
                </a:cubicBezTo>
                <a:cubicBezTo>
                  <a:pt x="2917885" y="149340"/>
                  <a:pt x="2917753" y="152777"/>
                  <a:pt x="2917775" y="156477"/>
                </a:cubicBezTo>
                <a:cubicBezTo>
                  <a:pt x="2917951" y="167652"/>
                  <a:pt x="2919008" y="179752"/>
                  <a:pt x="2920946" y="192777"/>
                </a:cubicBezTo>
                <a:cubicBezTo>
                  <a:pt x="2922885" y="205802"/>
                  <a:pt x="2924647" y="218254"/>
                  <a:pt x="2926233" y="230134"/>
                </a:cubicBezTo>
                <a:cubicBezTo>
                  <a:pt x="2930007" y="237425"/>
                  <a:pt x="2935499" y="242226"/>
                  <a:pt x="2942709" y="244539"/>
                </a:cubicBezTo>
                <a:cubicBezTo>
                  <a:pt x="2949919" y="246852"/>
                  <a:pt x="2957349" y="248394"/>
                  <a:pt x="2964999" y="249165"/>
                </a:cubicBezTo>
                <a:cubicBezTo>
                  <a:pt x="2964999" y="250736"/>
                  <a:pt x="2964999" y="252263"/>
                  <a:pt x="2964999" y="253746"/>
                </a:cubicBezTo>
                <a:cubicBezTo>
                  <a:pt x="2964999" y="255229"/>
                  <a:pt x="2964999" y="256757"/>
                  <a:pt x="2964999" y="258328"/>
                </a:cubicBezTo>
                <a:cubicBezTo>
                  <a:pt x="2965014" y="262909"/>
                  <a:pt x="2964985" y="267579"/>
                  <a:pt x="2964911" y="272337"/>
                </a:cubicBezTo>
                <a:cubicBezTo>
                  <a:pt x="2964838" y="277094"/>
                  <a:pt x="2964633" y="281940"/>
                  <a:pt x="2964295" y="286874"/>
                </a:cubicBezTo>
                <a:cubicBezTo>
                  <a:pt x="2955447" y="286052"/>
                  <a:pt x="2945849" y="284799"/>
                  <a:pt x="2935501" y="283115"/>
                </a:cubicBezTo>
                <a:cubicBezTo>
                  <a:pt x="2925152" y="281431"/>
                  <a:pt x="2915684" y="278612"/>
                  <a:pt x="2907097" y="274657"/>
                </a:cubicBezTo>
                <a:cubicBezTo>
                  <a:pt x="2898511" y="270702"/>
                  <a:pt x="2892437" y="264906"/>
                  <a:pt x="2888876" y="257271"/>
                </a:cubicBezTo>
                <a:cubicBezTo>
                  <a:pt x="2887091" y="252630"/>
                  <a:pt x="2885638" y="247197"/>
                  <a:pt x="2884515" y="240971"/>
                </a:cubicBezTo>
                <a:cubicBezTo>
                  <a:pt x="2883391" y="234745"/>
                  <a:pt x="2882731" y="229135"/>
                  <a:pt x="2882533" y="224143"/>
                </a:cubicBezTo>
                <a:cubicBezTo>
                  <a:pt x="2882275" y="212711"/>
                  <a:pt x="2881820" y="201830"/>
                  <a:pt x="2881167" y="191499"/>
                </a:cubicBezTo>
                <a:cubicBezTo>
                  <a:pt x="2880513" y="181169"/>
                  <a:pt x="2880146" y="171257"/>
                  <a:pt x="2880065" y="161763"/>
                </a:cubicBezTo>
                <a:cubicBezTo>
                  <a:pt x="2880007" y="152086"/>
                  <a:pt x="2880652" y="142718"/>
                  <a:pt x="2882004" y="133657"/>
                </a:cubicBezTo>
                <a:cubicBezTo>
                  <a:pt x="2883354" y="124597"/>
                  <a:pt x="2885763" y="115757"/>
                  <a:pt x="2889228" y="107137"/>
                </a:cubicBezTo>
                <a:cubicBezTo>
                  <a:pt x="2893487" y="98312"/>
                  <a:pt x="2901445" y="91645"/>
                  <a:pt x="2913105" y="87137"/>
                </a:cubicBezTo>
                <a:cubicBezTo>
                  <a:pt x="2924765" y="82629"/>
                  <a:pt x="2936776" y="80368"/>
                  <a:pt x="2949140" y="80353"/>
                </a:cubicBezTo>
                <a:close/>
                <a:moveTo>
                  <a:pt x="7138740" y="79648"/>
                </a:moveTo>
                <a:cubicBezTo>
                  <a:pt x="7146093" y="79590"/>
                  <a:pt x="7153629" y="80059"/>
                  <a:pt x="7161347" y="81058"/>
                </a:cubicBezTo>
                <a:cubicBezTo>
                  <a:pt x="7169066" y="82057"/>
                  <a:pt x="7175845" y="83936"/>
                  <a:pt x="7181683" y="86697"/>
                </a:cubicBezTo>
                <a:cubicBezTo>
                  <a:pt x="7187523" y="89457"/>
                  <a:pt x="7191299" y="93452"/>
                  <a:pt x="7193013" y="98679"/>
                </a:cubicBezTo>
                <a:cubicBezTo>
                  <a:pt x="7195509" y="107828"/>
                  <a:pt x="7196949" y="116051"/>
                  <a:pt x="7197331" y="123349"/>
                </a:cubicBezTo>
                <a:cubicBezTo>
                  <a:pt x="7197712" y="130647"/>
                  <a:pt x="7197918" y="139223"/>
                  <a:pt x="7197947" y="149076"/>
                </a:cubicBezTo>
                <a:cubicBezTo>
                  <a:pt x="7198063" y="154763"/>
                  <a:pt x="7198145" y="161011"/>
                  <a:pt x="7198195" y="167820"/>
                </a:cubicBezTo>
                <a:cubicBezTo>
                  <a:pt x="7198246" y="174629"/>
                  <a:pt x="7198276" y="183122"/>
                  <a:pt x="7198287" y="193299"/>
                </a:cubicBezTo>
                <a:cubicBezTo>
                  <a:pt x="7198298" y="203476"/>
                  <a:pt x="7198302" y="216459"/>
                  <a:pt x="7198300" y="232248"/>
                </a:cubicBezTo>
                <a:cubicBezTo>
                  <a:pt x="7198344" y="241294"/>
                  <a:pt x="7198168" y="249018"/>
                  <a:pt x="7197771" y="255420"/>
                </a:cubicBezTo>
                <a:cubicBezTo>
                  <a:pt x="7197375" y="261823"/>
                  <a:pt x="7196493" y="266551"/>
                  <a:pt x="7195128" y="269605"/>
                </a:cubicBezTo>
                <a:cubicBezTo>
                  <a:pt x="7190987" y="277983"/>
                  <a:pt x="7184115" y="283431"/>
                  <a:pt x="7174511" y="285949"/>
                </a:cubicBezTo>
                <a:cubicBezTo>
                  <a:pt x="7164907" y="288467"/>
                  <a:pt x="7153101" y="289598"/>
                  <a:pt x="7139093" y="289341"/>
                </a:cubicBezTo>
                <a:cubicBezTo>
                  <a:pt x="7132563" y="289463"/>
                  <a:pt x="7125141" y="288984"/>
                  <a:pt x="7116825" y="287905"/>
                </a:cubicBezTo>
                <a:cubicBezTo>
                  <a:pt x="7108507" y="286826"/>
                  <a:pt x="7101111" y="284416"/>
                  <a:pt x="7094635" y="280674"/>
                </a:cubicBezTo>
                <a:cubicBezTo>
                  <a:pt x="7088159" y="276932"/>
                  <a:pt x="7084417" y="271128"/>
                  <a:pt x="7083409" y="263262"/>
                </a:cubicBezTo>
                <a:cubicBezTo>
                  <a:pt x="7082227" y="250178"/>
                  <a:pt x="7081507" y="236962"/>
                  <a:pt x="7081251" y="223614"/>
                </a:cubicBezTo>
                <a:cubicBezTo>
                  <a:pt x="7080993" y="210266"/>
                  <a:pt x="7080891" y="197050"/>
                  <a:pt x="7080943" y="183966"/>
                </a:cubicBezTo>
                <a:cubicBezTo>
                  <a:pt x="7080744" y="172329"/>
                  <a:pt x="7080524" y="161418"/>
                  <a:pt x="7080281" y="151235"/>
                </a:cubicBezTo>
                <a:cubicBezTo>
                  <a:pt x="7080039" y="141051"/>
                  <a:pt x="7079907" y="130581"/>
                  <a:pt x="7079885" y="119825"/>
                </a:cubicBezTo>
                <a:cubicBezTo>
                  <a:pt x="7079885" y="116359"/>
                  <a:pt x="7079885" y="112718"/>
                  <a:pt x="7079885" y="108900"/>
                </a:cubicBezTo>
                <a:cubicBezTo>
                  <a:pt x="7080385" y="98261"/>
                  <a:pt x="7084495" y="90992"/>
                  <a:pt x="7092221" y="87093"/>
                </a:cubicBezTo>
                <a:cubicBezTo>
                  <a:pt x="7099943" y="83195"/>
                  <a:pt x="7109341" y="80948"/>
                  <a:pt x="7120414" y="80353"/>
                </a:cubicBezTo>
                <a:cubicBezTo>
                  <a:pt x="7122741" y="80170"/>
                  <a:pt x="7125487" y="80008"/>
                  <a:pt x="7128652" y="79869"/>
                </a:cubicBezTo>
                <a:cubicBezTo>
                  <a:pt x="7131816" y="79729"/>
                  <a:pt x="7135179" y="79656"/>
                  <a:pt x="7138740" y="79648"/>
                </a:cubicBezTo>
                <a:close/>
                <a:moveTo>
                  <a:pt x="6348165" y="79648"/>
                </a:moveTo>
                <a:cubicBezTo>
                  <a:pt x="6355518" y="79590"/>
                  <a:pt x="6363055" y="80059"/>
                  <a:pt x="6370773" y="81058"/>
                </a:cubicBezTo>
                <a:cubicBezTo>
                  <a:pt x="6378491" y="82057"/>
                  <a:pt x="6385270" y="83936"/>
                  <a:pt x="6391109" y="86697"/>
                </a:cubicBezTo>
                <a:cubicBezTo>
                  <a:pt x="6396947" y="89457"/>
                  <a:pt x="6400724" y="93452"/>
                  <a:pt x="6402439" y="98679"/>
                </a:cubicBezTo>
                <a:cubicBezTo>
                  <a:pt x="6404935" y="107828"/>
                  <a:pt x="6406373" y="116051"/>
                  <a:pt x="6406755" y="123349"/>
                </a:cubicBezTo>
                <a:cubicBezTo>
                  <a:pt x="6407137" y="130647"/>
                  <a:pt x="6407343" y="139223"/>
                  <a:pt x="6407372" y="149076"/>
                </a:cubicBezTo>
                <a:cubicBezTo>
                  <a:pt x="6407487" y="154763"/>
                  <a:pt x="6407570" y="161011"/>
                  <a:pt x="6407620" y="167820"/>
                </a:cubicBezTo>
                <a:cubicBezTo>
                  <a:pt x="6407670" y="174629"/>
                  <a:pt x="6407701" y="183122"/>
                  <a:pt x="6407711" y="193299"/>
                </a:cubicBezTo>
                <a:cubicBezTo>
                  <a:pt x="6407723" y="203476"/>
                  <a:pt x="6407727" y="216459"/>
                  <a:pt x="6407725" y="232248"/>
                </a:cubicBezTo>
                <a:cubicBezTo>
                  <a:pt x="6407769" y="241294"/>
                  <a:pt x="6407593" y="249018"/>
                  <a:pt x="6407196" y="255420"/>
                </a:cubicBezTo>
                <a:cubicBezTo>
                  <a:pt x="6406799" y="261823"/>
                  <a:pt x="6405919" y="266551"/>
                  <a:pt x="6404553" y="269605"/>
                </a:cubicBezTo>
                <a:cubicBezTo>
                  <a:pt x="6400412" y="277983"/>
                  <a:pt x="6393539" y="283431"/>
                  <a:pt x="6383936" y="285949"/>
                </a:cubicBezTo>
                <a:cubicBezTo>
                  <a:pt x="6374332" y="288467"/>
                  <a:pt x="6362526" y="289598"/>
                  <a:pt x="6348517" y="289341"/>
                </a:cubicBezTo>
                <a:cubicBezTo>
                  <a:pt x="6341988" y="289463"/>
                  <a:pt x="6334566" y="288984"/>
                  <a:pt x="6326249" y="287905"/>
                </a:cubicBezTo>
                <a:cubicBezTo>
                  <a:pt x="6317933" y="286826"/>
                  <a:pt x="6310536" y="284416"/>
                  <a:pt x="6304059" y="280674"/>
                </a:cubicBezTo>
                <a:cubicBezTo>
                  <a:pt x="6297583" y="276932"/>
                  <a:pt x="6293841" y="271128"/>
                  <a:pt x="6292834" y="263262"/>
                </a:cubicBezTo>
                <a:cubicBezTo>
                  <a:pt x="6291653" y="250178"/>
                  <a:pt x="6290932" y="236962"/>
                  <a:pt x="6290675" y="223614"/>
                </a:cubicBezTo>
                <a:cubicBezTo>
                  <a:pt x="6290419" y="210266"/>
                  <a:pt x="6290315" y="197050"/>
                  <a:pt x="6290367" y="183966"/>
                </a:cubicBezTo>
                <a:cubicBezTo>
                  <a:pt x="6290169" y="172329"/>
                  <a:pt x="6289949" y="161418"/>
                  <a:pt x="6289707" y="151235"/>
                </a:cubicBezTo>
                <a:cubicBezTo>
                  <a:pt x="6289464" y="141051"/>
                  <a:pt x="6289332" y="130581"/>
                  <a:pt x="6289310" y="119825"/>
                </a:cubicBezTo>
                <a:cubicBezTo>
                  <a:pt x="6289310" y="116359"/>
                  <a:pt x="6289310" y="112718"/>
                  <a:pt x="6289310" y="108900"/>
                </a:cubicBezTo>
                <a:cubicBezTo>
                  <a:pt x="6289809" y="98261"/>
                  <a:pt x="6293921" y="90992"/>
                  <a:pt x="6301645" y="87093"/>
                </a:cubicBezTo>
                <a:cubicBezTo>
                  <a:pt x="6309369" y="83195"/>
                  <a:pt x="6318767" y="80948"/>
                  <a:pt x="6329839" y="80353"/>
                </a:cubicBezTo>
                <a:cubicBezTo>
                  <a:pt x="6332166" y="80170"/>
                  <a:pt x="6334913" y="80008"/>
                  <a:pt x="6338077" y="79869"/>
                </a:cubicBezTo>
                <a:cubicBezTo>
                  <a:pt x="6341241" y="79729"/>
                  <a:pt x="6344605" y="79656"/>
                  <a:pt x="6348165" y="79648"/>
                </a:cubicBezTo>
                <a:close/>
                <a:moveTo>
                  <a:pt x="5652840" y="79648"/>
                </a:moveTo>
                <a:cubicBezTo>
                  <a:pt x="5660193" y="79590"/>
                  <a:pt x="5667729" y="80059"/>
                  <a:pt x="5675447" y="81058"/>
                </a:cubicBezTo>
                <a:cubicBezTo>
                  <a:pt x="5683166" y="82057"/>
                  <a:pt x="5689945" y="83936"/>
                  <a:pt x="5695783" y="86697"/>
                </a:cubicBezTo>
                <a:cubicBezTo>
                  <a:pt x="5701623" y="89457"/>
                  <a:pt x="5705399" y="93452"/>
                  <a:pt x="5707113" y="98679"/>
                </a:cubicBezTo>
                <a:cubicBezTo>
                  <a:pt x="5709609" y="107828"/>
                  <a:pt x="5711049" y="116051"/>
                  <a:pt x="5711431" y="123349"/>
                </a:cubicBezTo>
                <a:cubicBezTo>
                  <a:pt x="5711812" y="130647"/>
                  <a:pt x="5712018" y="139223"/>
                  <a:pt x="5712047" y="149076"/>
                </a:cubicBezTo>
                <a:cubicBezTo>
                  <a:pt x="5712163" y="154763"/>
                  <a:pt x="5712245" y="161011"/>
                  <a:pt x="5712295" y="167820"/>
                </a:cubicBezTo>
                <a:cubicBezTo>
                  <a:pt x="5712345" y="174629"/>
                  <a:pt x="5712375" y="183122"/>
                  <a:pt x="5712387" y="193299"/>
                </a:cubicBezTo>
                <a:cubicBezTo>
                  <a:pt x="5712397" y="203476"/>
                  <a:pt x="5712401" y="216459"/>
                  <a:pt x="5712400" y="232248"/>
                </a:cubicBezTo>
                <a:cubicBezTo>
                  <a:pt x="5712444" y="241294"/>
                  <a:pt x="5712267" y="249018"/>
                  <a:pt x="5711871" y="255420"/>
                </a:cubicBezTo>
                <a:cubicBezTo>
                  <a:pt x="5711475" y="261823"/>
                  <a:pt x="5710593" y="266551"/>
                  <a:pt x="5709228" y="269605"/>
                </a:cubicBezTo>
                <a:cubicBezTo>
                  <a:pt x="5705087" y="277983"/>
                  <a:pt x="5698215" y="283431"/>
                  <a:pt x="5688611" y="285949"/>
                </a:cubicBezTo>
                <a:cubicBezTo>
                  <a:pt x="5679007" y="288467"/>
                  <a:pt x="5667201" y="289598"/>
                  <a:pt x="5653193" y="289341"/>
                </a:cubicBezTo>
                <a:cubicBezTo>
                  <a:pt x="5646663" y="289463"/>
                  <a:pt x="5639241" y="288984"/>
                  <a:pt x="5630924" y="287905"/>
                </a:cubicBezTo>
                <a:cubicBezTo>
                  <a:pt x="5622607" y="286826"/>
                  <a:pt x="5615211" y="284416"/>
                  <a:pt x="5608735" y="280674"/>
                </a:cubicBezTo>
                <a:cubicBezTo>
                  <a:pt x="5602259" y="276932"/>
                  <a:pt x="5598517" y="271128"/>
                  <a:pt x="5597509" y="263262"/>
                </a:cubicBezTo>
                <a:cubicBezTo>
                  <a:pt x="5596327" y="250178"/>
                  <a:pt x="5595607" y="236962"/>
                  <a:pt x="5595351" y="223614"/>
                </a:cubicBezTo>
                <a:cubicBezTo>
                  <a:pt x="5595093" y="210266"/>
                  <a:pt x="5594991" y="197050"/>
                  <a:pt x="5595043" y="183966"/>
                </a:cubicBezTo>
                <a:cubicBezTo>
                  <a:pt x="5594844" y="172329"/>
                  <a:pt x="5594624" y="161418"/>
                  <a:pt x="5594381" y="151235"/>
                </a:cubicBezTo>
                <a:cubicBezTo>
                  <a:pt x="5594139" y="141051"/>
                  <a:pt x="5594007" y="130581"/>
                  <a:pt x="5593985" y="119825"/>
                </a:cubicBezTo>
                <a:cubicBezTo>
                  <a:pt x="5593985" y="116359"/>
                  <a:pt x="5593985" y="112718"/>
                  <a:pt x="5593985" y="108900"/>
                </a:cubicBezTo>
                <a:cubicBezTo>
                  <a:pt x="5594485" y="98261"/>
                  <a:pt x="5598595" y="90992"/>
                  <a:pt x="5606319" y="87093"/>
                </a:cubicBezTo>
                <a:cubicBezTo>
                  <a:pt x="5614043" y="83195"/>
                  <a:pt x="5623442" y="80948"/>
                  <a:pt x="5634514" y="80353"/>
                </a:cubicBezTo>
                <a:cubicBezTo>
                  <a:pt x="5636841" y="80170"/>
                  <a:pt x="5639587" y="80008"/>
                  <a:pt x="5642752" y="79869"/>
                </a:cubicBezTo>
                <a:cubicBezTo>
                  <a:pt x="5645916" y="79729"/>
                  <a:pt x="5649279" y="79656"/>
                  <a:pt x="5652840" y="79648"/>
                </a:cubicBezTo>
                <a:close/>
                <a:moveTo>
                  <a:pt x="5500440" y="79648"/>
                </a:moveTo>
                <a:cubicBezTo>
                  <a:pt x="5507793" y="79590"/>
                  <a:pt x="5515329" y="80059"/>
                  <a:pt x="5523047" y="81058"/>
                </a:cubicBezTo>
                <a:cubicBezTo>
                  <a:pt x="5530766" y="82057"/>
                  <a:pt x="5537545" y="83936"/>
                  <a:pt x="5543383" y="86697"/>
                </a:cubicBezTo>
                <a:cubicBezTo>
                  <a:pt x="5549223" y="89457"/>
                  <a:pt x="5552999" y="93452"/>
                  <a:pt x="5554713" y="98679"/>
                </a:cubicBezTo>
                <a:cubicBezTo>
                  <a:pt x="5557209" y="107828"/>
                  <a:pt x="5558649" y="116051"/>
                  <a:pt x="5559031" y="123349"/>
                </a:cubicBezTo>
                <a:cubicBezTo>
                  <a:pt x="5559412" y="130647"/>
                  <a:pt x="5559618" y="139223"/>
                  <a:pt x="5559647" y="149076"/>
                </a:cubicBezTo>
                <a:cubicBezTo>
                  <a:pt x="5559763" y="154763"/>
                  <a:pt x="5559845" y="161011"/>
                  <a:pt x="5559895" y="167820"/>
                </a:cubicBezTo>
                <a:cubicBezTo>
                  <a:pt x="5559945" y="174629"/>
                  <a:pt x="5559976" y="183122"/>
                  <a:pt x="5559987" y="193299"/>
                </a:cubicBezTo>
                <a:cubicBezTo>
                  <a:pt x="5559997" y="203476"/>
                  <a:pt x="5560001" y="216459"/>
                  <a:pt x="5560000" y="232248"/>
                </a:cubicBezTo>
                <a:cubicBezTo>
                  <a:pt x="5560043" y="241294"/>
                  <a:pt x="5559867" y="249018"/>
                  <a:pt x="5559471" y="255420"/>
                </a:cubicBezTo>
                <a:cubicBezTo>
                  <a:pt x="5559075" y="261823"/>
                  <a:pt x="5558193" y="266551"/>
                  <a:pt x="5556828" y="269605"/>
                </a:cubicBezTo>
                <a:cubicBezTo>
                  <a:pt x="5552687" y="277983"/>
                  <a:pt x="5545815" y="283431"/>
                  <a:pt x="5536211" y="285949"/>
                </a:cubicBezTo>
                <a:cubicBezTo>
                  <a:pt x="5526607" y="288467"/>
                  <a:pt x="5514801" y="289598"/>
                  <a:pt x="5500793" y="289341"/>
                </a:cubicBezTo>
                <a:cubicBezTo>
                  <a:pt x="5494263" y="289463"/>
                  <a:pt x="5486841" y="288984"/>
                  <a:pt x="5478524" y="287905"/>
                </a:cubicBezTo>
                <a:cubicBezTo>
                  <a:pt x="5470207" y="286826"/>
                  <a:pt x="5462811" y="284416"/>
                  <a:pt x="5456335" y="280674"/>
                </a:cubicBezTo>
                <a:cubicBezTo>
                  <a:pt x="5449859" y="276932"/>
                  <a:pt x="5446117" y="271128"/>
                  <a:pt x="5445109" y="263262"/>
                </a:cubicBezTo>
                <a:cubicBezTo>
                  <a:pt x="5443927" y="250178"/>
                  <a:pt x="5443207" y="236962"/>
                  <a:pt x="5442951" y="223614"/>
                </a:cubicBezTo>
                <a:cubicBezTo>
                  <a:pt x="5442693" y="210266"/>
                  <a:pt x="5442591" y="197050"/>
                  <a:pt x="5442642" y="183966"/>
                </a:cubicBezTo>
                <a:cubicBezTo>
                  <a:pt x="5442443" y="172329"/>
                  <a:pt x="5442224" y="161418"/>
                  <a:pt x="5441981" y="151235"/>
                </a:cubicBezTo>
                <a:cubicBezTo>
                  <a:pt x="5441739" y="141051"/>
                  <a:pt x="5441607" y="130581"/>
                  <a:pt x="5441585" y="119825"/>
                </a:cubicBezTo>
                <a:cubicBezTo>
                  <a:pt x="5441585" y="116359"/>
                  <a:pt x="5441585" y="112718"/>
                  <a:pt x="5441585" y="108900"/>
                </a:cubicBezTo>
                <a:cubicBezTo>
                  <a:pt x="5442085" y="98261"/>
                  <a:pt x="5446195" y="90992"/>
                  <a:pt x="5453919" y="87093"/>
                </a:cubicBezTo>
                <a:cubicBezTo>
                  <a:pt x="5461643" y="83195"/>
                  <a:pt x="5471042" y="80948"/>
                  <a:pt x="5482114" y="80353"/>
                </a:cubicBezTo>
                <a:cubicBezTo>
                  <a:pt x="5484441" y="80170"/>
                  <a:pt x="5487187" y="80008"/>
                  <a:pt x="5490352" y="79869"/>
                </a:cubicBezTo>
                <a:cubicBezTo>
                  <a:pt x="5493516" y="79729"/>
                  <a:pt x="5496879" y="79656"/>
                  <a:pt x="5500440" y="79648"/>
                </a:cubicBezTo>
                <a:close/>
                <a:moveTo>
                  <a:pt x="5157540" y="79296"/>
                </a:moveTo>
                <a:cubicBezTo>
                  <a:pt x="5165249" y="79178"/>
                  <a:pt x="5172385" y="80118"/>
                  <a:pt x="5178950" y="82115"/>
                </a:cubicBezTo>
                <a:cubicBezTo>
                  <a:pt x="5185514" y="84112"/>
                  <a:pt x="5190712" y="87872"/>
                  <a:pt x="5194545" y="93393"/>
                </a:cubicBezTo>
                <a:cubicBezTo>
                  <a:pt x="5198333" y="99303"/>
                  <a:pt x="5200888" y="106249"/>
                  <a:pt x="5202210" y="114230"/>
                </a:cubicBezTo>
                <a:cubicBezTo>
                  <a:pt x="5203531" y="122211"/>
                  <a:pt x="5204149" y="130655"/>
                  <a:pt x="5204060" y="139561"/>
                </a:cubicBezTo>
                <a:cubicBezTo>
                  <a:pt x="5204016" y="146470"/>
                  <a:pt x="5203839" y="153357"/>
                  <a:pt x="5203531" y="160222"/>
                </a:cubicBezTo>
                <a:cubicBezTo>
                  <a:pt x="5203223" y="167086"/>
                  <a:pt x="5203047" y="173709"/>
                  <a:pt x="5203003" y="180089"/>
                </a:cubicBezTo>
                <a:lnTo>
                  <a:pt x="5202298" y="187843"/>
                </a:lnTo>
                <a:cubicBezTo>
                  <a:pt x="5191827" y="188122"/>
                  <a:pt x="5180697" y="188269"/>
                  <a:pt x="5168905" y="188283"/>
                </a:cubicBezTo>
                <a:cubicBezTo>
                  <a:pt x="5157114" y="188298"/>
                  <a:pt x="5146159" y="188621"/>
                  <a:pt x="5136042" y="189253"/>
                </a:cubicBezTo>
                <a:cubicBezTo>
                  <a:pt x="5136392" y="194626"/>
                  <a:pt x="5136553" y="200991"/>
                  <a:pt x="5136525" y="208349"/>
                </a:cubicBezTo>
                <a:cubicBezTo>
                  <a:pt x="5136497" y="215706"/>
                  <a:pt x="5136997" y="222829"/>
                  <a:pt x="5138026" y="229716"/>
                </a:cubicBezTo>
                <a:cubicBezTo>
                  <a:pt x="5139055" y="236604"/>
                  <a:pt x="5141331" y="242029"/>
                  <a:pt x="5144853" y="245993"/>
                </a:cubicBezTo>
                <a:cubicBezTo>
                  <a:pt x="5152525" y="249209"/>
                  <a:pt x="5160616" y="251059"/>
                  <a:pt x="5169126" y="251544"/>
                </a:cubicBezTo>
                <a:cubicBezTo>
                  <a:pt x="5177635" y="252028"/>
                  <a:pt x="5185991" y="251940"/>
                  <a:pt x="5194192" y="251279"/>
                </a:cubicBezTo>
                <a:lnTo>
                  <a:pt x="5194545" y="290751"/>
                </a:lnTo>
                <a:cubicBezTo>
                  <a:pt x="5190286" y="291118"/>
                  <a:pt x="5185851" y="291441"/>
                  <a:pt x="5181241" y="291720"/>
                </a:cubicBezTo>
                <a:cubicBezTo>
                  <a:pt x="5176629" y="291999"/>
                  <a:pt x="5172019" y="292146"/>
                  <a:pt x="5167408" y="292161"/>
                </a:cubicBezTo>
                <a:cubicBezTo>
                  <a:pt x="5157188" y="292249"/>
                  <a:pt x="5147672" y="291368"/>
                  <a:pt x="5138861" y="289517"/>
                </a:cubicBezTo>
                <a:cubicBezTo>
                  <a:pt x="5130051" y="287667"/>
                  <a:pt x="5123002" y="284319"/>
                  <a:pt x="5117716" y="279473"/>
                </a:cubicBezTo>
                <a:cubicBezTo>
                  <a:pt x="5109493" y="270714"/>
                  <a:pt x="5104089" y="258541"/>
                  <a:pt x="5101505" y="242953"/>
                </a:cubicBezTo>
                <a:cubicBezTo>
                  <a:pt x="5098920" y="227366"/>
                  <a:pt x="5097745" y="211228"/>
                  <a:pt x="5097981" y="194539"/>
                </a:cubicBezTo>
                <a:cubicBezTo>
                  <a:pt x="5097995" y="191191"/>
                  <a:pt x="5098053" y="187931"/>
                  <a:pt x="5098157" y="184759"/>
                </a:cubicBezTo>
                <a:cubicBezTo>
                  <a:pt x="5098259" y="181587"/>
                  <a:pt x="5098317" y="178504"/>
                  <a:pt x="5098333" y="175508"/>
                </a:cubicBezTo>
                <a:cubicBezTo>
                  <a:pt x="5098333" y="171785"/>
                  <a:pt x="5098333" y="167865"/>
                  <a:pt x="5098333" y="163746"/>
                </a:cubicBezTo>
                <a:cubicBezTo>
                  <a:pt x="5098333" y="159627"/>
                  <a:pt x="5098333" y="155442"/>
                  <a:pt x="5098333" y="151191"/>
                </a:cubicBezTo>
                <a:cubicBezTo>
                  <a:pt x="5097899" y="135625"/>
                  <a:pt x="5099206" y="121205"/>
                  <a:pt x="5102253" y="107930"/>
                </a:cubicBezTo>
                <a:cubicBezTo>
                  <a:pt x="5105301" y="94656"/>
                  <a:pt x="5112687" y="86051"/>
                  <a:pt x="5124412" y="82115"/>
                </a:cubicBezTo>
                <a:cubicBezTo>
                  <a:pt x="5129405" y="81535"/>
                  <a:pt x="5134749" y="80933"/>
                  <a:pt x="5140447" y="80309"/>
                </a:cubicBezTo>
                <a:cubicBezTo>
                  <a:pt x="5146145" y="79685"/>
                  <a:pt x="5151842" y="79347"/>
                  <a:pt x="5157540" y="79296"/>
                </a:cubicBezTo>
                <a:close/>
                <a:moveTo>
                  <a:pt x="3357315" y="79296"/>
                </a:moveTo>
                <a:cubicBezTo>
                  <a:pt x="3365025" y="79178"/>
                  <a:pt x="3372161" y="80118"/>
                  <a:pt x="3378725" y="82115"/>
                </a:cubicBezTo>
                <a:cubicBezTo>
                  <a:pt x="3385289" y="84112"/>
                  <a:pt x="3390487" y="87872"/>
                  <a:pt x="3394320" y="93393"/>
                </a:cubicBezTo>
                <a:cubicBezTo>
                  <a:pt x="3398108" y="99303"/>
                  <a:pt x="3400663" y="106249"/>
                  <a:pt x="3401985" y="114230"/>
                </a:cubicBezTo>
                <a:cubicBezTo>
                  <a:pt x="3403307" y="122211"/>
                  <a:pt x="3403923" y="130655"/>
                  <a:pt x="3403835" y="139561"/>
                </a:cubicBezTo>
                <a:cubicBezTo>
                  <a:pt x="3403792" y="146470"/>
                  <a:pt x="3403615" y="153357"/>
                  <a:pt x="3403307" y="160222"/>
                </a:cubicBezTo>
                <a:cubicBezTo>
                  <a:pt x="3402998" y="167086"/>
                  <a:pt x="3402822" y="173709"/>
                  <a:pt x="3402778" y="180089"/>
                </a:cubicBezTo>
                <a:lnTo>
                  <a:pt x="3402073" y="187843"/>
                </a:lnTo>
                <a:cubicBezTo>
                  <a:pt x="3391604" y="188122"/>
                  <a:pt x="3380473" y="188269"/>
                  <a:pt x="3368681" y="188283"/>
                </a:cubicBezTo>
                <a:cubicBezTo>
                  <a:pt x="3356890" y="188298"/>
                  <a:pt x="3345935" y="188621"/>
                  <a:pt x="3335817" y="189253"/>
                </a:cubicBezTo>
                <a:cubicBezTo>
                  <a:pt x="3336167" y="194626"/>
                  <a:pt x="3336329" y="200991"/>
                  <a:pt x="3336300" y="208349"/>
                </a:cubicBezTo>
                <a:cubicBezTo>
                  <a:pt x="3336272" y="215706"/>
                  <a:pt x="3336772" y="222829"/>
                  <a:pt x="3337801" y="229716"/>
                </a:cubicBezTo>
                <a:cubicBezTo>
                  <a:pt x="3338831" y="236604"/>
                  <a:pt x="3341106" y="242029"/>
                  <a:pt x="3344628" y="245993"/>
                </a:cubicBezTo>
                <a:cubicBezTo>
                  <a:pt x="3352300" y="249209"/>
                  <a:pt x="3360392" y="251059"/>
                  <a:pt x="3368901" y="251544"/>
                </a:cubicBezTo>
                <a:cubicBezTo>
                  <a:pt x="3377411" y="252028"/>
                  <a:pt x="3385766" y="251940"/>
                  <a:pt x="3393967" y="251279"/>
                </a:cubicBezTo>
                <a:lnTo>
                  <a:pt x="3394320" y="290751"/>
                </a:lnTo>
                <a:cubicBezTo>
                  <a:pt x="3390061" y="291118"/>
                  <a:pt x="3385627" y="291441"/>
                  <a:pt x="3381016" y="291720"/>
                </a:cubicBezTo>
                <a:cubicBezTo>
                  <a:pt x="3376405" y="291999"/>
                  <a:pt x="3371794" y="292146"/>
                  <a:pt x="3367183" y="292161"/>
                </a:cubicBezTo>
                <a:cubicBezTo>
                  <a:pt x="3356963" y="292249"/>
                  <a:pt x="3347447" y="291368"/>
                  <a:pt x="3338637" y="289517"/>
                </a:cubicBezTo>
                <a:cubicBezTo>
                  <a:pt x="3329826" y="287667"/>
                  <a:pt x="3322777" y="284319"/>
                  <a:pt x="3317491" y="279473"/>
                </a:cubicBezTo>
                <a:cubicBezTo>
                  <a:pt x="3309268" y="270714"/>
                  <a:pt x="3303864" y="258541"/>
                  <a:pt x="3301279" y="242953"/>
                </a:cubicBezTo>
                <a:cubicBezTo>
                  <a:pt x="3298695" y="227366"/>
                  <a:pt x="3297520" y="211228"/>
                  <a:pt x="3297755" y="194539"/>
                </a:cubicBezTo>
                <a:cubicBezTo>
                  <a:pt x="3297770" y="191191"/>
                  <a:pt x="3297829" y="187931"/>
                  <a:pt x="3297931" y="184759"/>
                </a:cubicBezTo>
                <a:cubicBezTo>
                  <a:pt x="3298035" y="181587"/>
                  <a:pt x="3298093" y="178504"/>
                  <a:pt x="3298108" y="175508"/>
                </a:cubicBezTo>
                <a:cubicBezTo>
                  <a:pt x="3298108" y="171785"/>
                  <a:pt x="3298108" y="167865"/>
                  <a:pt x="3298108" y="163746"/>
                </a:cubicBezTo>
                <a:cubicBezTo>
                  <a:pt x="3298108" y="159627"/>
                  <a:pt x="3298108" y="155442"/>
                  <a:pt x="3298108" y="151191"/>
                </a:cubicBezTo>
                <a:cubicBezTo>
                  <a:pt x="3297675" y="135625"/>
                  <a:pt x="3298981" y="121205"/>
                  <a:pt x="3302029" y="107930"/>
                </a:cubicBezTo>
                <a:cubicBezTo>
                  <a:pt x="3305075" y="94656"/>
                  <a:pt x="3312462" y="86051"/>
                  <a:pt x="3324187" y="82115"/>
                </a:cubicBezTo>
                <a:cubicBezTo>
                  <a:pt x="3329180" y="81535"/>
                  <a:pt x="3334525" y="80933"/>
                  <a:pt x="3340223" y="80309"/>
                </a:cubicBezTo>
                <a:cubicBezTo>
                  <a:pt x="3345921" y="79685"/>
                  <a:pt x="3351617" y="79347"/>
                  <a:pt x="3357315" y="79296"/>
                </a:cubicBezTo>
                <a:close/>
                <a:moveTo>
                  <a:pt x="2719140" y="79296"/>
                </a:moveTo>
                <a:cubicBezTo>
                  <a:pt x="2726849" y="79178"/>
                  <a:pt x="2733986" y="80118"/>
                  <a:pt x="2740550" y="82115"/>
                </a:cubicBezTo>
                <a:cubicBezTo>
                  <a:pt x="2747114" y="84112"/>
                  <a:pt x="2752312" y="87872"/>
                  <a:pt x="2756145" y="93393"/>
                </a:cubicBezTo>
                <a:cubicBezTo>
                  <a:pt x="2759933" y="99303"/>
                  <a:pt x="2762489" y="106249"/>
                  <a:pt x="2763810" y="114230"/>
                </a:cubicBezTo>
                <a:cubicBezTo>
                  <a:pt x="2765132" y="122211"/>
                  <a:pt x="2765748" y="130655"/>
                  <a:pt x="2765660" y="139561"/>
                </a:cubicBezTo>
                <a:cubicBezTo>
                  <a:pt x="2765616" y="146470"/>
                  <a:pt x="2765441" y="153357"/>
                  <a:pt x="2765132" y="160222"/>
                </a:cubicBezTo>
                <a:cubicBezTo>
                  <a:pt x="2764823" y="167086"/>
                  <a:pt x="2764647" y="173709"/>
                  <a:pt x="2764603" y="180089"/>
                </a:cubicBezTo>
                <a:lnTo>
                  <a:pt x="2763898" y="187843"/>
                </a:lnTo>
                <a:cubicBezTo>
                  <a:pt x="2753428" y="188122"/>
                  <a:pt x="2742297" y="188269"/>
                  <a:pt x="2730506" y="188283"/>
                </a:cubicBezTo>
                <a:cubicBezTo>
                  <a:pt x="2718714" y="188298"/>
                  <a:pt x="2707760" y="188621"/>
                  <a:pt x="2697642" y="189253"/>
                </a:cubicBezTo>
                <a:cubicBezTo>
                  <a:pt x="2697993" y="194626"/>
                  <a:pt x="2698154" y="200991"/>
                  <a:pt x="2698125" y="208349"/>
                </a:cubicBezTo>
                <a:cubicBezTo>
                  <a:pt x="2698097" y="215706"/>
                  <a:pt x="2698597" y="222829"/>
                  <a:pt x="2699626" y="229716"/>
                </a:cubicBezTo>
                <a:cubicBezTo>
                  <a:pt x="2700655" y="236604"/>
                  <a:pt x="2702931" y="242029"/>
                  <a:pt x="2706453" y="245993"/>
                </a:cubicBezTo>
                <a:cubicBezTo>
                  <a:pt x="2714125" y="249209"/>
                  <a:pt x="2722217" y="251059"/>
                  <a:pt x="2730727" y="251544"/>
                </a:cubicBezTo>
                <a:cubicBezTo>
                  <a:pt x="2739236" y="252028"/>
                  <a:pt x="2747591" y="251940"/>
                  <a:pt x="2755793" y="251279"/>
                </a:cubicBezTo>
                <a:lnTo>
                  <a:pt x="2756145" y="290751"/>
                </a:lnTo>
                <a:cubicBezTo>
                  <a:pt x="2751887" y="291118"/>
                  <a:pt x="2747451" y="291441"/>
                  <a:pt x="2742841" y="291720"/>
                </a:cubicBezTo>
                <a:cubicBezTo>
                  <a:pt x="2738230" y="291999"/>
                  <a:pt x="2733619" y="292146"/>
                  <a:pt x="2729008" y="292161"/>
                </a:cubicBezTo>
                <a:cubicBezTo>
                  <a:pt x="2718788" y="292249"/>
                  <a:pt x="2709273" y="291368"/>
                  <a:pt x="2700461" y="289517"/>
                </a:cubicBezTo>
                <a:cubicBezTo>
                  <a:pt x="2691651" y="287667"/>
                  <a:pt x="2684603" y="284319"/>
                  <a:pt x="2679316" y="279473"/>
                </a:cubicBezTo>
                <a:cubicBezTo>
                  <a:pt x="2671093" y="270714"/>
                  <a:pt x="2665689" y="258541"/>
                  <a:pt x="2663105" y="242953"/>
                </a:cubicBezTo>
                <a:cubicBezTo>
                  <a:pt x="2660520" y="227366"/>
                  <a:pt x="2659345" y="211228"/>
                  <a:pt x="2659580" y="194539"/>
                </a:cubicBezTo>
                <a:cubicBezTo>
                  <a:pt x="2659595" y="191191"/>
                  <a:pt x="2659653" y="187931"/>
                  <a:pt x="2659757" y="184759"/>
                </a:cubicBezTo>
                <a:cubicBezTo>
                  <a:pt x="2659859" y="181587"/>
                  <a:pt x="2659918" y="178504"/>
                  <a:pt x="2659933" y="175508"/>
                </a:cubicBezTo>
                <a:cubicBezTo>
                  <a:pt x="2659933" y="171785"/>
                  <a:pt x="2659933" y="167865"/>
                  <a:pt x="2659933" y="163746"/>
                </a:cubicBezTo>
                <a:cubicBezTo>
                  <a:pt x="2659933" y="159627"/>
                  <a:pt x="2659933" y="155442"/>
                  <a:pt x="2659933" y="151191"/>
                </a:cubicBezTo>
                <a:cubicBezTo>
                  <a:pt x="2659499" y="135625"/>
                  <a:pt x="2660807" y="121205"/>
                  <a:pt x="2663854" y="107930"/>
                </a:cubicBezTo>
                <a:cubicBezTo>
                  <a:pt x="2666901" y="94656"/>
                  <a:pt x="2674287" y="86051"/>
                  <a:pt x="2686013" y="82115"/>
                </a:cubicBezTo>
                <a:cubicBezTo>
                  <a:pt x="2691005" y="81535"/>
                  <a:pt x="2696350" y="80933"/>
                  <a:pt x="2702047" y="80309"/>
                </a:cubicBezTo>
                <a:cubicBezTo>
                  <a:pt x="2707745" y="79685"/>
                  <a:pt x="2713443" y="79347"/>
                  <a:pt x="2719140" y="79296"/>
                </a:cubicBezTo>
                <a:close/>
                <a:moveTo>
                  <a:pt x="1185615" y="79296"/>
                </a:moveTo>
                <a:cubicBezTo>
                  <a:pt x="1193325" y="79178"/>
                  <a:pt x="1200461" y="80118"/>
                  <a:pt x="1207025" y="82115"/>
                </a:cubicBezTo>
                <a:cubicBezTo>
                  <a:pt x="1213589" y="84112"/>
                  <a:pt x="1218787" y="87872"/>
                  <a:pt x="1222620" y="93393"/>
                </a:cubicBezTo>
                <a:cubicBezTo>
                  <a:pt x="1226409" y="99303"/>
                  <a:pt x="1228964" y="106249"/>
                  <a:pt x="1230285" y="114230"/>
                </a:cubicBezTo>
                <a:cubicBezTo>
                  <a:pt x="1231607" y="122211"/>
                  <a:pt x="1232223" y="130655"/>
                  <a:pt x="1232135" y="139561"/>
                </a:cubicBezTo>
                <a:cubicBezTo>
                  <a:pt x="1232091" y="146470"/>
                  <a:pt x="1231915" y="153357"/>
                  <a:pt x="1231607" y="160222"/>
                </a:cubicBezTo>
                <a:cubicBezTo>
                  <a:pt x="1231298" y="167086"/>
                  <a:pt x="1231122" y="173709"/>
                  <a:pt x="1231078" y="180089"/>
                </a:cubicBezTo>
                <a:lnTo>
                  <a:pt x="1230373" y="187843"/>
                </a:lnTo>
                <a:cubicBezTo>
                  <a:pt x="1219903" y="188122"/>
                  <a:pt x="1208773" y="188269"/>
                  <a:pt x="1196981" y="188283"/>
                </a:cubicBezTo>
                <a:cubicBezTo>
                  <a:pt x="1185189" y="188298"/>
                  <a:pt x="1174235" y="188621"/>
                  <a:pt x="1164117" y="189253"/>
                </a:cubicBezTo>
                <a:cubicBezTo>
                  <a:pt x="1164467" y="194626"/>
                  <a:pt x="1164629" y="200991"/>
                  <a:pt x="1164600" y="208349"/>
                </a:cubicBezTo>
                <a:cubicBezTo>
                  <a:pt x="1164572" y="215706"/>
                  <a:pt x="1165073" y="222829"/>
                  <a:pt x="1166101" y="229716"/>
                </a:cubicBezTo>
                <a:cubicBezTo>
                  <a:pt x="1167130" y="236604"/>
                  <a:pt x="1169406" y="242029"/>
                  <a:pt x="1172928" y="245993"/>
                </a:cubicBezTo>
                <a:cubicBezTo>
                  <a:pt x="1180601" y="249209"/>
                  <a:pt x="1188692" y="251059"/>
                  <a:pt x="1197201" y="251544"/>
                </a:cubicBezTo>
                <a:cubicBezTo>
                  <a:pt x="1205711" y="252028"/>
                  <a:pt x="1214066" y="251940"/>
                  <a:pt x="1222267" y="251279"/>
                </a:cubicBezTo>
                <a:lnTo>
                  <a:pt x="1222620" y="290751"/>
                </a:lnTo>
                <a:cubicBezTo>
                  <a:pt x="1218361" y="291118"/>
                  <a:pt x="1213927" y="291441"/>
                  <a:pt x="1209316" y="291720"/>
                </a:cubicBezTo>
                <a:cubicBezTo>
                  <a:pt x="1204705" y="291999"/>
                  <a:pt x="1200094" y="292146"/>
                  <a:pt x="1195483" y="292161"/>
                </a:cubicBezTo>
                <a:cubicBezTo>
                  <a:pt x="1185263" y="292249"/>
                  <a:pt x="1175747" y="291368"/>
                  <a:pt x="1166937" y="289517"/>
                </a:cubicBezTo>
                <a:cubicBezTo>
                  <a:pt x="1158126" y="287667"/>
                  <a:pt x="1151078" y="284319"/>
                  <a:pt x="1145791" y="279473"/>
                </a:cubicBezTo>
                <a:cubicBezTo>
                  <a:pt x="1137568" y="270714"/>
                  <a:pt x="1132164" y="258541"/>
                  <a:pt x="1129580" y="242953"/>
                </a:cubicBezTo>
                <a:cubicBezTo>
                  <a:pt x="1126995" y="227366"/>
                  <a:pt x="1125820" y="211228"/>
                  <a:pt x="1126055" y="194539"/>
                </a:cubicBezTo>
                <a:cubicBezTo>
                  <a:pt x="1126070" y="191191"/>
                  <a:pt x="1126129" y="187931"/>
                  <a:pt x="1126232" y="184759"/>
                </a:cubicBezTo>
                <a:cubicBezTo>
                  <a:pt x="1126334" y="181587"/>
                  <a:pt x="1126393" y="178504"/>
                  <a:pt x="1126408" y="175508"/>
                </a:cubicBezTo>
                <a:cubicBezTo>
                  <a:pt x="1126408" y="171785"/>
                  <a:pt x="1126408" y="167865"/>
                  <a:pt x="1126408" y="163746"/>
                </a:cubicBezTo>
                <a:cubicBezTo>
                  <a:pt x="1126408" y="159627"/>
                  <a:pt x="1126408" y="155442"/>
                  <a:pt x="1126408" y="151191"/>
                </a:cubicBezTo>
                <a:cubicBezTo>
                  <a:pt x="1125975" y="135625"/>
                  <a:pt x="1127282" y="121205"/>
                  <a:pt x="1130329" y="107930"/>
                </a:cubicBezTo>
                <a:cubicBezTo>
                  <a:pt x="1133375" y="94656"/>
                  <a:pt x="1140762" y="86051"/>
                  <a:pt x="1152487" y="82115"/>
                </a:cubicBezTo>
                <a:cubicBezTo>
                  <a:pt x="1157480" y="81535"/>
                  <a:pt x="1162825" y="80933"/>
                  <a:pt x="1168523" y="80309"/>
                </a:cubicBezTo>
                <a:cubicBezTo>
                  <a:pt x="1174220" y="79685"/>
                  <a:pt x="1179918" y="79347"/>
                  <a:pt x="1185615" y="79296"/>
                </a:cubicBezTo>
                <a:close/>
                <a:moveTo>
                  <a:pt x="880815" y="79296"/>
                </a:moveTo>
                <a:cubicBezTo>
                  <a:pt x="888525" y="79178"/>
                  <a:pt x="895661" y="80118"/>
                  <a:pt x="902225" y="82115"/>
                </a:cubicBezTo>
                <a:cubicBezTo>
                  <a:pt x="908789" y="84112"/>
                  <a:pt x="913987" y="87872"/>
                  <a:pt x="917820" y="93393"/>
                </a:cubicBezTo>
                <a:cubicBezTo>
                  <a:pt x="921609" y="99303"/>
                  <a:pt x="924164" y="106249"/>
                  <a:pt x="925485" y="114230"/>
                </a:cubicBezTo>
                <a:cubicBezTo>
                  <a:pt x="926807" y="122211"/>
                  <a:pt x="927423" y="130655"/>
                  <a:pt x="927335" y="139561"/>
                </a:cubicBezTo>
                <a:cubicBezTo>
                  <a:pt x="927291" y="146470"/>
                  <a:pt x="927115" y="153357"/>
                  <a:pt x="926807" y="160222"/>
                </a:cubicBezTo>
                <a:cubicBezTo>
                  <a:pt x="926498" y="167086"/>
                  <a:pt x="926322" y="173709"/>
                  <a:pt x="926278" y="180089"/>
                </a:cubicBezTo>
                <a:lnTo>
                  <a:pt x="925573" y="187843"/>
                </a:lnTo>
                <a:cubicBezTo>
                  <a:pt x="915103" y="188122"/>
                  <a:pt x="903972" y="188269"/>
                  <a:pt x="892181" y="188283"/>
                </a:cubicBezTo>
                <a:cubicBezTo>
                  <a:pt x="880389" y="188298"/>
                  <a:pt x="869435" y="188621"/>
                  <a:pt x="859317" y="189253"/>
                </a:cubicBezTo>
                <a:cubicBezTo>
                  <a:pt x="859668" y="194626"/>
                  <a:pt x="859829" y="200991"/>
                  <a:pt x="859800" y="208349"/>
                </a:cubicBezTo>
                <a:cubicBezTo>
                  <a:pt x="859772" y="215706"/>
                  <a:pt x="860272" y="222829"/>
                  <a:pt x="861301" y="229716"/>
                </a:cubicBezTo>
                <a:cubicBezTo>
                  <a:pt x="862330" y="236604"/>
                  <a:pt x="864606" y="242029"/>
                  <a:pt x="868128" y="245993"/>
                </a:cubicBezTo>
                <a:cubicBezTo>
                  <a:pt x="875801" y="249209"/>
                  <a:pt x="883892" y="251059"/>
                  <a:pt x="892401" y="251544"/>
                </a:cubicBezTo>
                <a:cubicBezTo>
                  <a:pt x="900911" y="252028"/>
                  <a:pt x="909266" y="251940"/>
                  <a:pt x="917467" y="251279"/>
                </a:cubicBezTo>
                <a:lnTo>
                  <a:pt x="917820" y="290751"/>
                </a:lnTo>
                <a:cubicBezTo>
                  <a:pt x="913561" y="291118"/>
                  <a:pt x="909127" y="291441"/>
                  <a:pt x="904516" y="291720"/>
                </a:cubicBezTo>
                <a:cubicBezTo>
                  <a:pt x="899905" y="291999"/>
                  <a:pt x="895294" y="292146"/>
                  <a:pt x="890683" y="292161"/>
                </a:cubicBezTo>
                <a:cubicBezTo>
                  <a:pt x="880463" y="292249"/>
                  <a:pt x="870947" y="291368"/>
                  <a:pt x="862137" y="289517"/>
                </a:cubicBezTo>
                <a:cubicBezTo>
                  <a:pt x="853326" y="287667"/>
                  <a:pt x="846278" y="284319"/>
                  <a:pt x="840991" y="279473"/>
                </a:cubicBezTo>
                <a:cubicBezTo>
                  <a:pt x="832768" y="270714"/>
                  <a:pt x="827364" y="258541"/>
                  <a:pt x="824780" y="242953"/>
                </a:cubicBezTo>
                <a:cubicBezTo>
                  <a:pt x="822195" y="227366"/>
                  <a:pt x="821021" y="211228"/>
                  <a:pt x="821255" y="194539"/>
                </a:cubicBezTo>
                <a:cubicBezTo>
                  <a:pt x="821270" y="191191"/>
                  <a:pt x="821329" y="187931"/>
                  <a:pt x="821432" y="184759"/>
                </a:cubicBezTo>
                <a:cubicBezTo>
                  <a:pt x="821534" y="181587"/>
                  <a:pt x="821593" y="178504"/>
                  <a:pt x="821608" y="175508"/>
                </a:cubicBezTo>
                <a:cubicBezTo>
                  <a:pt x="821608" y="171785"/>
                  <a:pt x="821608" y="167865"/>
                  <a:pt x="821608" y="163746"/>
                </a:cubicBezTo>
                <a:cubicBezTo>
                  <a:pt x="821608" y="159627"/>
                  <a:pt x="821608" y="155442"/>
                  <a:pt x="821608" y="151191"/>
                </a:cubicBezTo>
                <a:cubicBezTo>
                  <a:pt x="821175" y="135625"/>
                  <a:pt x="822481" y="121205"/>
                  <a:pt x="825529" y="107930"/>
                </a:cubicBezTo>
                <a:cubicBezTo>
                  <a:pt x="828575" y="94656"/>
                  <a:pt x="835962" y="86051"/>
                  <a:pt x="847687" y="82115"/>
                </a:cubicBezTo>
                <a:cubicBezTo>
                  <a:pt x="852680" y="81535"/>
                  <a:pt x="858025" y="80933"/>
                  <a:pt x="863723" y="80309"/>
                </a:cubicBezTo>
                <a:cubicBezTo>
                  <a:pt x="869420" y="79685"/>
                  <a:pt x="875118" y="79347"/>
                  <a:pt x="880815" y="79296"/>
                </a:cubicBezTo>
                <a:close/>
                <a:moveTo>
                  <a:pt x="499815" y="79296"/>
                </a:moveTo>
                <a:cubicBezTo>
                  <a:pt x="507525" y="79178"/>
                  <a:pt x="514661" y="80118"/>
                  <a:pt x="521225" y="82115"/>
                </a:cubicBezTo>
                <a:cubicBezTo>
                  <a:pt x="527789" y="84112"/>
                  <a:pt x="532987" y="87872"/>
                  <a:pt x="536820" y="93393"/>
                </a:cubicBezTo>
                <a:cubicBezTo>
                  <a:pt x="540608" y="99303"/>
                  <a:pt x="543163" y="106249"/>
                  <a:pt x="544485" y="114230"/>
                </a:cubicBezTo>
                <a:cubicBezTo>
                  <a:pt x="545807" y="122211"/>
                  <a:pt x="546423" y="130655"/>
                  <a:pt x="546335" y="139561"/>
                </a:cubicBezTo>
                <a:cubicBezTo>
                  <a:pt x="546291" y="146470"/>
                  <a:pt x="546115" y="153357"/>
                  <a:pt x="545807" y="160222"/>
                </a:cubicBezTo>
                <a:cubicBezTo>
                  <a:pt x="545498" y="167086"/>
                  <a:pt x="545322" y="173709"/>
                  <a:pt x="545278" y="180089"/>
                </a:cubicBezTo>
                <a:lnTo>
                  <a:pt x="544573" y="187843"/>
                </a:lnTo>
                <a:cubicBezTo>
                  <a:pt x="534103" y="188122"/>
                  <a:pt x="522973" y="188269"/>
                  <a:pt x="511181" y="188283"/>
                </a:cubicBezTo>
                <a:cubicBezTo>
                  <a:pt x="499389" y="188298"/>
                  <a:pt x="488435" y="188621"/>
                  <a:pt x="478317" y="189253"/>
                </a:cubicBezTo>
                <a:cubicBezTo>
                  <a:pt x="478668" y="194626"/>
                  <a:pt x="478829" y="200991"/>
                  <a:pt x="478800" y="208349"/>
                </a:cubicBezTo>
                <a:cubicBezTo>
                  <a:pt x="478772" y="215706"/>
                  <a:pt x="479272" y="222829"/>
                  <a:pt x="480301" y="229716"/>
                </a:cubicBezTo>
                <a:cubicBezTo>
                  <a:pt x="481330" y="236604"/>
                  <a:pt x="483606" y="242029"/>
                  <a:pt x="487128" y="245993"/>
                </a:cubicBezTo>
                <a:cubicBezTo>
                  <a:pt x="494801" y="249209"/>
                  <a:pt x="502892" y="251059"/>
                  <a:pt x="511401" y="251544"/>
                </a:cubicBezTo>
                <a:cubicBezTo>
                  <a:pt x="519911" y="252028"/>
                  <a:pt x="528266" y="251940"/>
                  <a:pt x="536467" y="251279"/>
                </a:cubicBezTo>
                <a:lnTo>
                  <a:pt x="536820" y="290751"/>
                </a:lnTo>
                <a:cubicBezTo>
                  <a:pt x="532561" y="291118"/>
                  <a:pt x="528127" y="291441"/>
                  <a:pt x="523516" y="291720"/>
                </a:cubicBezTo>
                <a:cubicBezTo>
                  <a:pt x="518905" y="291999"/>
                  <a:pt x="514294" y="292146"/>
                  <a:pt x="509683" y="292161"/>
                </a:cubicBezTo>
                <a:cubicBezTo>
                  <a:pt x="499463" y="292249"/>
                  <a:pt x="489947" y="291368"/>
                  <a:pt x="481137" y="289517"/>
                </a:cubicBezTo>
                <a:cubicBezTo>
                  <a:pt x="472326" y="287667"/>
                  <a:pt x="465277" y="284319"/>
                  <a:pt x="459991" y="279473"/>
                </a:cubicBezTo>
                <a:cubicBezTo>
                  <a:pt x="451768" y="270714"/>
                  <a:pt x="446364" y="258541"/>
                  <a:pt x="443780" y="242953"/>
                </a:cubicBezTo>
                <a:cubicBezTo>
                  <a:pt x="441195" y="227366"/>
                  <a:pt x="440020" y="211228"/>
                  <a:pt x="440255" y="194539"/>
                </a:cubicBezTo>
                <a:cubicBezTo>
                  <a:pt x="440270" y="191191"/>
                  <a:pt x="440329" y="187931"/>
                  <a:pt x="440432" y="184759"/>
                </a:cubicBezTo>
                <a:cubicBezTo>
                  <a:pt x="440534" y="181587"/>
                  <a:pt x="440593" y="178504"/>
                  <a:pt x="440608" y="175508"/>
                </a:cubicBezTo>
                <a:cubicBezTo>
                  <a:pt x="440608" y="171785"/>
                  <a:pt x="440608" y="167865"/>
                  <a:pt x="440608" y="163746"/>
                </a:cubicBezTo>
                <a:cubicBezTo>
                  <a:pt x="440608" y="159627"/>
                  <a:pt x="440608" y="155442"/>
                  <a:pt x="440608" y="151191"/>
                </a:cubicBezTo>
                <a:cubicBezTo>
                  <a:pt x="440175" y="135625"/>
                  <a:pt x="441482" y="121205"/>
                  <a:pt x="444529" y="107930"/>
                </a:cubicBezTo>
                <a:cubicBezTo>
                  <a:pt x="447576" y="94656"/>
                  <a:pt x="454962" y="86051"/>
                  <a:pt x="466687" y="82115"/>
                </a:cubicBezTo>
                <a:cubicBezTo>
                  <a:pt x="471680" y="81535"/>
                  <a:pt x="477025" y="80933"/>
                  <a:pt x="482723" y="80309"/>
                </a:cubicBezTo>
                <a:cubicBezTo>
                  <a:pt x="488420" y="79685"/>
                  <a:pt x="494118" y="79347"/>
                  <a:pt x="499815" y="79296"/>
                </a:cubicBezTo>
                <a:close/>
                <a:moveTo>
                  <a:pt x="356940" y="79296"/>
                </a:moveTo>
                <a:cubicBezTo>
                  <a:pt x="364649" y="79178"/>
                  <a:pt x="371786" y="80118"/>
                  <a:pt x="378350" y="82115"/>
                </a:cubicBezTo>
                <a:cubicBezTo>
                  <a:pt x="384914" y="84112"/>
                  <a:pt x="390112" y="87872"/>
                  <a:pt x="393945" y="93393"/>
                </a:cubicBezTo>
                <a:cubicBezTo>
                  <a:pt x="397733" y="99303"/>
                  <a:pt x="400288" y="106249"/>
                  <a:pt x="401610" y="114230"/>
                </a:cubicBezTo>
                <a:cubicBezTo>
                  <a:pt x="402932" y="122211"/>
                  <a:pt x="403548" y="130655"/>
                  <a:pt x="403460" y="139561"/>
                </a:cubicBezTo>
                <a:cubicBezTo>
                  <a:pt x="403416" y="146470"/>
                  <a:pt x="403240" y="153357"/>
                  <a:pt x="402932" y="160222"/>
                </a:cubicBezTo>
                <a:cubicBezTo>
                  <a:pt x="402623" y="167086"/>
                  <a:pt x="402447" y="173709"/>
                  <a:pt x="402403" y="180089"/>
                </a:cubicBezTo>
                <a:lnTo>
                  <a:pt x="401698" y="187843"/>
                </a:lnTo>
                <a:cubicBezTo>
                  <a:pt x="391228" y="188122"/>
                  <a:pt x="380097" y="188269"/>
                  <a:pt x="368306" y="188283"/>
                </a:cubicBezTo>
                <a:cubicBezTo>
                  <a:pt x="356514" y="188298"/>
                  <a:pt x="345560" y="188621"/>
                  <a:pt x="335442" y="189253"/>
                </a:cubicBezTo>
                <a:cubicBezTo>
                  <a:pt x="335793" y="194626"/>
                  <a:pt x="335954" y="200991"/>
                  <a:pt x="335925" y="208349"/>
                </a:cubicBezTo>
                <a:cubicBezTo>
                  <a:pt x="335897" y="215706"/>
                  <a:pt x="336397" y="222829"/>
                  <a:pt x="337426" y="229716"/>
                </a:cubicBezTo>
                <a:cubicBezTo>
                  <a:pt x="338455" y="236604"/>
                  <a:pt x="340731" y="242029"/>
                  <a:pt x="344253" y="245993"/>
                </a:cubicBezTo>
                <a:cubicBezTo>
                  <a:pt x="351925" y="249209"/>
                  <a:pt x="360017" y="251059"/>
                  <a:pt x="368526" y="251544"/>
                </a:cubicBezTo>
                <a:cubicBezTo>
                  <a:pt x="377036" y="252028"/>
                  <a:pt x="385391" y="251940"/>
                  <a:pt x="393592" y="251279"/>
                </a:cubicBezTo>
                <a:lnTo>
                  <a:pt x="393945" y="290751"/>
                </a:lnTo>
                <a:cubicBezTo>
                  <a:pt x="389686" y="291118"/>
                  <a:pt x="385252" y="291441"/>
                  <a:pt x="380641" y="291720"/>
                </a:cubicBezTo>
                <a:cubicBezTo>
                  <a:pt x="376030" y="291999"/>
                  <a:pt x="371419" y="292146"/>
                  <a:pt x="366808" y="292161"/>
                </a:cubicBezTo>
                <a:cubicBezTo>
                  <a:pt x="356588" y="292249"/>
                  <a:pt x="347072" y="291368"/>
                  <a:pt x="338262" y="289517"/>
                </a:cubicBezTo>
                <a:cubicBezTo>
                  <a:pt x="329451" y="287667"/>
                  <a:pt x="322403" y="284319"/>
                  <a:pt x="317116" y="279473"/>
                </a:cubicBezTo>
                <a:cubicBezTo>
                  <a:pt x="308893" y="270714"/>
                  <a:pt x="303489" y="258541"/>
                  <a:pt x="300905" y="242953"/>
                </a:cubicBezTo>
                <a:cubicBezTo>
                  <a:pt x="298320" y="227366"/>
                  <a:pt x="297145" y="211228"/>
                  <a:pt x="297380" y="194539"/>
                </a:cubicBezTo>
                <a:cubicBezTo>
                  <a:pt x="297395" y="191191"/>
                  <a:pt x="297454" y="187931"/>
                  <a:pt x="297557" y="184759"/>
                </a:cubicBezTo>
                <a:cubicBezTo>
                  <a:pt x="297659" y="181587"/>
                  <a:pt x="297718" y="178504"/>
                  <a:pt x="297733" y="175508"/>
                </a:cubicBezTo>
                <a:cubicBezTo>
                  <a:pt x="297733" y="171785"/>
                  <a:pt x="297733" y="167865"/>
                  <a:pt x="297733" y="163746"/>
                </a:cubicBezTo>
                <a:cubicBezTo>
                  <a:pt x="297733" y="159627"/>
                  <a:pt x="297733" y="155442"/>
                  <a:pt x="297733" y="151191"/>
                </a:cubicBezTo>
                <a:cubicBezTo>
                  <a:pt x="297300" y="135625"/>
                  <a:pt x="298607" y="121205"/>
                  <a:pt x="301653" y="107930"/>
                </a:cubicBezTo>
                <a:cubicBezTo>
                  <a:pt x="304701" y="94656"/>
                  <a:pt x="312087" y="86051"/>
                  <a:pt x="323812" y="82115"/>
                </a:cubicBezTo>
                <a:cubicBezTo>
                  <a:pt x="328805" y="81535"/>
                  <a:pt x="334150" y="80933"/>
                  <a:pt x="339848" y="80309"/>
                </a:cubicBezTo>
                <a:cubicBezTo>
                  <a:pt x="345545" y="79685"/>
                  <a:pt x="351243" y="79347"/>
                  <a:pt x="356940" y="79296"/>
                </a:cubicBezTo>
                <a:close/>
                <a:moveTo>
                  <a:pt x="6715345" y="78239"/>
                </a:moveTo>
                <a:lnTo>
                  <a:pt x="6720631" y="78239"/>
                </a:lnTo>
                <a:cubicBezTo>
                  <a:pt x="6720983" y="91969"/>
                  <a:pt x="6721247" y="105654"/>
                  <a:pt x="6721423" y="119296"/>
                </a:cubicBezTo>
                <a:cubicBezTo>
                  <a:pt x="6721600" y="132938"/>
                  <a:pt x="6721687" y="146624"/>
                  <a:pt x="6721687" y="160354"/>
                </a:cubicBezTo>
                <a:cubicBezTo>
                  <a:pt x="6721665" y="181448"/>
                  <a:pt x="6721533" y="202784"/>
                  <a:pt x="6721291" y="224363"/>
                </a:cubicBezTo>
                <a:cubicBezTo>
                  <a:pt x="6721049" y="245942"/>
                  <a:pt x="6720829" y="268071"/>
                  <a:pt x="6720631" y="290751"/>
                </a:cubicBezTo>
                <a:cubicBezTo>
                  <a:pt x="6714609" y="291213"/>
                  <a:pt x="6708501" y="291434"/>
                  <a:pt x="6702305" y="291412"/>
                </a:cubicBezTo>
                <a:cubicBezTo>
                  <a:pt x="6696107" y="291390"/>
                  <a:pt x="6689999" y="291522"/>
                  <a:pt x="6683979" y="291808"/>
                </a:cubicBezTo>
                <a:lnTo>
                  <a:pt x="6681159" y="267843"/>
                </a:lnTo>
                <a:cubicBezTo>
                  <a:pt x="6675902" y="271177"/>
                  <a:pt x="6669763" y="274202"/>
                  <a:pt x="6662745" y="276918"/>
                </a:cubicBezTo>
                <a:cubicBezTo>
                  <a:pt x="6655726" y="279635"/>
                  <a:pt x="6648706" y="281074"/>
                  <a:pt x="6641687" y="281235"/>
                </a:cubicBezTo>
                <a:cubicBezTo>
                  <a:pt x="6637429" y="281257"/>
                  <a:pt x="6633435" y="280509"/>
                  <a:pt x="6629705" y="278989"/>
                </a:cubicBezTo>
                <a:cubicBezTo>
                  <a:pt x="6625975" y="277469"/>
                  <a:pt x="6622686" y="275046"/>
                  <a:pt x="6619837" y="271720"/>
                </a:cubicBezTo>
                <a:cubicBezTo>
                  <a:pt x="6617245" y="269818"/>
                  <a:pt x="6614939" y="267366"/>
                  <a:pt x="6612921" y="264363"/>
                </a:cubicBezTo>
                <a:cubicBezTo>
                  <a:pt x="6610902" y="261360"/>
                  <a:pt x="6608860" y="257586"/>
                  <a:pt x="6606797" y="253041"/>
                </a:cubicBezTo>
                <a:cubicBezTo>
                  <a:pt x="6604507" y="243680"/>
                  <a:pt x="6602657" y="234033"/>
                  <a:pt x="6601247" y="224099"/>
                </a:cubicBezTo>
                <a:cubicBezTo>
                  <a:pt x="6599837" y="214165"/>
                  <a:pt x="6598868" y="204076"/>
                  <a:pt x="6598339" y="193834"/>
                </a:cubicBezTo>
                <a:cubicBezTo>
                  <a:pt x="6597391" y="175985"/>
                  <a:pt x="6596907" y="157674"/>
                  <a:pt x="6596885" y="138900"/>
                </a:cubicBezTo>
                <a:cubicBezTo>
                  <a:pt x="6596863" y="120126"/>
                  <a:pt x="6596643" y="100140"/>
                  <a:pt x="6596225" y="78943"/>
                </a:cubicBezTo>
                <a:lnTo>
                  <a:pt x="6638515" y="79648"/>
                </a:lnTo>
                <a:cubicBezTo>
                  <a:pt x="6639287" y="105045"/>
                  <a:pt x="6639507" y="130111"/>
                  <a:pt x="6639177" y="154847"/>
                </a:cubicBezTo>
                <a:cubicBezTo>
                  <a:pt x="6638845" y="179583"/>
                  <a:pt x="6640741" y="203856"/>
                  <a:pt x="6644859" y="227667"/>
                </a:cubicBezTo>
                <a:cubicBezTo>
                  <a:pt x="6645925" y="232549"/>
                  <a:pt x="6648641" y="236088"/>
                  <a:pt x="6653009" y="238284"/>
                </a:cubicBezTo>
                <a:cubicBezTo>
                  <a:pt x="6657377" y="240479"/>
                  <a:pt x="6662297" y="241639"/>
                  <a:pt x="6667767" y="241764"/>
                </a:cubicBezTo>
                <a:cubicBezTo>
                  <a:pt x="6673310" y="241756"/>
                  <a:pt x="6677290" y="240097"/>
                  <a:pt x="6679705" y="236786"/>
                </a:cubicBezTo>
                <a:cubicBezTo>
                  <a:pt x="6682121" y="233475"/>
                  <a:pt x="6683545" y="230670"/>
                  <a:pt x="6683979" y="228372"/>
                </a:cubicBezTo>
                <a:lnTo>
                  <a:pt x="6680102" y="80353"/>
                </a:lnTo>
                <a:cubicBezTo>
                  <a:pt x="6686283" y="79957"/>
                  <a:pt x="6692334" y="79516"/>
                  <a:pt x="6698251" y="79032"/>
                </a:cubicBezTo>
                <a:cubicBezTo>
                  <a:pt x="6704169" y="78547"/>
                  <a:pt x="6709867" y="78283"/>
                  <a:pt x="6715345" y="78239"/>
                </a:cubicBezTo>
                <a:close/>
                <a:moveTo>
                  <a:pt x="4029294" y="78239"/>
                </a:moveTo>
                <a:lnTo>
                  <a:pt x="4034581" y="78239"/>
                </a:lnTo>
                <a:cubicBezTo>
                  <a:pt x="4034933" y="91969"/>
                  <a:pt x="4035197" y="105654"/>
                  <a:pt x="4035374" y="119296"/>
                </a:cubicBezTo>
                <a:cubicBezTo>
                  <a:pt x="4035550" y="132938"/>
                  <a:pt x="4035638" y="146624"/>
                  <a:pt x="4035638" y="160354"/>
                </a:cubicBezTo>
                <a:cubicBezTo>
                  <a:pt x="4035616" y="181448"/>
                  <a:pt x="4035484" y="202784"/>
                  <a:pt x="4035241" y="224363"/>
                </a:cubicBezTo>
                <a:cubicBezTo>
                  <a:pt x="4034999" y="245942"/>
                  <a:pt x="4034779" y="268071"/>
                  <a:pt x="4034581" y="290751"/>
                </a:cubicBezTo>
                <a:cubicBezTo>
                  <a:pt x="4028560" y="291213"/>
                  <a:pt x="4022451" y="291434"/>
                  <a:pt x="4016255" y="291412"/>
                </a:cubicBezTo>
                <a:cubicBezTo>
                  <a:pt x="4010058" y="291390"/>
                  <a:pt x="4003949" y="291522"/>
                  <a:pt x="3997928" y="291808"/>
                </a:cubicBezTo>
                <a:lnTo>
                  <a:pt x="3995109" y="267843"/>
                </a:lnTo>
                <a:cubicBezTo>
                  <a:pt x="3989852" y="271177"/>
                  <a:pt x="3983714" y="274202"/>
                  <a:pt x="3976695" y="276918"/>
                </a:cubicBezTo>
                <a:cubicBezTo>
                  <a:pt x="3969676" y="279635"/>
                  <a:pt x="3962657" y="281074"/>
                  <a:pt x="3955637" y="281235"/>
                </a:cubicBezTo>
                <a:cubicBezTo>
                  <a:pt x="3951379" y="281257"/>
                  <a:pt x="3947385" y="280509"/>
                  <a:pt x="3943655" y="278989"/>
                </a:cubicBezTo>
                <a:cubicBezTo>
                  <a:pt x="3939925" y="277469"/>
                  <a:pt x="3936636" y="275046"/>
                  <a:pt x="3933787" y="271720"/>
                </a:cubicBezTo>
                <a:cubicBezTo>
                  <a:pt x="3931195" y="269818"/>
                  <a:pt x="3928890" y="267366"/>
                  <a:pt x="3926871" y="264363"/>
                </a:cubicBezTo>
                <a:cubicBezTo>
                  <a:pt x="3924852" y="261360"/>
                  <a:pt x="3922811" y="257586"/>
                  <a:pt x="3920747" y="253041"/>
                </a:cubicBezTo>
                <a:cubicBezTo>
                  <a:pt x="3918457" y="243680"/>
                  <a:pt x="3916606" y="234033"/>
                  <a:pt x="3915197" y="224099"/>
                </a:cubicBezTo>
                <a:cubicBezTo>
                  <a:pt x="3913787" y="214165"/>
                  <a:pt x="3912818" y="204076"/>
                  <a:pt x="3912289" y="193834"/>
                </a:cubicBezTo>
                <a:cubicBezTo>
                  <a:pt x="3911342" y="175985"/>
                  <a:pt x="3910857" y="157674"/>
                  <a:pt x="3910835" y="138900"/>
                </a:cubicBezTo>
                <a:cubicBezTo>
                  <a:pt x="3910813" y="120126"/>
                  <a:pt x="3910593" y="100140"/>
                  <a:pt x="3910175" y="78943"/>
                </a:cubicBezTo>
                <a:lnTo>
                  <a:pt x="3952466" y="79648"/>
                </a:lnTo>
                <a:cubicBezTo>
                  <a:pt x="3953237" y="105045"/>
                  <a:pt x="3953457" y="130111"/>
                  <a:pt x="3953127" y="154847"/>
                </a:cubicBezTo>
                <a:cubicBezTo>
                  <a:pt x="3952796" y="179583"/>
                  <a:pt x="3954690" y="203856"/>
                  <a:pt x="3958809" y="227667"/>
                </a:cubicBezTo>
                <a:cubicBezTo>
                  <a:pt x="3959874" y="232549"/>
                  <a:pt x="3962591" y="236088"/>
                  <a:pt x="3966959" y="238284"/>
                </a:cubicBezTo>
                <a:cubicBezTo>
                  <a:pt x="3971328" y="240479"/>
                  <a:pt x="3976247" y="241639"/>
                  <a:pt x="3981717" y="241764"/>
                </a:cubicBezTo>
                <a:cubicBezTo>
                  <a:pt x="3987260" y="241756"/>
                  <a:pt x="3991240" y="240097"/>
                  <a:pt x="3993655" y="236786"/>
                </a:cubicBezTo>
                <a:cubicBezTo>
                  <a:pt x="3996071" y="233475"/>
                  <a:pt x="3997495" y="230670"/>
                  <a:pt x="3997928" y="228372"/>
                </a:cubicBezTo>
                <a:lnTo>
                  <a:pt x="3994052" y="80353"/>
                </a:lnTo>
                <a:cubicBezTo>
                  <a:pt x="4000234" y="79957"/>
                  <a:pt x="4006284" y="79516"/>
                  <a:pt x="4012201" y="79032"/>
                </a:cubicBezTo>
                <a:cubicBezTo>
                  <a:pt x="4018119" y="78547"/>
                  <a:pt x="4023817" y="78283"/>
                  <a:pt x="4029294" y="78239"/>
                </a:cubicBezTo>
                <a:close/>
                <a:moveTo>
                  <a:pt x="2486245" y="78239"/>
                </a:moveTo>
                <a:lnTo>
                  <a:pt x="2491531" y="78239"/>
                </a:lnTo>
                <a:cubicBezTo>
                  <a:pt x="2491883" y="91969"/>
                  <a:pt x="2492147" y="105654"/>
                  <a:pt x="2492324" y="119296"/>
                </a:cubicBezTo>
                <a:cubicBezTo>
                  <a:pt x="2492500" y="132938"/>
                  <a:pt x="2492588" y="146624"/>
                  <a:pt x="2492588" y="160354"/>
                </a:cubicBezTo>
                <a:cubicBezTo>
                  <a:pt x="2492566" y="181448"/>
                  <a:pt x="2492434" y="202784"/>
                  <a:pt x="2492192" y="224363"/>
                </a:cubicBezTo>
                <a:cubicBezTo>
                  <a:pt x="2491949" y="245942"/>
                  <a:pt x="2491729" y="268071"/>
                  <a:pt x="2491531" y="290751"/>
                </a:cubicBezTo>
                <a:cubicBezTo>
                  <a:pt x="2485510" y="291213"/>
                  <a:pt x="2479401" y="291434"/>
                  <a:pt x="2473205" y="291412"/>
                </a:cubicBezTo>
                <a:cubicBezTo>
                  <a:pt x="2467008" y="291390"/>
                  <a:pt x="2460899" y="291522"/>
                  <a:pt x="2454879" y="291808"/>
                </a:cubicBezTo>
                <a:lnTo>
                  <a:pt x="2452059" y="267843"/>
                </a:lnTo>
                <a:cubicBezTo>
                  <a:pt x="2446802" y="271177"/>
                  <a:pt x="2440664" y="274202"/>
                  <a:pt x="2433645" y="276918"/>
                </a:cubicBezTo>
                <a:cubicBezTo>
                  <a:pt x="2426626" y="279635"/>
                  <a:pt x="2419607" y="281074"/>
                  <a:pt x="2412587" y="281235"/>
                </a:cubicBezTo>
                <a:cubicBezTo>
                  <a:pt x="2408329" y="281257"/>
                  <a:pt x="2404335" y="280509"/>
                  <a:pt x="2400605" y="278989"/>
                </a:cubicBezTo>
                <a:cubicBezTo>
                  <a:pt x="2396875" y="277469"/>
                  <a:pt x="2393586" y="275046"/>
                  <a:pt x="2390737" y="271720"/>
                </a:cubicBezTo>
                <a:cubicBezTo>
                  <a:pt x="2388145" y="269818"/>
                  <a:pt x="2385840" y="267366"/>
                  <a:pt x="2383821" y="264363"/>
                </a:cubicBezTo>
                <a:cubicBezTo>
                  <a:pt x="2381802" y="261360"/>
                  <a:pt x="2379761" y="257586"/>
                  <a:pt x="2377697" y="253041"/>
                </a:cubicBezTo>
                <a:cubicBezTo>
                  <a:pt x="2375407" y="243680"/>
                  <a:pt x="2373557" y="234033"/>
                  <a:pt x="2372147" y="224099"/>
                </a:cubicBezTo>
                <a:cubicBezTo>
                  <a:pt x="2370737" y="214165"/>
                  <a:pt x="2369768" y="204076"/>
                  <a:pt x="2369239" y="193834"/>
                </a:cubicBezTo>
                <a:cubicBezTo>
                  <a:pt x="2368292" y="175985"/>
                  <a:pt x="2367808" y="157674"/>
                  <a:pt x="2367786" y="138900"/>
                </a:cubicBezTo>
                <a:cubicBezTo>
                  <a:pt x="2367763" y="120126"/>
                  <a:pt x="2367543" y="100140"/>
                  <a:pt x="2367125" y="78943"/>
                </a:cubicBezTo>
                <a:lnTo>
                  <a:pt x="2409416" y="79648"/>
                </a:lnTo>
                <a:cubicBezTo>
                  <a:pt x="2410187" y="105045"/>
                  <a:pt x="2410407" y="130111"/>
                  <a:pt x="2410077" y="154847"/>
                </a:cubicBezTo>
                <a:cubicBezTo>
                  <a:pt x="2409746" y="179583"/>
                  <a:pt x="2411641" y="203856"/>
                  <a:pt x="2415759" y="227667"/>
                </a:cubicBezTo>
                <a:cubicBezTo>
                  <a:pt x="2416824" y="232549"/>
                  <a:pt x="2419541" y="236088"/>
                  <a:pt x="2423909" y="238284"/>
                </a:cubicBezTo>
                <a:cubicBezTo>
                  <a:pt x="2428278" y="240479"/>
                  <a:pt x="2433197" y="241639"/>
                  <a:pt x="2438667" y="241764"/>
                </a:cubicBezTo>
                <a:cubicBezTo>
                  <a:pt x="2444210" y="241756"/>
                  <a:pt x="2448190" y="240097"/>
                  <a:pt x="2450605" y="236786"/>
                </a:cubicBezTo>
                <a:cubicBezTo>
                  <a:pt x="2453021" y="233475"/>
                  <a:pt x="2454445" y="230670"/>
                  <a:pt x="2454879" y="228372"/>
                </a:cubicBezTo>
                <a:lnTo>
                  <a:pt x="2451002" y="80353"/>
                </a:lnTo>
                <a:cubicBezTo>
                  <a:pt x="2457184" y="79957"/>
                  <a:pt x="2463234" y="79516"/>
                  <a:pt x="2469152" y="79032"/>
                </a:cubicBezTo>
                <a:cubicBezTo>
                  <a:pt x="2475069" y="78547"/>
                  <a:pt x="2480767" y="78283"/>
                  <a:pt x="2486245" y="78239"/>
                </a:cubicBezTo>
                <a:close/>
                <a:moveTo>
                  <a:pt x="2190969" y="78239"/>
                </a:moveTo>
                <a:lnTo>
                  <a:pt x="2196256" y="78239"/>
                </a:lnTo>
                <a:cubicBezTo>
                  <a:pt x="2196608" y="91969"/>
                  <a:pt x="2196873" y="105654"/>
                  <a:pt x="2197049" y="119296"/>
                </a:cubicBezTo>
                <a:cubicBezTo>
                  <a:pt x="2197225" y="132938"/>
                  <a:pt x="2197313" y="146624"/>
                  <a:pt x="2197313" y="160354"/>
                </a:cubicBezTo>
                <a:cubicBezTo>
                  <a:pt x="2197291" y="181448"/>
                  <a:pt x="2197159" y="202784"/>
                  <a:pt x="2196917" y="224363"/>
                </a:cubicBezTo>
                <a:cubicBezTo>
                  <a:pt x="2196675" y="245942"/>
                  <a:pt x="2196454" y="268071"/>
                  <a:pt x="2196256" y="290751"/>
                </a:cubicBezTo>
                <a:cubicBezTo>
                  <a:pt x="2190235" y="291213"/>
                  <a:pt x="2184127" y="291434"/>
                  <a:pt x="2177930" y="291412"/>
                </a:cubicBezTo>
                <a:cubicBezTo>
                  <a:pt x="2171733" y="291390"/>
                  <a:pt x="2165625" y="291522"/>
                  <a:pt x="2159604" y="291808"/>
                </a:cubicBezTo>
                <a:lnTo>
                  <a:pt x="2156784" y="267843"/>
                </a:lnTo>
                <a:cubicBezTo>
                  <a:pt x="2151527" y="271177"/>
                  <a:pt x="2145389" y="274202"/>
                  <a:pt x="2138370" y="276918"/>
                </a:cubicBezTo>
                <a:cubicBezTo>
                  <a:pt x="2131351" y="279635"/>
                  <a:pt x="2124332" y="281074"/>
                  <a:pt x="2117313" y="281235"/>
                </a:cubicBezTo>
                <a:cubicBezTo>
                  <a:pt x="2113054" y="281257"/>
                  <a:pt x="2109060" y="280509"/>
                  <a:pt x="2105330" y="278989"/>
                </a:cubicBezTo>
                <a:cubicBezTo>
                  <a:pt x="2101601" y="277469"/>
                  <a:pt x="2098311" y="275046"/>
                  <a:pt x="2095462" y="271720"/>
                </a:cubicBezTo>
                <a:cubicBezTo>
                  <a:pt x="2092871" y="269818"/>
                  <a:pt x="2090565" y="267366"/>
                  <a:pt x="2088546" y="264363"/>
                </a:cubicBezTo>
                <a:cubicBezTo>
                  <a:pt x="2086527" y="261360"/>
                  <a:pt x="2084486" y="257586"/>
                  <a:pt x="2082423" y="253041"/>
                </a:cubicBezTo>
                <a:cubicBezTo>
                  <a:pt x="2080132" y="243680"/>
                  <a:pt x="2078282" y="234033"/>
                  <a:pt x="2076872" y="224099"/>
                </a:cubicBezTo>
                <a:cubicBezTo>
                  <a:pt x="2075462" y="214165"/>
                  <a:pt x="2074493" y="204076"/>
                  <a:pt x="2073965" y="193834"/>
                </a:cubicBezTo>
                <a:cubicBezTo>
                  <a:pt x="2073017" y="175985"/>
                  <a:pt x="2072533" y="157674"/>
                  <a:pt x="2072511" y="138900"/>
                </a:cubicBezTo>
                <a:cubicBezTo>
                  <a:pt x="2072489" y="120126"/>
                  <a:pt x="2072269" y="100140"/>
                  <a:pt x="2071850" y="78943"/>
                </a:cubicBezTo>
                <a:lnTo>
                  <a:pt x="2114141" y="79648"/>
                </a:lnTo>
                <a:cubicBezTo>
                  <a:pt x="2114912" y="105045"/>
                  <a:pt x="2115132" y="130111"/>
                  <a:pt x="2114802" y="154847"/>
                </a:cubicBezTo>
                <a:cubicBezTo>
                  <a:pt x="2114471" y="179583"/>
                  <a:pt x="2116365" y="203856"/>
                  <a:pt x="2120485" y="227667"/>
                </a:cubicBezTo>
                <a:cubicBezTo>
                  <a:pt x="2121549" y="232549"/>
                  <a:pt x="2124266" y="236088"/>
                  <a:pt x="2128635" y="238284"/>
                </a:cubicBezTo>
                <a:cubicBezTo>
                  <a:pt x="2133003" y="240479"/>
                  <a:pt x="2137922" y="241639"/>
                  <a:pt x="2143392" y="241764"/>
                </a:cubicBezTo>
                <a:cubicBezTo>
                  <a:pt x="2148935" y="241756"/>
                  <a:pt x="2152915" y="240097"/>
                  <a:pt x="2155331" y="236786"/>
                </a:cubicBezTo>
                <a:cubicBezTo>
                  <a:pt x="2157746" y="233475"/>
                  <a:pt x="2159171" y="230670"/>
                  <a:pt x="2159604" y="228372"/>
                </a:cubicBezTo>
                <a:lnTo>
                  <a:pt x="2155727" y="80353"/>
                </a:lnTo>
                <a:cubicBezTo>
                  <a:pt x="2161909" y="79957"/>
                  <a:pt x="2167959" y="79516"/>
                  <a:pt x="2173877" y="79032"/>
                </a:cubicBezTo>
                <a:cubicBezTo>
                  <a:pt x="2179795" y="78547"/>
                  <a:pt x="2185492" y="78283"/>
                  <a:pt x="2190969" y="78239"/>
                </a:cubicBezTo>
                <a:close/>
                <a:moveTo>
                  <a:pt x="6029287" y="77886"/>
                </a:moveTo>
                <a:cubicBezTo>
                  <a:pt x="6032870" y="77827"/>
                  <a:pt x="6035925" y="77945"/>
                  <a:pt x="6038449" y="78239"/>
                </a:cubicBezTo>
                <a:cubicBezTo>
                  <a:pt x="6038898" y="81667"/>
                  <a:pt x="6039147" y="84766"/>
                  <a:pt x="6039199" y="87534"/>
                </a:cubicBezTo>
                <a:cubicBezTo>
                  <a:pt x="6039250" y="90302"/>
                  <a:pt x="6039588" y="93312"/>
                  <a:pt x="6040213" y="96565"/>
                </a:cubicBezTo>
                <a:cubicBezTo>
                  <a:pt x="6047106" y="93231"/>
                  <a:pt x="6054375" y="90206"/>
                  <a:pt x="6062019" y="87490"/>
                </a:cubicBezTo>
                <a:cubicBezTo>
                  <a:pt x="6069662" y="84773"/>
                  <a:pt x="6077547" y="83334"/>
                  <a:pt x="6085675" y="83173"/>
                </a:cubicBezTo>
                <a:cubicBezTo>
                  <a:pt x="6088480" y="83180"/>
                  <a:pt x="6091240" y="83430"/>
                  <a:pt x="6093957" y="83921"/>
                </a:cubicBezTo>
                <a:cubicBezTo>
                  <a:pt x="6096674" y="84413"/>
                  <a:pt x="6099434" y="85104"/>
                  <a:pt x="6102239" y="85992"/>
                </a:cubicBezTo>
                <a:cubicBezTo>
                  <a:pt x="6112885" y="91969"/>
                  <a:pt x="6119963" y="99839"/>
                  <a:pt x="6123473" y="109604"/>
                </a:cubicBezTo>
                <a:cubicBezTo>
                  <a:pt x="6126982" y="119370"/>
                  <a:pt x="6128597" y="130060"/>
                  <a:pt x="6128319" y="141675"/>
                </a:cubicBezTo>
                <a:cubicBezTo>
                  <a:pt x="6128245" y="148760"/>
                  <a:pt x="6127951" y="155824"/>
                  <a:pt x="6127437" y="162865"/>
                </a:cubicBezTo>
                <a:cubicBezTo>
                  <a:pt x="6126923" y="169906"/>
                  <a:pt x="6126630" y="176705"/>
                  <a:pt x="6126556" y="183261"/>
                </a:cubicBezTo>
                <a:cubicBezTo>
                  <a:pt x="6126537" y="193292"/>
                  <a:pt x="6126419" y="204674"/>
                  <a:pt x="6126203" y="217407"/>
                </a:cubicBezTo>
                <a:cubicBezTo>
                  <a:pt x="6125989" y="230140"/>
                  <a:pt x="6125088" y="241836"/>
                  <a:pt x="6123502" y="252493"/>
                </a:cubicBezTo>
                <a:cubicBezTo>
                  <a:pt x="6121916" y="263151"/>
                  <a:pt x="6119057" y="270382"/>
                  <a:pt x="6114927" y="274187"/>
                </a:cubicBezTo>
                <a:cubicBezTo>
                  <a:pt x="6112173" y="276301"/>
                  <a:pt x="6108075" y="277887"/>
                  <a:pt x="6102635" y="278945"/>
                </a:cubicBezTo>
                <a:cubicBezTo>
                  <a:pt x="6097195" y="280002"/>
                  <a:pt x="6091071" y="280531"/>
                  <a:pt x="6084265" y="280531"/>
                </a:cubicBezTo>
                <a:cubicBezTo>
                  <a:pt x="6077621" y="280509"/>
                  <a:pt x="6070909" y="280024"/>
                  <a:pt x="6064133" y="279077"/>
                </a:cubicBezTo>
                <a:cubicBezTo>
                  <a:pt x="6057356" y="278130"/>
                  <a:pt x="6051261" y="276852"/>
                  <a:pt x="6045851" y="275244"/>
                </a:cubicBezTo>
                <a:cubicBezTo>
                  <a:pt x="6045803" y="285469"/>
                  <a:pt x="6046133" y="296033"/>
                  <a:pt x="6046843" y="306936"/>
                </a:cubicBezTo>
                <a:cubicBezTo>
                  <a:pt x="6047552" y="317840"/>
                  <a:pt x="6048223" y="327647"/>
                  <a:pt x="6048853" y="336357"/>
                </a:cubicBezTo>
                <a:cubicBezTo>
                  <a:pt x="6049484" y="345068"/>
                  <a:pt x="6049659" y="351246"/>
                  <a:pt x="6049375" y="354892"/>
                </a:cubicBezTo>
                <a:lnTo>
                  <a:pt x="6005322" y="354540"/>
                </a:lnTo>
                <a:cubicBezTo>
                  <a:pt x="6004608" y="328358"/>
                  <a:pt x="6003961" y="299938"/>
                  <a:pt x="6003377" y="269279"/>
                </a:cubicBezTo>
                <a:cubicBezTo>
                  <a:pt x="6002795" y="238620"/>
                  <a:pt x="6002329" y="207041"/>
                  <a:pt x="6001981" y="174542"/>
                </a:cubicBezTo>
                <a:cubicBezTo>
                  <a:pt x="6001633" y="142043"/>
                  <a:pt x="6001455" y="109942"/>
                  <a:pt x="6001445" y="78239"/>
                </a:cubicBezTo>
                <a:cubicBezTo>
                  <a:pt x="6003560" y="78239"/>
                  <a:pt x="6005675" y="78239"/>
                  <a:pt x="6007789" y="78239"/>
                </a:cubicBezTo>
                <a:cubicBezTo>
                  <a:pt x="6011349" y="78224"/>
                  <a:pt x="6014977" y="78165"/>
                  <a:pt x="6018670" y="78062"/>
                </a:cubicBezTo>
                <a:cubicBezTo>
                  <a:pt x="6022363" y="77960"/>
                  <a:pt x="6025902" y="77901"/>
                  <a:pt x="6029287" y="77886"/>
                </a:cubicBezTo>
                <a:close/>
                <a:moveTo>
                  <a:pt x="4741279" y="75419"/>
                </a:moveTo>
                <a:cubicBezTo>
                  <a:pt x="4754098" y="75390"/>
                  <a:pt x="4766345" y="76330"/>
                  <a:pt x="4778019" y="78239"/>
                </a:cubicBezTo>
                <a:cubicBezTo>
                  <a:pt x="4789693" y="80148"/>
                  <a:pt x="4797887" y="83202"/>
                  <a:pt x="4802600" y="87402"/>
                </a:cubicBezTo>
                <a:cubicBezTo>
                  <a:pt x="4805060" y="89942"/>
                  <a:pt x="4807101" y="92615"/>
                  <a:pt x="4808723" y="95419"/>
                </a:cubicBezTo>
                <a:cubicBezTo>
                  <a:pt x="4810346" y="98224"/>
                  <a:pt x="4811595" y="100720"/>
                  <a:pt x="4812468" y="102908"/>
                </a:cubicBezTo>
                <a:cubicBezTo>
                  <a:pt x="4813915" y="106890"/>
                  <a:pt x="4814921" y="115645"/>
                  <a:pt x="4815486" y="129175"/>
                </a:cubicBezTo>
                <a:cubicBezTo>
                  <a:pt x="4816051" y="142705"/>
                  <a:pt x="4816485" y="158795"/>
                  <a:pt x="4816785" y="177446"/>
                </a:cubicBezTo>
                <a:cubicBezTo>
                  <a:pt x="4817087" y="196097"/>
                  <a:pt x="4817564" y="215095"/>
                  <a:pt x="4818217" y="234440"/>
                </a:cubicBezTo>
                <a:cubicBezTo>
                  <a:pt x="4818871" y="253785"/>
                  <a:pt x="4820009" y="271263"/>
                  <a:pt x="4821631" y="286874"/>
                </a:cubicBezTo>
                <a:cubicBezTo>
                  <a:pt x="4816602" y="286889"/>
                  <a:pt x="4810713" y="286948"/>
                  <a:pt x="4803966" y="287050"/>
                </a:cubicBezTo>
                <a:cubicBezTo>
                  <a:pt x="4797219" y="287153"/>
                  <a:pt x="4791242" y="287212"/>
                  <a:pt x="4786036" y="287227"/>
                </a:cubicBezTo>
                <a:cubicBezTo>
                  <a:pt x="4783541" y="287234"/>
                  <a:pt x="4781573" y="287219"/>
                  <a:pt x="4780133" y="287183"/>
                </a:cubicBezTo>
                <a:cubicBezTo>
                  <a:pt x="4778695" y="287146"/>
                  <a:pt x="4777961" y="287043"/>
                  <a:pt x="4777931" y="286874"/>
                </a:cubicBezTo>
                <a:lnTo>
                  <a:pt x="4778635" y="265024"/>
                </a:lnTo>
                <a:cubicBezTo>
                  <a:pt x="4773261" y="268034"/>
                  <a:pt x="4766917" y="270912"/>
                  <a:pt x="4759605" y="273658"/>
                </a:cubicBezTo>
                <a:cubicBezTo>
                  <a:pt x="4752292" y="276404"/>
                  <a:pt x="4744539" y="277873"/>
                  <a:pt x="4736345" y="278064"/>
                </a:cubicBezTo>
                <a:cubicBezTo>
                  <a:pt x="4730060" y="278005"/>
                  <a:pt x="4723951" y="276713"/>
                  <a:pt x="4718019" y="274187"/>
                </a:cubicBezTo>
                <a:cubicBezTo>
                  <a:pt x="4712945" y="270310"/>
                  <a:pt x="4709259" y="264848"/>
                  <a:pt x="4706961" y="257799"/>
                </a:cubicBezTo>
                <a:cubicBezTo>
                  <a:pt x="4704663" y="250751"/>
                  <a:pt x="4703533" y="243174"/>
                  <a:pt x="4703569" y="235068"/>
                </a:cubicBezTo>
                <a:cubicBezTo>
                  <a:pt x="4703599" y="227924"/>
                  <a:pt x="4704333" y="221154"/>
                  <a:pt x="4705771" y="214759"/>
                </a:cubicBezTo>
                <a:cubicBezTo>
                  <a:pt x="4707211" y="208364"/>
                  <a:pt x="4709179" y="202916"/>
                  <a:pt x="4711675" y="198416"/>
                </a:cubicBezTo>
                <a:cubicBezTo>
                  <a:pt x="4715086" y="192955"/>
                  <a:pt x="4720638" y="188722"/>
                  <a:pt x="4728331" y="185715"/>
                </a:cubicBezTo>
                <a:cubicBezTo>
                  <a:pt x="4736023" y="182709"/>
                  <a:pt x="4744420" y="180564"/>
                  <a:pt x="4753522" y="179280"/>
                </a:cubicBezTo>
                <a:cubicBezTo>
                  <a:pt x="4762625" y="177997"/>
                  <a:pt x="4770995" y="177209"/>
                  <a:pt x="4778635" y="176918"/>
                </a:cubicBezTo>
                <a:cubicBezTo>
                  <a:pt x="4778477" y="171553"/>
                  <a:pt x="4778363" y="164857"/>
                  <a:pt x="4778296" y="156829"/>
                </a:cubicBezTo>
                <a:cubicBezTo>
                  <a:pt x="4778229" y="148802"/>
                  <a:pt x="4777750" y="141323"/>
                  <a:pt x="4776861" y="134392"/>
                </a:cubicBezTo>
                <a:cubicBezTo>
                  <a:pt x="4775971" y="127461"/>
                  <a:pt x="4774213" y="122957"/>
                  <a:pt x="4771587" y="120882"/>
                </a:cubicBezTo>
                <a:cubicBezTo>
                  <a:pt x="4768067" y="118815"/>
                  <a:pt x="4763046" y="117388"/>
                  <a:pt x="4756524" y="116601"/>
                </a:cubicBezTo>
                <a:cubicBezTo>
                  <a:pt x="4750003" y="115813"/>
                  <a:pt x="4743363" y="115378"/>
                  <a:pt x="4736605" y="115295"/>
                </a:cubicBezTo>
                <a:cubicBezTo>
                  <a:pt x="4729849" y="115213"/>
                  <a:pt x="4724358" y="115195"/>
                  <a:pt x="4720133" y="115243"/>
                </a:cubicBezTo>
                <a:cubicBezTo>
                  <a:pt x="4719839" y="108136"/>
                  <a:pt x="4719722" y="100853"/>
                  <a:pt x="4719781" y="93393"/>
                </a:cubicBezTo>
                <a:cubicBezTo>
                  <a:pt x="4719722" y="88107"/>
                  <a:pt x="4719839" y="82468"/>
                  <a:pt x="4720133" y="76477"/>
                </a:cubicBezTo>
                <a:cubicBezTo>
                  <a:pt x="4726477" y="75772"/>
                  <a:pt x="4733525" y="75419"/>
                  <a:pt x="4741279" y="75419"/>
                </a:cubicBezTo>
                <a:close/>
                <a:moveTo>
                  <a:pt x="4331703" y="75419"/>
                </a:moveTo>
                <a:cubicBezTo>
                  <a:pt x="4344523" y="75390"/>
                  <a:pt x="4356770" y="76330"/>
                  <a:pt x="4368444" y="78239"/>
                </a:cubicBezTo>
                <a:cubicBezTo>
                  <a:pt x="4380118" y="80148"/>
                  <a:pt x="4388312" y="83202"/>
                  <a:pt x="4393025" y="87402"/>
                </a:cubicBezTo>
                <a:cubicBezTo>
                  <a:pt x="4395485" y="89942"/>
                  <a:pt x="4397527" y="92615"/>
                  <a:pt x="4399149" y="95419"/>
                </a:cubicBezTo>
                <a:cubicBezTo>
                  <a:pt x="4400771" y="98224"/>
                  <a:pt x="4402020" y="100720"/>
                  <a:pt x="4402893" y="102908"/>
                </a:cubicBezTo>
                <a:cubicBezTo>
                  <a:pt x="4404340" y="106890"/>
                  <a:pt x="4405346" y="115645"/>
                  <a:pt x="4405911" y="129175"/>
                </a:cubicBezTo>
                <a:cubicBezTo>
                  <a:pt x="4406477" y="142705"/>
                  <a:pt x="4406910" y="158795"/>
                  <a:pt x="4407211" y="177446"/>
                </a:cubicBezTo>
                <a:cubicBezTo>
                  <a:pt x="4407512" y="196097"/>
                  <a:pt x="4407989" y="215095"/>
                  <a:pt x="4408642" y="234440"/>
                </a:cubicBezTo>
                <a:cubicBezTo>
                  <a:pt x="4409296" y="253785"/>
                  <a:pt x="4410434" y="271263"/>
                  <a:pt x="4412057" y="286874"/>
                </a:cubicBezTo>
                <a:cubicBezTo>
                  <a:pt x="4407027" y="286889"/>
                  <a:pt x="4401139" y="286948"/>
                  <a:pt x="4394391" y="287050"/>
                </a:cubicBezTo>
                <a:cubicBezTo>
                  <a:pt x="4387644" y="287153"/>
                  <a:pt x="4381667" y="287212"/>
                  <a:pt x="4376461" y="287227"/>
                </a:cubicBezTo>
                <a:cubicBezTo>
                  <a:pt x="4373965" y="287234"/>
                  <a:pt x="4371997" y="287219"/>
                  <a:pt x="4370559" y="287183"/>
                </a:cubicBezTo>
                <a:cubicBezTo>
                  <a:pt x="4369119" y="287146"/>
                  <a:pt x="4368385" y="287043"/>
                  <a:pt x="4368355" y="286874"/>
                </a:cubicBezTo>
                <a:lnTo>
                  <a:pt x="4369061" y="265024"/>
                </a:lnTo>
                <a:cubicBezTo>
                  <a:pt x="4363686" y="268034"/>
                  <a:pt x="4357343" y="270912"/>
                  <a:pt x="4350029" y="273658"/>
                </a:cubicBezTo>
                <a:cubicBezTo>
                  <a:pt x="4342717" y="276404"/>
                  <a:pt x="4334963" y="277873"/>
                  <a:pt x="4326769" y="278064"/>
                </a:cubicBezTo>
                <a:cubicBezTo>
                  <a:pt x="4320485" y="278005"/>
                  <a:pt x="4314376" y="276713"/>
                  <a:pt x="4308443" y="274187"/>
                </a:cubicBezTo>
                <a:cubicBezTo>
                  <a:pt x="4303370" y="270310"/>
                  <a:pt x="4299685" y="264848"/>
                  <a:pt x="4297386" y="257799"/>
                </a:cubicBezTo>
                <a:cubicBezTo>
                  <a:pt x="4295088" y="250751"/>
                  <a:pt x="4293957" y="243174"/>
                  <a:pt x="4293994" y="235068"/>
                </a:cubicBezTo>
                <a:cubicBezTo>
                  <a:pt x="4294023" y="227924"/>
                  <a:pt x="4294757" y="221154"/>
                  <a:pt x="4296197" y="214759"/>
                </a:cubicBezTo>
                <a:cubicBezTo>
                  <a:pt x="4297636" y="208364"/>
                  <a:pt x="4299603" y="202916"/>
                  <a:pt x="4302100" y="198416"/>
                </a:cubicBezTo>
                <a:cubicBezTo>
                  <a:pt x="4305511" y="192955"/>
                  <a:pt x="4311063" y="188722"/>
                  <a:pt x="4318755" y="185715"/>
                </a:cubicBezTo>
                <a:cubicBezTo>
                  <a:pt x="4326448" y="182709"/>
                  <a:pt x="4334845" y="180564"/>
                  <a:pt x="4343947" y="179280"/>
                </a:cubicBezTo>
                <a:cubicBezTo>
                  <a:pt x="4353049" y="177997"/>
                  <a:pt x="4361421" y="177209"/>
                  <a:pt x="4369061" y="176918"/>
                </a:cubicBezTo>
                <a:cubicBezTo>
                  <a:pt x="4368902" y="171553"/>
                  <a:pt x="4368789" y="164857"/>
                  <a:pt x="4368721" y="156829"/>
                </a:cubicBezTo>
                <a:cubicBezTo>
                  <a:pt x="4368653" y="148802"/>
                  <a:pt x="4368175" y="141323"/>
                  <a:pt x="4367285" y="134392"/>
                </a:cubicBezTo>
                <a:cubicBezTo>
                  <a:pt x="4366395" y="127461"/>
                  <a:pt x="4364638" y="122957"/>
                  <a:pt x="4362012" y="120882"/>
                </a:cubicBezTo>
                <a:cubicBezTo>
                  <a:pt x="4358493" y="118815"/>
                  <a:pt x="4353471" y="117388"/>
                  <a:pt x="4346949" y="116601"/>
                </a:cubicBezTo>
                <a:cubicBezTo>
                  <a:pt x="4340427" y="115813"/>
                  <a:pt x="4333788" y="115378"/>
                  <a:pt x="4327031" y="115295"/>
                </a:cubicBezTo>
                <a:cubicBezTo>
                  <a:pt x="4320274" y="115213"/>
                  <a:pt x="4314783" y="115195"/>
                  <a:pt x="4310558" y="115243"/>
                </a:cubicBezTo>
                <a:cubicBezTo>
                  <a:pt x="4310265" y="108136"/>
                  <a:pt x="4310147" y="100853"/>
                  <a:pt x="4310205" y="93393"/>
                </a:cubicBezTo>
                <a:cubicBezTo>
                  <a:pt x="4310147" y="88107"/>
                  <a:pt x="4310265" y="82468"/>
                  <a:pt x="4310558" y="76477"/>
                </a:cubicBezTo>
                <a:cubicBezTo>
                  <a:pt x="4316901" y="75772"/>
                  <a:pt x="4323951" y="75419"/>
                  <a:pt x="4331703" y="75419"/>
                </a:cubicBezTo>
                <a:close/>
                <a:moveTo>
                  <a:pt x="7277043" y="74362"/>
                </a:moveTo>
                <a:cubicBezTo>
                  <a:pt x="7276897" y="78782"/>
                  <a:pt x="7276925" y="82982"/>
                  <a:pt x="7277131" y="86961"/>
                </a:cubicBezTo>
                <a:cubicBezTo>
                  <a:pt x="7277337" y="90941"/>
                  <a:pt x="7277541" y="94612"/>
                  <a:pt x="7277749" y="97974"/>
                </a:cubicBezTo>
                <a:cubicBezTo>
                  <a:pt x="7284833" y="94186"/>
                  <a:pt x="7292337" y="90485"/>
                  <a:pt x="7300259" y="86873"/>
                </a:cubicBezTo>
                <a:cubicBezTo>
                  <a:pt x="7308181" y="83261"/>
                  <a:pt x="7316301" y="81322"/>
                  <a:pt x="7324621" y="81058"/>
                </a:cubicBezTo>
                <a:cubicBezTo>
                  <a:pt x="7327807" y="81043"/>
                  <a:pt x="7331037" y="81425"/>
                  <a:pt x="7334313" y="82203"/>
                </a:cubicBezTo>
                <a:cubicBezTo>
                  <a:pt x="7337585" y="82982"/>
                  <a:pt x="7340817" y="84245"/>
                  <a:pt x="7344003" y="85992"/>
                </a:cubicBezTo>
                <a:cubicBezTo>
                  <a:pt x="7352043" y="94112"/>
                  <a:pt x="7357285" y="103775"/>
                  <a:pt x="7359731" y="114979"/>
                </a:cubicBezTo>
                <a:cubicBezTo>
                  <a:pt x="7362175" y="126183"/>
                  <a:pt x="7363277" y="137784"/>
                  <a:pt x="7363035" y="149781"/>
                </a:cubicBezTo>
                <a:cubicBezTo>
                  <a:pt x="7363021" y="154377"/>
                  <a:pt x="7362961" y="158929"/>
                  <a:pt x="7362859" y="163437"/>
                </a:cubicBezTo>
                <a:cubicBezTo>
                  <a:pt x="7362755" y="167945"/>
                  <a:pt x="7362697" y="172321"/>
                  <a:pt x="7362681" y="176565"/>
                </a:cubicBezTo>
                <a:cubicBezTo>
                  <a:pt x="7362727" y="188210"/>
                  <a:pt x="7362903" y="200427"/>
                  <a:pt x="7363211" y="213217"/>
                </a:cubicBezTo>
                <a:cubicBezTo>
                  <a:pt x="7363519" y="226007"/>
                  <a:pt x="7363695" y="239282"/>
                  <a:pt x="7363739" y="253041"/>
                </a:cubicBezTo>
                <a:cubicBezTo>
                  <a:pt x="7363681" y="263967"/>
                  <a:pt x="7363445" y="275244"/>
                  <a:pt x="7363035" y="286874"/>
                </a:cubicBezTo>
                <a:lnTo>
                  <a:pt x="7322505" y="287227"/>
                </a:lnTo>
                <a:cubicBezTo>
                  <a:pt x="7323027" y="258900"/>
                  <a:pt x="7323041" y="232028"/>
                  <a:pt x="7322549" y="206609"/>
                </a:cubicBezTo>
                <a:cubicBezTo>
                  <a:pt x="7322057" y="181191"/>
                  <a:pt x="7321103" y="155904"/>
                  <a:pt x="7319685" y="130750"/>
                </a:cubicBezTo>
                <a:cubicBezTo>
                  <a:pt x="7317909" y="127622"/>
                  <a:pt x="7315825" y="125420"/>
                  <a:pt x="7313431" y="124142"/>
                </a:cubicBezTo>
                <a:cubicBezTo>
                  <a:pt x="7311037" y="122864"/>
                  <a:pt x="7308423" y="122248"/>
                  <a:pt x="7305589" y="122292"/>
                </a:cubicBezTo>
                <a:cubicBezTo>
                  <a:pt x="7300537" y="122497"/>
                  <a:pt x="7295399" y="123848"/>
                  <a:pt x="7290171" y="126345"/>
                </a:cubicBezTo>
                <a:cubicBezTo>
                  <a:pt x="7284943" y="128841"/>
                  <a:pt x="7280333" y="131249"/>
                  <a:pt x="7276337" y="133569"/>
                </a:cubicBezTo>
                <a:cubicBezTo>
                  <a:pt x="7275897" y="157674"/>
                  <a:pt x="7275897" y="182769"/>
                  <a:pt x="7276337" y="208856"/>
                </a:cubicBezTo>
                <a:cubicBezTo>
                  <a:pt x="7276779" y="234943"/>
                  <a:pt x="7277131" y="261184"/>
                  <a:pt x="7277395" y="287579"/>
                </a:cubicBezTo>
                <a:cubicBezTo>
                  <a:pt x="7272109" y="287990"/>
                  <a:pt x="7267175" y="288225"/>
                  <a:pt x="7262593" y="288284"/>
                </a:cubicBezTo>
                <a:cubicBezTo>
                  <a:pt x="7258093" y="288255"/>
                  <a:pt x="7253703" y="288137"/>
                  <a:pt x="7249421" y="287932"/>
                </a:cubicBezTo>
                <a:cubicBezTo>
                  <a:pt x="7245141" y="287726"/>
                  <a:pt x="7240486" y="287608"/>
                  <a:pt x="7235457" y="287579"/>
                </a:cubicBezTo>
                <a:lnTo>
                  <a:pt x="7236867" y="75772"/>
                </a:lnTo>
                <a:cubicBezTo>
                  <a:pt x="7244421" y="75735"/>
                  <a:pt x="7251249" y="75544"/>
                  <a:pt x="7257351" y="75199"/>
                </a:cubicBezTo>
                <a:cubicBezTo>
                  <a:pt x="7263453" y="74854"/>
                  <a:pt x="7270017" y="74575"/>
                  <a:pt x="7277043" y="74362"/>
                </a:cubicBezTo>
                <a:close/>
                <a:moveTo>
                  <a:pt x="4581469" y="74362"/>
                </a:moveTo>
                <a:cubicBezTo>
                  <a:pt x="4581321" y="78782"/>
                  <a:pt x="4581351" y="82982"/>
                  <a:pt x="4581557" y="86961"/>
                </a:cubicBezTo>
                <a:cubicBezTo>
                  <a:pt x="4581762" y="90941"/>
                  <a:pt x="4581967" y="94612"/>
                  <a:pt x="4582173" y="97974"/>
                </a:cubicBezTo>
                <a:cubicBezTo>
                  <a:pt x="4589259" y="94186"/>
                  <a:pt x="4596762" y="90485"/>
                  <a:pt x="4604685" y="86873"/>
                </a:cubicBezTo>
                <a:cubicBezTo>
                  <a:pt x="4612607" y="83261"/>
                  <a:pt x="4620727" y="81322"/>
                  <a:pt x="4629045" y="81058"/>
                </a:cubicBezTo>
                <a:cubicBezTo>
                  <a:pt x="4632233" y="81043"/>
                  <a:pt x="4635463" y="81425"/>
                  <a:pt x="4638737" y="82203"/>
                </a:cubicBezTo>
                <a:cubicBezTo>
                  <a:pt x="4642012" y="82982"/>
                  <a:pt x="4645243" y="84245"/>
                  <a:pt x="4648429" y="85992"/>
                </a:cubicBezTo>
                <a:cubicBezTo>
                  <a:pt x="4656469" y="94112"/>
                  <a:pt x="4661711" y="103775"/>
                  <a:pt x="4664156" y="114979"/>
                </a:cubicBezTo>
                <a:cubicBezTo>
                  <a:pt x="4666601" y="126183"/>
                  <a:pt x="4667703" y="137784"/>
                  <a:pt x="4667460" y="149781"/>
                </a:cubicBezTo>
                <a:cubicBezTo>
                  <a:pt x="4667445" y="154377"/>
                  <a:pt x="4667387" y="158929"/>
                  <a:pt x="4667283" y="163437"/>
                </a:cubicBezTo>
                <a:cubicBezTo>
                  <a:pt x="4667181" y="167945"/>
                  <a:pt x="4667123" y="172321"/>
                  <a:pt x="4667107" y="176565"/>
                </a:cubicBezTo>
                <a:cubicBezTo>
                  <a:pt x="4667151" y="188210"/>
                  <a:pt x="4667328" y="200427"/>
                  <a:pt x="4667636" y="213217"/>
                </a:cubicBezTo>
                <a:cubicBezTo>
                  <a:pt x="4667945" y="226007"/>
                  <a:pt x="4668121" y="239282"/>
                  <a:pt x="4668165" y="253041"/>
                </a:cubicBezTo>
                <a:cubicBezTo>
                  <a:pt x="4668106" y="263967"/>
                  <a:pt x="4667871" y="275244"/>
                  <a:pt x="4667460" y="286874"/>
                </a:cubicBezTo>
                <a:lnTo>
                  <a:pt x="4626931" y="287227"/>
                </a:lnTo>
                <a:cubicBezTo>
                  <a:pt x="4627453" y="258900"/>
                  <a:pt x="4627467" y="232028"/>
                  <a:pt x="4626975" y="206609"/>
                </a:cubicBezTo>
                <a:cubicBezTo>
                  <a:pt x="4626483" y="181191"/>
                  <a:pt x="4625529" y="155904"/>
                  <a:pt x="4624111" y="130750"/>
                </a:cubicBezTo>
                <a:cubicBezTo>
                  <a:pt x="4622335" y="127622"/>
                  <a:pt x="4620249" y="125420"/>
                  <a:pt x="4617856" y="124142"/>
                </a:cubicBezTo>
                <a:cubicBezTo>
                  <a:pt x="4615463" y="122864"/>
                  <a:pt x="4612849" y="122248"/>
                  <a:pt x="4610015" y="122292"/>
                </a:cubicBezTo>
                <a:cubicBezTo>
                  <a:pt x="4604963" y="122497"/>
                  <a:pt x="4599823" y="123848"/>
                  <a:pt x="4594596" y="126345"/>
                </a:cubicBezTo>
                <a:cubicBezTo>
                  <a:pt x="4589369" y="128841"/>
                  <a:pt x="4584757" y="131249"/>
                  <a:pt x="4580763" y="133569"/>
                </a:cubicBezTo>
                <a:cubicBezTo>
                  <a:pt x="4580323" y="157674"/>
                  <a:pt x="4580323" y="182769"/>
                  <a:pt x="4580763" y="208856"/>
                </a:cubicBezTo>
                <a:cubicBezTo>
                  <a:pt x="4581204" y="234943"/>
                  <a:pt x="4581557" y="261184"/>
                  <a:pt x="4581821" y="287579"/>
                </a:cubicBezTo>
                <a:cubicBezTo>
                  <a:pt x="4576535" y="287990"/>
                  <a:pt x="4571601" y="288225"/>
                  <a:pt x="4567019" y="288284"/>
                </a:cubicBezTo>
                <a:cubicBezTo>
                  <a:pt x="4562518" y="288255"/>
                  <a:pt x="4558127" y="288137"/>
                  <a:pt x="4553847" y="287932"/>
                </a:cubicBezTo>
                <a:cubicBezTo>
                  <a:pt x="4549567" y="287726"/>
                  <a:pt x="4544911" y="287608"/>
                  <a:pt x="4539882" y="287579"/>
                </a:cubicBezTo>
                <a:lnTo>
                  <a:pt x="4541291" y="75772"/>
                </a:lnTo>
                <a:cubicBezTo>
                  <a:pt x="4548847" y="75735"/>
                  <a:pt x="4555675" y="75544"/>
                  <a:pt x="4561777" y="75199"/>
                </a:cubicBezTo>
                <a:cubicBezTo>
                  <a:pt x="4567878" y="74854"/>
                  <a:pt x="4574441" y="74575"/>
                  <a:pt x="4581469" y="74362"/>
                </a:cubicBezTo>
                <a:close/>
                <a:moveTo>
                  <a:pt x="1000068" y="74362"/>
                </a:moveTo>
                <a:cubicBezTo>
                  <a:pt x="999921" y="78782"/>
                  <a:pt x="999951" y="82982"/>
                  <a:pt x="1000156" y="86961"/>
                </a:cubicBezTo>
                <a:cubicBezTo>
                  <a:pt x="1000362" y="90941"/>
                  <a:pt x="1000567" y="94612"/>
                  <a:pt x="1000773" y="97974"/>
                </a:cubicBezTo>
                <a:cubicBezTo>
                  <a:pt x="1007858" y="94186"/>
                  <a:pt x="1015362" y="90485"/>
                  <a:pt x="1023284" y="86873"/>
                </a:cubicBezTo>
                <a:cubicBezTo>
                  <a:pt x="1031206" y="83261"/>
                  <a:pt x="1039327" y="81322"/>
                  <a:pt x="1047646" y="81058"/>
                </a:cubicBezTo>
                <a:cubicBezTo>
                  <a:pt x="1050832" y="81043"/>
                  <a:pt x="1054063" y="81425"/>
                  <a:pt x="1057337" y="82203"/>
                </a:cubicBezTo>
                <a:cubicBezTo>
                  <a:pt x="1060612" y="82982"/>
                  <a:pt x="1063843" y="84245"/>
                  <a:pt x="1067029" y="85992"/>
                </a:cubicBezTo>
                <a:cubicBezTo>
                  <a:pt x="1075069" y="94112"/>
                  <a:pt x="1080311" y="103775"/>
                  <a:pt x="1082756" y="114979"/>
                </a:cubicBezTo>
                <a:cubicBezTo>
                  <a:pt x="1085201" y="126183"/>
                  <a:pt x="1086302" y="137784"/>
                  <a:pt x="1086060" y="149781"/>
                </a:cubicBezTo>
                <a:cubicBezTo>
                  <a:pt x="1086045" y="154377"/>
                  <a:pt x="1085987" y="158929"/>
                  <a:pt x="1085884" y="163437"/>
                </a:cubicBezTo>
                <a:cubicBezTo>
                  <a:pt x="1085781" y="167945"/>
                  <a:pt x="1085722" y="172321"/>
                  <a:pt x="1085707" y="176565"/>
                </a:cubicBezTo>
                <a:cubicBezTo>
                  <a:pt x="1085752" y="188210"/>
                  <a:pt x="1085928" y="200427"/>
                  <a:pt x="1086236" y="213217"/>
                </a:cubicBezTo>
                <a:cubicBezTo>
                  <a:pt x="1086545" y="226007"/>
                  <a:pt x="1086721" y="239282"/>
                  <a:pt x="1086765" y="253041"/>
                </a:cubicBezTo>
                <a:cubicBezTo>
                  <a:pt x="1086706" y="263967"/>
                  <a:pt x="1086471" y="275244"/>
                  <a:pt x="1086060" y="286874"/>
                </a:cubicBezTo>
                <a:lnTo>
                  <a:pt x="1045531" y="287227"/>
                </a:lnTo>
                <a:cubicBezTo>
                  <a:pt x="1046052" y="258900"/>
                  <a:pt x="1046067" y="232028"/>
                  <a:pt x="1045575" y="206609"/>
                </a:cubicBezTo>
                <a:cubicBezTo>
                  <a:pt x="1045083" y="181191"/>
                  <a:pt x="1044129" y="155904"/>
                  <a:pt x="1042712" y="130750"/>
                </a:cubicBezTo>
                <a:cubicBezTo>
                  <a:pt x="1040935" y="127622"/>
                  <a:pt x="1038850" y="125420"/>
                  <a:pt x="1036456" y="124142"/>
                </a:cubicBezTo>
                <a:cubicBezTo>
                  <a:pt x="1034063" y="122864"/>
                  <a:pt x="1031449" y="122248"/>
                  <a:pt x="1028615" y="122292"/>
                </a:cubicBezTo>
                <a:cubicBezTo>
                  <a:pt x="1023563" y="122497"/>
                  <a:pt x="1018424" y="123848"/>
                  <a:pt x="1013196" y="126345"/>
                </a:cubicBezTo>
                <a:cubicBezTo>
                  <a:pt x="1007969" y="128841"/>
                  <a:pt x="1003357" y="131249"/>
                  <a:pt x="999363" y="133569"/>
                </a:cubicBezTo>
                <a:cubicBezTo>
                  <a:pt x="998923" y="157674"/>
                  <a:pt x="998923" y="182769"/>
                  <a:pt x="999363" y="208856"/>
                </a:cubicBezTo>
                <a:cubicBezTo>
                  <a:pt x="999804" y="234943"/>
                  <a:pt x="1000156" y="261184"/>
                  <a:pt x="1000421" y="287579"/>
                </a:cubicBezTo>
                <a:cubicBezTo>
                  <a:pt x="995134" y="287990"/>
                  <a:pt x="990200" y="288225"/>
                  <a:pt x="985619" y="288284"/>
                </a:cubicBezTo>
                <a:cubicBezTo>
                  <a:pt x="981118" y="288255"/>
                  <a:pt x="976727" y="288137"/>
                  <a:pt x="972447" y="287932"/>
                </a:cubicBezTo>
                <a:cubicBezTo>
                  <a:pt x="968167" y="287726"/>
                  <a:pt x="963511" y="287608"/>
                  <a:pt x="958482" y="287579"/>
                </a:cubicBezTo>
                <a:lnTo>
                  <a:pt x="959892" y="75772"/>
                </a:lnTo>
                <a:cubicBezTo>
                  <a:pt x="967447" y="75735"/>
                  <a:pt x="974275" y="75544"/>
                  <a:pt x="980377" y="75199"/>
                </a:cubicBezTo>
                <a:cubicBezTo>
                  <a:pt x="986478" y="74854"/>
                  <a:pt x="993042" y="74575"/>
                  <a:pt x="1000068" y="74362"/>
                </a:cubicBezTo>
                <a:close/>
                <a:moveTo>
                  <a:pt x="619068" y="74362"/>
                </a:moveTo>
                <a:cubicBezTo>
                  <a:pt x="618921" y="78782"/>
                  <a:pt x="618951" y="82982"/>
                  <a:pt x="619156" y="86961"/>
                </a:cubicBezTo>
                <a:cubicBezTo>
                  <a:pt x="619362" y="90941"/>
                  <a:pt x="619567" y="94612"/>
                  <a:pt x="619773" y="97974"/>
                </a:cubicBezTo>
                <a:cubicBezTo>
                  <a:pt x="626858" y="94186"/>
                  <a:pt x="634362" y="90485"/>
                  <a:pt x="642284" y="86873"/>
                </a:cubicBezTo>
                <a:cubicBezTo>
                  <a:pt x="650206" y="83261"/>
                  <a:pt x="658327" y="81322"/>
                  <a:pt x="666646" y="81058"/>
                </a:cubicBezTo>
                <a:cubicBezTo>
                  <a:pt x="669832" y="81043"/>
                  <a:pt x="673063" y="81425"/>
                  <a:pt x="676337" y="82203"/>
                </a:cubicBezTo>
                <a:cubicBezTo>
                  <a:pt x="679612" y="82982"/>
                  <a:pt x="682843" y="84245"/>
                  <a:pt x="686029" y="85992"/>
                </a:cubicBezTo>
                <a:cubicBezTo>
                  <a:pt x="694069" y="94112"/>
                  <a:pt x="699311" y="103775"/>
                  <a:pt x="701756" y="114979"/>
                </a:cubicBezTo>
                <a:cubicBezTo>
                  <a:pt x="704201" y="126183"/>
                  <a:pt x="705302" y="137784"/>
                  <a:pt x="705060" y="149781"/>
                </a:cubicBezTo>
                <a:cubicBezTo>
                  <a:pt x="705045" y="154377"/>
                  <a:pt x="704986" y="158929"/>
                  <a:pt x="704884" y="163437"/>
                </a:cubicBezTo>
                <a:cubicBezTo>
                  <a:pt x="704781" y="167945"/>
                  <a:pt x="704722" y="172321"/>
                  <a:pt x="704707" y="176565"/>
                </a:cubicBezTo>
                <a:cubicBezTo>
                  <a:pt x="704751" y="188210"/>
                  <a:pt x="704928" y="200427"/>
                  <a:pt x="705236" y="213217"/>
                </a:cubicBezTo>
                <a:cubicBezTo>
                  <a:pt x="705545" y="226007"/>
                  <a:pt x="705721" y="239282"/>
                  <a:pt x="705765" y="253041"/>
                </a:cubicBezTo>
                <a:cubicBezTo>
                  <a:pt x="705706" y="263967"/>
                  <a:pt x="705471" y="275244"/>
                  <a:pt x="705060" y="286874"/>
                </a:cubicBezTo>
                <a:lnTo>
                  <a:pt x="664531" y="287227"/>
                </a:lnTo>
                <a:cubicBezTo>
                  <a:pt x="665052" y="258900"/>
                  <a:pt x="665067" y="232028"/>
                  <a:pt x="664575" y="206609"/>
                </a:cubicBezTo>
                <a:cubicBezTo>
                  <a:pt x="664083" y="181191"/>
                  <a:pt x="663129" y="155904"/>
                  <a:pt x="661712" y="130750"/>
                </a:cubicBezTo>
                <a:cubicBezTo>
                  <a:pt x="659935" y="127622"/>
                  <a:pt x="657850" y="125420"/>
                  <a:pt x="655456" y="124142"/>
                </a:cubicBezTo>
                <a:cubicBezTo>
                  <a:pt x="653063" y="122864"/>
                  <a:pt x="650449" y="122248"/>
                  <a:pt x="647615" y="122292"/>
                </a:cubicBezTo>
                <a:cubicBezTo>
                  <a:pt x="642563" y="122497"/>
                  <a:pt x="637424" y="123848"/>
                  <a:pt x="632196" y="126345"/>
                </a:cubicBezTo>
                <a:cubicBezTo>
                  <a:pt x="626968" y="128841"/>
                  <a:pt x="622357" y="131249"/>
                  <a:pt x="618363" y="133569"/>
                </a:cubicBezTo>
                <a:cubicBezTo>
                  <a:pt x="617923" y="157674"/>
                  <a:pt x="617923" y="182769"/>
                  <a:pt x="618363" y="208856"/>
                </a:cubicBezTo>
                <a:cubicBezTo>
                  <a:pt x="618804" y="234943"/>
                  <a:pt x="619156" y="261184"/>
                  <a:pt x="619421" y="287579"/>
                </a:cubicBezTo>
                <a:cubicBezTo>
                  <a:pt x="614134" y="287990"/>
                  <a:pt x="609200" y="288225"/>
                  <a:pt x="604619" y="288284"/>
                </a:cubicBezTo>
                <a:cubicBezTo>
                  <a:pt x="600118" y="288255"/>
                  <a:pt x="595727" y="288137"/>
                  <a:pt x="591447" y="287932"/>
                </a:cubicBezTo>
                <a:cubicBezTo>
                  <a:pt x="587166" y="287726"/>
                  <a:pt x="582511" y="287608"/>
                  <a:pt x="577482" y="287579"/>
                </a:cubicBezTo>
                <a:lnTo>
                  <a:pt x="578892" y="75772"/>
                </a:lnTo>
                <a:cubicBezTo>
                  <a:pt x="586447" y="75735"/>
                  <a:pt x="593275" y="75544"/>
                  <a:pt x="599377" y="75199"/>
                </a:cubicBezTo>
                <a:cubicBezTo>
                  <a:pt x="605478" y="74854"/>
                  <a:pt x="612042" y="74575"/>
                  <a:pt x="619068" y="74362"/>
                </a:cubicBezTo>
                <a:close/>
                <a:moveTo>
                  <a:pt x="4128125" y="73305"/>
                </a:moveTo>
                <a:lnTo>
                  <a:pt x="4139755" y="112424"/>
                </a:lnTo>
                <a:cubicBezTo>
                  <a:pt x="4130365" y="115038"/>
                  <a:pt x="4123595" y="117740"/>
                  <a:pt x="4119447" y="120530"/>
                </a:cubicBezTo>
                <a:cubicBezTo>
                  <a:pt x="4115299" y="123320"/>
                  <a:pt x="4113023" y="128489"/>
                  <a:pt x="4112619" y="136036"/>
                </a:cubicBezTo>
                <a:cubicBezTo>
                  <a:pt x="4112619" y="137446"/>
                  <a:pt x="4112619" y="138856"/>
                  <a:pt x="4112619" y="140265"/>
                </a:cubicBezTo>
                <a:cubicBezTo>
                  <a:pt x="4112782" y="149681"/>
                  <a:pt x="4114414" y="157673"/>
                  <a:pt x="4117514" y="164243"/>
                </a:cubicBezTo>
                <a:cubicBezTo>
                  <a:pt x="4120614" y="170813"/>
                  <a:pt x="4124203" y="177266"/>
                  <a:pt x="4128283" y="183601"/>
                </a:cubicBezTo>
                <a:cubicBezTo>
                  <a:pt x="4132361" y="189936"/>
                  <a:pt x="4135951" y="197458"/>
                  <a:pt x="4139051" y="206169"/>
                </a:cubicBezTo>
                <a:cubicBezTo>
                  <a:pt x="4140799" y="211470"/>
                  <a:pt x="4142061" y="216639"/>
                  <a:pt x="4142839" y="221676"/>
                </a:cubicBezTo>
                <a:cubicBezTo>
                  <a:pt x="4143618" y="226712"/>
                  <a:pt x="4143999" y="231529"/>
                  <a:pt x="4143985" y="236125"/>
                </a:cubicBezTo>
                <a:cubicBezTo>
                  <a:pt x="4143927" y="244848"/>
                  <a:pt x="4142810" y="252513"/>
                  <a:pt x="4140637" y="259121"/>
                </a:cubicBezTo>
                <a:cubicBezTo>
                  <a:pt x="4138463" y="265729"/>
                  <a:pt x="4135585" y="270751"/>
                  <a:pt x="4132003" y="274187"/>
                </a:cubicBezTo>
                <a:cubicBezTo>
                  <a:pt x="4125207" y="280494"/>
                  <a:pt x="4117497" y="284914"/>
                  <a:pt x="4108873" y="287449"/>
                </a:cubicBezTo>
                <a:cubicBezTo>
                  <a:pt x="4100249" y="289983"/>
                  <a:pt x="4092017" y="291558"/>
                  <a:pt x="4084177" y="292174"/>
                </a:cubicBezTo>
                <a:cubicBezTo>
                  <a:pt x="4076337" y="292789"/>
                  <a:pt x="4070193" y="293372"/>
                  <a:pt x="4065747" y="293923"/>
                </a:cubicBezTo>
                <a:lnTo>
                  <a:pt x="4060108" y="254099"/>
                </a:lnTo>
                <a:cubicBezTo>
                  <a:pt x="4065610" y="253259"/>
                  <a:pt x="4071523" y="252628"/>
                  <a:pt x="4077847" y="252206"/>
                </a:cubicBezTo>
                <a:cubicBezTo>
                  <a:pt x="4084171" y="251784"/>
                  <a:pt x="4089614" y="250266"/>
                  <a:pt x="4094176" y="247651"/>
                </a:cubicBezTo>
                <a:cubicBezTo>
                  <a:pt x="4098737" y="245036"/>
                  <a:pt x="4101126" y="240019"/>
                  <a:pt x="4101341" y="232601"/>
                </a:cubicBezTo>
                <a:cubicBezTo>
                  <a:pt x="4101356" y="231375"/>
                  <a:pt x="4101327" y="230126"/>
                  <a:pt x="4101253" y="228856"/>
                </a:cubicBezTo>
                <a:cubicBezTo>
                  <a:pt x="4101180" y="227586"/>
                  <a:pt x="4100974" y="226250"/>
                  <a:pt x="4100637" y="224847"/>
                </a:cubicBezTo>
                <a:cubicBezTo>
                  <a:pt x="4098770" y="216874"/>
                  <a:pt x="4095494" y="209286"/>
                  <a:pt x="4090808" y="202083"/>
                </a:cubicBezTo>
                <a:cubicBezTo>
                  <a:pt x="4086122" y="194880"/>
                  <a:pt x="4081358" y="186561"/>
                  <a:pt x="4076515" y="177126"/>
                </a:cubicBezTo>
                <a:cubicBezTo>
                  <a:pt x="4071673" y="167692"/>
                  <a:pt x="4068083" y="155639"/>
                  <a:pt x="4065747" y="140970"/>
                </a:cubicBezTo>
                <a:cubicBezTo>
                  <a:pt x="4065578" y="140251"/>
                  <a:pt x="4065475" y="139487"/>
                  <a:pt x="4065438" y="138680"/>
                </a:cubicBezTo>
                <a:cubicBezTo>
                  <a:pt x="4065401" y="137872"/>
                  <a:pt x="4065387" y="137108"/>
                  <a:pt x="4065394" y="136389"/>
                </a:cubicBezTo>
                <a:cubicBezTo>
                  <a:pt x="4065475" y="128657"/>
                  <a:pt x="4067516" y="120419"/>
                  <a:pt x="4071517" y="111675"/>
                </a:cubicBezTo>
                <a:cubicBezTo>
                  <a:pt x="4075519" y="102930"/>
                  <a:pt x="4080996" y="95662"/>
                  <a:pt x="4087949" y="89869"/>
                </a:cubicBezTo>
                <a:cubicBezTo>
                  <a:pt x="4094117" y="85126"/>
                  <a:pt x="4100284" y="81660"/>
                  <a:pt x="4106451" y="79472"/>
                </a:cubicBezTo>
                <a:cubicBezTo>
                  <a:pt x="4112619" y="77284"/>
                  <a:pt x="4119844" y="75228"/>
                  <a:pt x="4128125" y="73305"/>
                </a:cubicBezTo>
                <a:close/>
                <a:moveTo>
                  <a:pt x="3499476" y="73305"/>
                </a:moveTo>
                <a:lnTo>
                  <a:pt x="3511106" y="112424"/>
                </a:lnTo>
                <a:cubicBezTo>
                  <a:pt x="3501715" y="115038"/>
                  <a:pt x="3494946" y="117740"/>
                  <a:pt x="3490797" y="120530"/>
                </a:cubicBezTo>
                <a:cubicBezTo>
                  <a:pt x="3486649" y="123320"/>
                  <a:pt x="3484373" y="128489"/>
                  <a:pt x="3483969" y="136036"/>
                </a:cubicBezTo>
                <a:cubicBezTo>
                  <a:pt x="3483969" y="137446"/>
                  <a:pt x="3483969" y="138856"/>
                  <a:pt x="3483969" y="140265"/>
                </a:cubicBezTo>
                <a:cubicBezTo>
                  <a:pt x="3484133" y="149681"/>
                  <a:pt x="3485764" y="157673"/>
                  <a:pt x="3488864" y="164243"/>
                </a:cubicBezTo>
                <a:cubicBezTo>
                  <a:pt x="3491964" y="170813"/>
                  <a:pt x="3495553" y="177266"/>
                  <a:pt x="3499633" y="183601"/>
                </a:cubicBezTo>
                <a:cubicBezTo>
                  <a:pt x="3503712" y="189936"/>
                  <a:pt x="3507301" y="197458"/>
                  <a:pt x="3510401" y="206169"/>
                </a:cubicBezTo>
                <a:cubicBezTo>
                  <a:pt x="3512149" y="211470"/>
                  <a:pt x="3513411" y="216639"/>
                  <a:pt x="3514190" y="221676"/>
                </a:cubicBezTo>
                <a:cubicBezTo>
                  <a:pt x="3514968" y="226712"/>
                  <a:pt x="3515350" y="231529"/>
                  <a:pt x="3515335" y="236125"/>
                </a:cubicBezTo>
                <a:cubicBezTo>
                  <a:pt x="3515276" y="244848"/>
                  <a:pt x="3514160" y="252513"/>
                  <a:pt x="3511987" y="259121"/>
                </a:cubicBezTo>
                <a:cubicBezTo>
                  <a:pt x="3509814" y="265729"/>
                  <a:pt x="3506935" y="270751"/>
                  <a:pt x="3503353" y="274187"/>
                </a:cubicBezTo>
                <a:cubicBezTo>
                  <a:pt x="3496556" y="280494"/>
                  <a:pt x="3488846" y="284914"/>
                  <a:pt x="3480223" y="287449"/>
                </a:cubicBezTo>
                <a:cubicBezTo>
                  <a:pt x="3471599" y="289983"/>
                  <a:pt x="3463368" y="291558"/>
                  <a:pt x="3455527" y="292174"/>
                </a:cubicBezTo>
                <a:cubicBezTo>
                  <a:pt x="3447687" y="292789"/>
                  <a:pt x="3441543" y="293372"/>
                  <a:pt x="3437097" y="293923"/>
                </a:cubicBezTo>
                <a:lnTo>
                  <a:pt x="3431458" y="254099"/>
                </a:lnTo>
                <a:cubicBezTo>
                  <a:pt x="3436959" y="253259"/>
                  <a:pt x="3442873" y="252628"/>
                  <a:pt x="3449197" y="252206"/>
                </a:cubicBezTo>
                <a:cubicBezTo>
                  <a:pt x="3455521" y="251784"/>
                  <a:pt x="3460963" y="250266"/>
                  <a:pt x="3465525" y="247651"/>
                </a:cubicBezTo>
                <a:cubicBezTo>
                  <a:pt x="3470087" y="245036"/>
                  <a:pt x="3472476" y="240019"/>
                  <a:pt x="3472692" y="232601"/>
                </a:cubicBezTo>
                <a:cubicBezTo>
                  <a:pt x="3472706" y="231375"/>
                  <a:pt x="3472677" y="230126"/>
                  <a:pt x="3472603" y="228856"/>
                </a:cubicBezTo>
                <a:cubicBezTo>
                  <a:pt x="3472530" y="227586"/>
                  <a:pt x="3472325" y="226250"/>
                  <a:pt x="3471987" y="224847"/>
                </a:cubicBezTo>
                <a:cubicBezTo>
                  <a:pt x="3470120" y="216874"/>
                  <a:pt x="3466844" y="209286"/>
                  <a:pt x="3462158" y="202083"/>
                </a:cubicBezTo>
                <a:cubicBezTo>
                  <a:pt x="3457472" y="194880"/>
                  <a:pt x="3452708" y="186561"/>
                  <a:pt x="3447865" y="177126"/>
                </a:cubicBezTo>
                <a:cubicBezTo>
                  <a:pt x="3443023" y="167692"/>
                  <a:pt x="3439433" y="155639"/>
                  <a:pt x="3437097" y="140970"/>
                </a:cubicBezTo>
                <a:cubicBezTo>
                  <a:pt x="3436928" y="140251"/>
                  <a:pt x="3436825" y="139487"/>
                  <a:pt x="3436789" y="138680"/>
                </a:cubicBezTo>
                <a:cubicBezTo>
                  <a:pt x="3436751" y="137872"/>
                  <a:pt x="3436737" y="137108"/>
                  <a:pt x="3436744" y="136389"/>
                </a:cubicBezTo>
                <a:cubicBezTo>
                  <a:pt x="3436825" y="128657"/>
                  <a:pt x="3438866" y="120419"/>
                  <a:pt x="3442868" y="111675"/>
                </a:cubicBezTo>
                <a:cubicBezTo>
                  <a:pt x="3446869" y="102930"/>
                  <a:pt x="3452346" y="95662"/>
                  <a:pt x="3459299" y="89869"/>
                </a:cubicBezTo>
                <a:cubicBezTo>
                  <a:pt x="3465467" y="85126"/>
                  <a:pt x="3471634" y="81660"/>
                  <a:pt x="3477802" y="79472"/>
                </a:cubicBezTo>
                <a:cubicBezTo>
                  <a:pt x="3483969" y="77284"/>
                  <a:pt x="3491194" y="75228"/>
                  <a:pt x="3499476" y="73305"/>
                </a:cubicBezTo>
                <a:close/>
                <a:moveTo>
                  <a:pt x="1571225" y="70838"/>
                </a:moveTo>
                <a:cubicBezTo>
                  <a:pt x="1579082" y="89663"/>
                  <a:pt x="1585484" y="108488"/>
                  <a:pt x="1590433" y="127314"/>
                </a:cubicBezTo>
                <a:cubicBezTo>
                  <a:pt x="1595381" y="146139"/>
                  <a:pt x="1601431" y="165141"/>
                  <a:pt x="1608583" y="184319"/>
                </a:cubicBezTo>
                <a:cubicBezTo>
                  <a:pt x="1614933" y="167520"/>
                  <a:pt x="1621439" y="149135"/>
                  <a:pt x="1628098" y="129164"/>
                </a:cubicBezTo>
                <a:cubicBezTo>
                  <a:pt x="1634757" y="109193"/>
                  <a:pt x="1641527" y="90104"/>
                  <a:pt x="1648407" y="71895"/>
                </a:cubicBezTo>
                <a:cubicBezTo>
                  <a:pt x="1654331" y="74501"/>
                  <a:pt x="1659926" y="76073"/>
                  <a:pt x="1665191" y="76609"/>
                </a:cubicBezTo>
                <a:cubicBezTo>
                  <a:pt x="1670455" y="77145"/>
                  <a:pt x="1675785" y="78980"/>
                  <a:pt x="1681182" y="82115"/>
                </a:cubicBezTo>
                <a:cubicBezTo>
                  <a:pt x="1672282" y="112169"/>
                  <a:pt x="1662984" y="143026"/>
                  <a:pt x="1653288" y="174686"/>
                </a:cubicBezTo>
                <a:cubicBezTo>
                  <a:pt x="1643592" y="206345"/>
                  <a:pt x="1634033" y="237515"/>
                  <a:pt x="1624611" y="268196"/>
                </a:cubicBezTo>
                <a:cubicBezTo>
                  <a:pt x="1615189" y="298876"/>
                  <a:pt x="1606440" y="327775"/>
                  <a:pt x="1598362" y="354892"/>
                </a:cubicBezTo>
                <a:cubicBezTo>
                  <a:pt x="1592107" y="353035"/>
                  <a:pt x="1586291" y="351375"/>
                  <a:pt x="1580917" y="349914"/>
                </a:cubicBezTo>
                <a:cubicBezTo>
                  <a:pt x="1575543" y="348453"/>
                  <a:pt x="1570080" y="346706"/>
                  <a:pt x="1564529" y="344672"/>
                </a:cubicBezTo>
                <a:cubicBezTo>
                  <a:pt x="1565778" y="331794"/>
                  <a:pt x="1569008" y="316405"/>
                  <a:pt x="1574221" y="298504"/>
                </a:cubicBezTo>
                <a:cubicBezTo>
                  <a:pt x="1579434" y="280604"/>
                  <a:pt x="1583369" y="263453"/>
                  <a:pt x="1586027" y="247050"/>
                </a:cubicBezTo>
                <a:cubicBezTo>
                  <a:pt x="1580109" y="222902"/>
                  <a:pt x="1573619" y="199744"/>
                  <a:pt x="1566556" y="177578"/>
                </a:cubicBezTo>
                <a:cubicBezTo>
                  <a:pt x="1559493" y="155412"/>
                  <a:pt x="1552473" y="132167"/>
                  <a:pt x="1545498" y="107842"/>
                </a:cubicBezTo>
                <a:cubicBezTo>
                  <a:pt x="1543854" y="101778"/>
                  <a:pt x="1542473" y="96814"/>
                  <a:pt x="1541357" y="92952"/>
                </a:cubicBezTo>
                <a:cubicBezTo>
                  <a:pt x="1540241" y="89090"/>
                  <a:pt x="1538685" y="84656"/>
                  <a:pt x="1536688" y="79648"/>
                </a:cubicBezTo>
                <a:cubicBezTo>
                  <a:pt x="1542356" y="79017"/>
                  <a:pt x="1547848" y="77813"/>
                  <a:pt x="1553163" y="76036"/>
                </a:cubicBezTo>
                <a:cubicBezTo>
                  <a:pt x="1558479" y="74259"/>
                  <a:pt x="1564500" y="72526"/>
                  <a:pt x="1571225" y="70838"/>
                </a:cubicBezTo>
                <a:close/>
                <a:moveTo>
                  <a:pt x="6166885" y="60617"/>
                </a:moveTo>
                <a:lnTo>
                  <a:pt x="6206004" y="60970"/>
                </a:lnTo>
                <a:lnTo>
                  <a:pt x="6206004" y="91631"/>
                </a:lnTo>
                <a:cubicBezTo>
                  <a:pt x="6214983" y="89568"/>
                  <a:pt x="6223721" y="87615"/>
                  <a:pt x="6232216" y="85772"/>
                </a:cubicBezTo>
                <a:cubicBezTo>
                  <a:pt x="6240711" y="83929"/>
                  <a:pt x="6250065" y="81888"/>
                  <a:pt x="6260277" y="79648"/>
                </a:cubicBezTo>
                <a:cubicBezTo>
                  <a:pt x="6261835" y="84964"/>
                  <a:pt x="6263127" y="90016"/>
                  <a:pt x="6264154" y="94803"/>
                </a:cubicBezTo>
                <a:cubicBezTo>
                  <a:pt x="6265183" y="99590"/>
                  <a:pt x="6266122" y="103936"/>
                  <a:pt x="6266973" y="107842"/>
                </a:cubicBezTo>
                <a:lnTo>
                  <a:pt x="6206357" y="134627"/>
                </a:lnTo>
                <a:cubicBezTo>
                  <a:pt x="6206187" y="163261"/>
                  <a:pt x="6206085" y="189869"/>
                  <a:pt x="6206048" y="214451"/>
                </a:cubicBezTo>
                <a:cubicBezTo>
                  <a:pt x="6206011" y="239033"/>
                  <a:pt x="6205997" y="263174"/>
                  <a:pt x="6206004" y="286874"/>
                </a:cubicBezTo>
                <a:cubicBezTo>
                  <a:pt x="6202099" y="287058"/>
                  <a:pt x="6198104" y="287219"/>
                  <a:pt x="6194021" y="287359"/>
                </a:cubicBezTo>
                <a:cubicBezTo>
                  <a:pt x="6189940" y="287498"/>
                  <a:pt x="6185945" y="287572"/>
                  <a:pt x="6182039" y="287579"/>
                </a:cubicBezTo>
                <a:cubicBezTo>
                  <a:pt x="6178148" y="287572"/>
                  <a:pt x="6174477" y="287498"/>
                  <a:pt x="6171026" y="287359"/>
                </a:cubicBezTo>
                <a:cubicBezTo>
                  <a:pt x="6167575" y="287219"/>
                  <a:pt x="6164433" y="287058"/>
                  <a:pt x="6161599" y="286874"/>
                </a:cubicBezTo>
                <a:cubicBezTo>
                  <a:pt x="6161819" y="247843"/>
                  <a:pt x="6162435" y="209341"/>
                  <a:pt x="6163449" y="171367"/>
                </a:cubicBezTo>
                <a:cubicBezTo>
                  <a:pt x="6164462" y="133393"/>
                  <a:pt x="6165607" y="96477"/>
                  <a:pt x="6166885" y="60617"/>
                </a:cubicBezTo>
                <a:close/>
                <a:moveTo>
                  <a:pt x="2537861" y="60617"/>
                </a:moveTo>
                <a:lnTo>
                  <a:pt x="2576979" y="60970"/>
                </a:lnTo>
                <a:lnTo>
                  <a:pt x="2576979" y="91631"/>
                </a:lnTo>
                <a:cubicBezTo>
                  <a:pt x="2585959" y="89568"/>
                  <a:pt x="2594696" y="87615"/>
                  <a:pt x="2603191" y="85772"/>
                </a:cubicBezTo>
                <a:cubicBezTo>
                  <a:pt x="2611686" y="83929"/>
                  <a:pt x="2621040" y="81888"/>
                  <a:pt x="2631253" y="79648"/>
                </a:cubicBezTo>
                <a:cubicBezTo>
                  <a:pt x="2632809" y="84964"/>
                  <a:pt x="2634102" y="90016"/>
                  <a:pt x="2635130" y="94803"/>
                </a:cubicBezTo>
                <a:cubicBezTo>
                  <a:pt x="2636158" y="99590"/>
                  <a:pt x="2637097" y="103936"/>
                  <a:pt x="2637949" y="107842"/>
                </a:cubicBezTo>
                <a:lnTo>
                  <a:pt x="2577332" y="134627"/>
                </a:lnTo>
                <a:cubicBezTo>
                  <a:pt x="2577163" y="163261"/>
                  <a:pt x="2577061" y="189869"/>
                  <a:pt x="2577024" y="214451"/>
                </a:cubicBezTo>
                <a:cubicBezTo>
                  <a:pt x="2576987" y="239033"/>
                  <a:pt x="2576972" y="263174"/>
                  <a:pt x="2576979" y="286874"/>
                </a:cubicBezTo>
                <a:cubicBezTo>
                  <a:pt x="2573073" y="287058"/>
                  <a:pt x="2569079" y="287219"/>
                  <a:pt x="2564997" y="287359"/>
                </a:cubicBezTo>
                <a:cubicBezTo>
                  <a:pt x="2560915" y="287498"/>
                  <a:pt x="2556921" y="287572"/>
                  <a:pt x="2553015" y="287579"/>
                </a:cubicBezTo>
                <a:cubicBezTo>
                  <a:pt x="2549123" y="287572"/>
                  <a:pt x="2545452" y="287498"/>
                  <a:pt x="2542002" y="287359"/>
                </a:cubicBezTo>
                <a:cubicBezTo>
                  <a:pt x="2538551" y="287219"/>
                  <a:pt x="2535408" y="287058"/>
                  <a:pt x="2532574" y="286874"/>
                </a:cubicBezTo>
                <a:cubicBezTo>
                  <a:pt x="2532794" y="247843"/>
                  <a:pt x="2533411" y="209341"/>
                  <a:pt x="2534424" y="171367"/>
                </a:cubicBezTo>
                <a:cubicBezTo>
                  <a:pt x="2535438" y="133393"/>
                  <a:pt x="2536583" y="96477"/>
                  <a:pt x="2537861" y="60617"/>
                </a:cubicBezTo>
                <a:close/>
                <a:moveTo>
                  <a:pt x="1271035" y="60617"/>
                </a:moveTo>
                <a:lnTo>
                  <a:pt x="1310155" y="60970"/>
                </a:lnTo>
                <a:lnTo>
                  <a:pt x="1310155" y="91631"/>
                </a:lnTo>
                <a:cubicBezTo>
                  <a:pt x="1319134" y="89568"/>
                  <a:pt x="1327871" y="87615"/>
                  <a:pt x="1336366" y="85772"/>
                </a:cubicBezTo>
                <a:cubicBezTo>
                  <a:pt x="1344861" y="83929"/>
                  <a:pt x="1354215" y="81888"/>
                  <a:pt x="1364428" y="79648"/>
                </a:cubicBezTo>
                <a:cubicBezTo>
                  <a:pt x="1365985" y="84964"/>
                  <a:pt x="1367277" y="90016"/>
                  <a:pt x="1368305" y="94803"/>
                </a:cubicBezTo>
                <a:cubicBezTo>
                  <a:pt x="1369333" y="99590"/>
                  <a:pt x="1370272" y="103936"/>
                  <a:pt x="1371124" y="107842"/>
                </a:cubicBezTo>
                <a:lnTo>
                  <a:pt x="1310507" y="134627"/>
                </a:lnTo>
                <a:cubicBezTo>
                  <a:pt x="1310338" y="163261"/>
                  <a:pt x="1310235" y="189869"/>
                  <a:pt x="1310199" y="214451"/>
                </a:cubicBezTo>
                <a:cubicBezTo>
                  <a:pt x="1310162" y="239033"/>
                  <a:pt x="1310147" y="263174"/>
                  <a:pt x="1310155" y="286874"/>
                </a:cubicBezTo>
                <a:cubicBezTo>
                  <a:pt x="1306249" y="287058"/>
                  <a:pt x="1302254" y="287219"/>
                  <a:pt x="1298172" y="287359"/>
                </a:cubicBezTo>
                <a:cubicBezTo>
                  <a:pt x="1294090" y="287498"/>
                  <a:pt x="1290096" y="287572"/>
                  <a:pt x="1286190" y="287579"/>
                </a:cubicBezTo>
                <a:cubicBezTo>
                  <a:pt x="1282299" y="287572"/>
                  <a:pt x="1278627" y="287498"/>
                  <a:pt x="1275177" y="287359"/>
                </a:cubicBezTo>
                <a:cubicBezTo>
                  <a:pt x="1271726" y="287219"/>
                  <a:pt x="1268583" y="287058"/>
                  <a:pt x="1265749" y="286874"/>
                </a:cubicBezTo>
                <a:cubicBezTo>
                  <a:pt x="1265969" y="247843"/>
                  <a:pt x="1266586" y="209341"/>
                  <a:pt x="1267599" y="171367"/>
                </a:cubicBezTo>
                <a:cubicBezTo>
                  <a:pt x="1268613" y="133393"/>
                  <a:pt x="1269758" y="96477"/>
                  <a:pt x="1271035" y="60617"/>
                </a:cubicBezTo>
                <a:close/>
                <a:moveTo>
                  <a:pt x="175661" y="60617"/>
                </a:moveTo>
                <a:lnTo>
                  <a:pt x="214780" y="60970"/>
                </a:lnTo>
                <a:lnTo>
                  <a:pt x="214780" y="91631"/>
                </a:lnTo>
                <a:cubicBezTo>
                  <a:pt x="223759" y="89568"/>
                  <a:pt x="232496" y="87615"/>
                  <a:pt x="240991" y="85772"/>
                </a:cubicBezTo>
                <a:cubicBezTo>
                  <a:pt x="249486" y="83929"/>
                  <a:pt x="258840" y="81888"/>
                  <a:pt x="269053" y="79648"/>
                </a:cubicBezTo>
                <a:cubicBezTo>
                  <a:pt x="270610" y="84964"/>
                  <a:pt x="271902" y="90016"/>
                  <a:pt x="272930" y="94803"/>
                </a:cubicBezTo>
                <a:cubicBezTo>
                  <a:pt x="273958" y="99590"/>
                  <a:pt x="274897" y="103936"/>
                  <a:pt x="275749" y="107842"/>
                </a:cubicBezTo>
                <a:lnTo>
                  <a:pt x="215132" y="134627"/>
                </a:lnTo>
                <a:cubicBezTo>
                  <a:pt x="214963" y="163261"/>
                  <a:pt x="214860" y="189869"/>
                  <a:pt x="214824" y="214451"/>
                </a:cubicBezTo>
                <a:cubicBezTo>
                  <a:pt x="214787" y="239033"/>
                  <a:pt x="214772" y="263174"/>
                  <a:pt x="214780" y="286874"/>
                </a:cubicBezTo>
                <a:cubicBezTo>
                  <a:pt x="210874" y="287058"/>
                  <a:pt x="206879" y="287219"/>
                  <a:pt x="202797" y="287359"/>
                </a:cubicBezTo>
                <a:cubicBezTo>
                  <a:pt x="198715" y="287498"/>
                  <a:pt x="194721" y="287572"/>
                  <a:pt x="190815" y="287579"/>
                </a:cubicBezTo>
                <a:cubicBezTo>
                  <a:pt x="186923" y="287572"/>
                  <a:pt x="183252" y="287498"/>
                  <a:pt x="179801" y="287359"/>
                </a:cubicBezTo>
                <a:cubicBezTo>
                  <a:pt x="176351" y="287219"/>
                  <a:pt x="173208" y="287058"/>
                  <a:pt x="170374" y="286874"/>
                </a:cubicBezTo>
                <a:cubicBezTo>
                  <a:pt x="170594" y="247843"/>
                  <a:pt x="171211" y="209341"/>
                  <a:pt x="172224" y="171367"/>
                </a:cubicBezTo>
                <a:cubicBezTo>
                  <a:pt x="173238" y="133393"/>
                  <a:pt x="174383" y="96477"/>
                  <a:pt x="175661" y="60617"/>
                </a:cubicBezTo>
                <a:close/>
                <a:moveTo>
                  <a:pt x="1506236" y="50749"/>
                </a:moveTo>
                <a:cubicBezTo>
                  <a:pt x="1511640" y="54993"/>
                  <a:pt x="1516075" y="59634"/>
                  <a:pt x="1519540" y="64670"/>
                </a:cubicBezTo>
                <a:cubicBezTo>
                  <a:pt x="1523006" y="69707"/>
                  <a:pt x="1525855" y="75052"/>
                  <a:pt x="1528087" y="80706"/>
                </a:cubicBezTo>
                <a:cubicBezTo>
                  <a:pt x="1521743" y="85118"/>
                  <a:pt x="1516016" y="89685"/>
                  <a:pt x="1510906" y="94406"/>
                </a:cubicBezTo>
                <a:cubicBezTo>
                  <a:pt x="1505796" y="99127"/>
                  <a:pt x="1500245" y="103958"/>
                  <a:pt x="1494254" y="108900"/>
                </a:cubicBezTo>
                <a:cubicBezTo>
                  <a:pt x="1494283" y="115441"/>
                  <a:pt x="1494401" y="122270"/>
                  <a:pt x="1494606" y="129384"/>
                </a:cubicBezTo>
                <a:cubicBezTo>
                  <a:pt x="1494812" y="136499"/>
                  <a:pt x="1494929" y="143768"/>
                  <a:pt x="1494959" y="151191"/>
                </a:cubicBezTo>
                <a:cubicBezTo>
                  <a:pt x="1495061" y="163503"/>
                  <a:pt x="1494415" y="175530"/>
                  <a:pt x="1493021" y="187270"/>
                </a:cubicBezTo>
                <a:cubicBezTo>
                  <a:pt x="1491625" y="199010"/>
                  <a:pt x="1488865" y="209539"/>
                  <a:pt x="1484738" y="218856"/>
                </a:cubicBezTo>
                <a:cubicBezTo>
                  <a:pt x="1481735" y="224267"/>
                  <a:pt x="1477169" y="228247"/>
                  <a:pt x="1471038" y="230795"/>
                </a:cubicBezTo>
                <a:cubicBezTo>
                  <a:pt x="1464907" y="233342"/>
                  <a:pt x="1459371" y="234767"/>
                  <a:pt x="1454430" y="235068"/>
                </a:cubicBezTo>
                <a:cubicBezTo>
                  <a:pt x="1454320" y="237461"/>
                  <a:pt x="1454276" y="240428"/>
                  <a:pt x="1454298" y="243966"/>
                </a:cubicBezTo>
                <a:cubicBezTo>
                  <a:pt x="1454320" y="247505"/>
                  <a:pt x="1455069" y="251000"/>
                  <a:pt x="1456545" y="254451"/>
                </a:cubicBezTo>
                <a:cubicBezTo>
                  <a:pt x="1460567" y="257834"/>
                  <a:pt x="1466227" y="259487"/>
                  <a:pt x="1473526" y="259411"/>
                </a:cubicBezTo>
                <a:cubicBezTo>
                  <a:pt x="1480825" y="259335"/>
                  <a:pt x="1488182" y="259788"/>
                  <a:pt x="1495598" y="260769"/>
                </a:cubicBezTo>
                <a:cubicBezTo>
                  <a:pt x="1503015" y="261750"/>
                  <a:pt x="1508910" y="265518"/>
                  <a:pt x="1513285" y="272072"/>
                </a:cubicBezTo>
                <a:cubicBezTo>
                  <a:pt x="1516486" y="277337"/>
                  <a:pt x="1518982" y="283548"/>
                  <a:pt x="1520774" y="290707"/>
                </a:cubicBezTo>
                <a:cubicBezTo>
                  <a:pt x="1522565" y="297865"/>
                  <a:pt x="1523476" y="305046"/>
                  <a:pt x="1523505" y="312249"/>
                </a:cubicBezTo>
                <a:cubicBezTo>
                  <a:pt x="1523513" y="318137"/>
                  <a:pt x="1522793" y="323541"/>
                  <a:pt x="1521347" y="328460"/>
                </a:cubicBezTo>
                <a:cubicBezTo>
                  <a:pt x="1519900" y="333380"/>
                  <a:pt x="1517683" y="337374"/>
                  <a:pt x="1514694" y="340443"/>
                </a:cubicBezTo>
                <a:cubicBezTo>
                  <a:pt x="1508454" y="346133"/>
                  <a:pt x="1499790" y="349995"/>
                  <a:pt x="1488703" y="352029"/>
                </a:cubicBezTo>
                <a:cubicBezTo>
                  <a:pt x="1477617" y="354063"/>
                  <a:pt x="1465605" y="355017"/>
                  <a:pt x="1452668" y="354892"/>
                </a:cubicBezTo>
                <a:cubicBezTo>
                  <a:pt x="1443035" y="354826"/>
                  <a:pt x="1433578" y="354518"/>
                  <a:pt x="1424297" y="353967"/>
                </a:cubicBezTo>
                <a:cubicBezTo>
                  <a:pt x="1415017" y="353416"/>
                  <a:pt x="1406618" y="353020"/>
                  <a:pt x="1399099" y="352778"/>
                </a:cubicBezTo>
                <a:lnTo>
                  <a:pt x="1399099" y="317535"/>
                </a:lnTo>
                <a:cubicBezTo>
                  <a:pt x="1410092" y="317526"/>
                  <a:pt x="1422096" y="317701"/>
                  <a:pt x="1435112" y="318057"/>
                </a:cubicBezTo>
                <a:cubicBezTo>
                  <a:pt x="1448128" y="318414"/>
                  <a:pt x="1459636" y="318301"/>
                  <a:pt x="1469636" y="317718"/>
                </a:cubicBezTo>
                <a:cubicBezTo>
                  <a:pt x="1479637" y="317135"/>
                  <a:pt x="1485611" y="315429"/>
                  <a:pt x="1487558" y="312601"/>
                </a:cubicBezTo>
                <a:cubicBezTo>
                  <a:pt x="1489379" y="309077"/>
                  <a:pt x="1490319" y="305905"/>
                  <a:pt x="1490377" y="303086"/>
                </a:cubicBezTo>
                <a:cubicBezTo>
                  <a:pt x="1490414" y="300200"/>
                  <a:pt x="1489283" y="297777"/>
                  <a:pt x="1486985" y="295817"/>
                </a:cubicBezTo>
                <a:cubicBezTo>
                  <a:pt x="1484687" y="293857"/>
                  <a:pt x="1481001" y="292755"/>
                  <a:pt x="1475928" y="292513"/>
                </a:cubicBezTo>
                <a:cubicBezTo>
                  <a:pt x="1469601" y="291386"/>
                  <a:pt x="1462675" y="290821"/>
                  <a:pt x="1455148" y="290816"/>
                </a:cubicBezTo>
                <a:cubicBezTo>
                  <a:pt x="1447621" y="290812"/>
                  <a:pt x="1440799" y="290377"/>
                  <a:pt x="1434681" y="289511"/>
                </a:cubicBezTo>
                <a:cubicBezTo>
                  <a:pt x="1428564" y="288645"/>
                  <a:pt x="1424456" y="286356"/>
                  <a:pt x="1422359" y="282645"/>
                </a:cubicBezTo>
                <a:cubicBezTo>
                  <a:pt x="1419936" y="277902"/>
                  <a:pt x="1418262" y="273291"/>
                  <a:pt x="1417337" y="268812"/>
                </a:cubicBezTo>
                <a:cubicBezTo>
                  <a:pt x="1416412" y="264334"/>
                  <a:pt x="1415971" y="259899"/>
                  <a:pt x="1416016" y="255508"/>
                </a:cubicBezTo>
                <a:cubicBezTo>
                  <a:pt x="1416052" y="251478"/>
                  <a:pt x="1416331" y="247381"/>
                  <a:pt x="1416853" y="243218"/>
                </a:cubicBezTo>
                <a:cubicBezTo>
                  <a:pt x="1417374" y="239055"/>
                  <a:pt x="1417917" y="234693"/>
                  <a:pt x="1418483" y="230134"/>
                </a:cubicBezTo>
                <a:cubicBezTo>
                  <a:pt x="1410090" y="225604"/>
                  <a:pt x="1403879" y="219422"/>
                  <a:pt x="1399848" y="211587"/>
                </a:cubicBezTo>
                <a:cubicBezTo>
                  <a:pt x="1395817" y="203753"/>
                  <a:pt x="1393570" y="195016"/>
                  <a:pt x="1393108" y="185376"/>
                </a:cubicBezTo>
                <a:cubicBezTo>
                  <a:pt x="1392697" y="176918"/>
                  <a:pt x="1392462" y="168459"/>
                  <a:pt x="1392403" y="160001"/>
                </a:cubicBezTo>
                <a:cubicBezTo>
                  <a:pt x="1392411" y="148782"/>
                  <a:pt x="1392748" y="138180"/>
                  <a:pt x="1393416" y="128195"/>
                </a:cubicBezTo>
                <a:cubicBezTo>
                  <a:pt x="1394084" y="118209"/>
                  <a:pt x="1395039" y="109546"/>
                  <a:pt x="1396280" y="102204"/>
                </a:cubicBezTo>
                <a:cubicBezTo>
                  <a:pt x="1397572" y="95397"/>
                  <a:pt x="1400803" y="89979"/>
                  <a:pt x="1405971" y="85948"/>
                </a:cubicBezTo>
                <a:cubicBezTo>
                  <a:pt x="1411140" y="81917"/>
                  <a:pt x="1416838" y="78877"/>
                  <a:pt x="1423064" y="76829"/>
                </a:cubicBezTo>
                <a:cubicBezTo>
                  <a:pt x="1425369" y="76477"/>
                  <a:pt x="1427719" y="76212"/>
                  <a:pt x="1430113" y="76036"/>
                </a:cubicBezTo>
                <a:cubicBezTo>
                  <a:pt x="1432506" y="75860"/>
                  <a:pt x="1434855" y="75772"/>
                  <a:pt x="1437161" y="75772"/>
                </a:cubicBezTo>
                <a:cubicBezTo>
                  <a:pt x="1442469" y="75786"/>
                  <a:pt x="1447712" y="76109"/>
                  <a:pt x="1452888" y="76741"/>
                </a:cubicBezTo>
                <a:cubicBezTo>
                  <a:pt x="1458064" y="77372"/>
                  <a:pt x="1463042" y="78224"/>
                  <a:pt x="1467822" y="79296"/>
                </a:cubicBezTo>
                <a:close/>
                <a:moveTo>
                  <a:pt x="6882669" y="17974"/>
                </a:moveTo>
                <a:lnTo>
                  <a:pt x="6924255" y="18679"/>
                </a:lnTo>
                <a:lnTo>
                  <a:pt x="6924255" y="75419"/>
                </a:lnTo>
                <a:cubicBezTo>
                  <a:pt x="6924478" y="75652"/>
                  <a:pt x="6926775" y="75813"/>
                  <a:pt x="6931148" y="75902"/>
                </a:cubicBezTo>
                <a:cubicBezTo>
                  <a:pt x="6935521" y="75991"/>
                  <a:pt x="6940637" y="76022"/>
                  <a:pt x="6946498" y="75994"/>
                </a:cubicBezTo>
                <a:cubicBezTo>
                  <a:pt x="6952359" y="75965"/>
                  <a:pt x="6957632" y="75891"/>
                  <a:pt x="6962317" y="75772"/>
                </a:cubicBezTo>
                <a:cubicBezTo>
                  <a:pt x="6962935" y="81227"/>
                  <a:pt x="6963287" y="87850"/>
                  <a:pt x="6963375" y="95640"/>
                </a:cubicBezTo>
                <a:cubicBezTo>
                  <a:pt x="6963463" y="103430"/>
                  <a:pt x="6963815" y="110317"/>
                  <a:pt x="6964432" y="116301"/>
                </a:cubicBezTo>
                <a:cubicBezTo>
                  <a:pt x="6958625" y="115970"/>
                  <a:pt x="6952179" y="115838"/>
                  <a:pt x="6945093" y="115904"/>
                </a:cubicBezTo>
                <a:cubicBezTo>
                  <a:pt x="6938008" y="115970"/>
                  <a:pt x="6931297" y="116102"/>
                  <a:pt x="6924961" y="116301"/>
                </a:cubicBezTo>
                <a:lnTo>
                  <a:pt x="6924961" y="126873"/>
                </a:lnTo>
                <a:lnTo>
                  <a:pt x="6927075" y="230839"/>
                </a:lnTo>
                <a:cubicBezTo>
                  <a:pt x="6928883" y="240322"/>
                  <a:pt x="6931807" y="246652"/>
                  <a:pt x="6935847" y="249830"/>
                </a:cubicBezTo>
                <a:cubicBezTo>
                  <a:pt x="6939887" y="253009"/>
                  <a:pt x="6944769" y="254640"/>
                  <a:pt x="6950493" y="254725"/>
                </a:cubicBezTo>
                <a:cubicBezTo>
                  <a:pt x="6956216" y="254810"/>
                  <a:pt x="6962507" y="254954"/>
                  <a:pt x="6969366" y="255156"/>
                </a:cubicBezTo>
                <a:lnTo>
                  <a:pt x="6968309" y="291808"/>
                </a:lnTo>
                <a:cubicBezTo>
                  <a:pt x="6964241" y="292697"/>
                  <a:pt x="6960130" y="293387"/>
                  <a:pt x="6955974" y="293879"/>
                </a:cubicBezTo>
                <a:cubicBezTo>
                  <a:pt x="6951819" y="294371"/>
                  <a:pt x="6947707" y="294620"/>
                  <a:pt x="6943639" y="294628"/>
                </a:cubicBezTo>
                <a:cubicBezTo>
                  <a:pt x="6935849" y="294650"/>
                  <a:pt x="6928170" y="293724"/>
                  <a:pt x="6920599" y="291852"/>
                </a:cubicBezTo>
                <a:cubicBezTo>
                  <a:pt x="6913030" y="289980"/>
                  <a:pt x="6905791" y="287028"/>
                  <a:pt x="6898881" y="282998"/>
                </a:cubicBezTo>
                <a:cubicBezTo>
                  <a:pt x="6895541" y="280141"/>
                  <a:pt x="6893147" y="277131"/>
                  <a:pt x="6891701" y="273967"/>
                </a:cubicBezTo>
                <a:cubicBezTo>
                  <a:pt x="6890254" y="270802"/>
                  <a:pt x="6888654" y="267704"/>
                  <a:pt x="6886899" y="264671"/>
                </a:cubicBezTo>
                <a:cubicBezTo>
                  <a:pt x="6884161" y="241008"/>
                  <a:pt x="6882677" y="216705"/>
                  <a:pt x="6882449" y="191764"/>
                </a:cubicBezTo>
                <a:cubicBezTo>
                  <a:pt x="6882222" y="166822"/>
                  <a:pt x="6881708" y="142608"/>
                  <a:pt x="6880907" y="119120"/>
                </a:cubicBezTo>
                <a:cubicBezTo>
                  <a:pt x="6876921" y="119135"/>
                  <a:pt x="6873176" y="119105"/>
                  <a:pt x="6869674" y="119032"/>
                </a:cubicBezTo>
                <a:cubicBezTo>
                  <a:pt x="6866172" y="118958"/>
                  <a:pt x="6862515" y="118753"/>
                  <a:pt x="6858705" y="118415"/>
                </a:cubicBezTo>
                <a:cubicBezTo>
                  <a:pt x="6858698" y="111234"/>
                  <a:pt x="6858624" y="104362"/>
                  <a:pt x="6858485" y="97798"/>
                </a:cubicBezTo>
                <a:cubicBezTo>
                  <a:pt x="6858345" y="91234"/>
                  <a:pt x="6858183" y="84714"/>
                  <a:pt x="6857999" y="78239"/>
                </a:cubicBezTo>
                <a:lnTo>
                  <a:pt x="6883375" y="77886"/>
                </a:lnTo>
                <a:close/>
                <a:moveTo>
                  <a:pt x="4187095" y="17974"/>
                </a:moveTo>
                <a:lnTo>
                  <a:pt x="4228681" y="18679"/>
                </a:lnTo>
                <a:lnTo>
                  <a:pt x="4228681" y="75419"/>
                </a:lnTo>
                <a:cubicBezTo>
                  <a:pt x="4228903" y="75652"/>
                  <a:pt x="4231201" y="75813"/>
                  <a:pt x="4235573" y="75902"/>
                </a:cubicBezTo>
                <a:cubicBezTo>
                  <a:pt x="4239945" y="75991"/>
                  <a:pt x="4245063" y="76022"/>
                  <a:pt x="4250923" y="75994"/>
                </a:cubicBezTo>
                <a:cubicBezTo>
                  <a:pt x="4256784" y="75965"/>
                  <a:pt x="4262057" y="75891"/>
                  <a:pt x="4266743" y="75772"/>
                </a:cubicBezTo>
                <a:cubicBezTo>
                  <a:pt x="4267360" y="81227"/>
                  <a:pt x="4267712" y="87850"/>
                  <a:pt x="4267800" y="95640"/>
                </a:cubicBezTo>
                <a:cubicBezTo>
                  <a:pt x="4267889" y="103430"/>
                  <a:pt x="4268241" y="110317"/>
                  <a:pt x="4268857" y="116301"/>
                </a:cubicBezTo>
                <a:cubicBezTo>
                  <a:pt x="4263050" y="115970"/>
                  <a:pt x="4256603" y="115838"/>
                  <a:pt x="4249518" y="115904"/>
                </a:cubicBezTo>
                <a:cubicBezTo>
                  <a:pt x="4242433" y="115970"/>
                  <a:pt x="4235723" y="116102"/>
                  <a:pt x="4229386" y="116301"/>
                </a:cubicBezTo>
                <a:lnTo>
                  <a:pt x="4229386" y="126873"/>
                </a:lnTo>
                <a:lnTo>
                  <a:pt x="4231501" y="230839"/>
                </a:lnTo>
                <a:cubicBezTo>
                  <a:pt x="4233309" y="240322"/>
                  <a:pt x="4236232" y="246652"/>
                  <a:pt x="4240272" y="249830"/>
                </a:cubicBezTo>
                <a:cubicBezTo>
                  <a:pt x="4244312" y="253009"/>
                  <a:pt x="4249194" y="254640"/>
                  <a:pt x="4254917" y="254725"/>
                </a:cubicBezTo>
                <a:cubicBezTo>
                  <a:pt x="4260641" y="254810"/>
                  <a:pt x="4266933" y="254954"/>
                  <a:pt x="4273791" y="255156"/>
                </a:cubicBezTo>
                <a:lnTo>
                  <a:pt x="4272734" y="291808"/>
                </a:lnTo>
                <a:cubicBezTo>
                  <a:pt x="4268667" y="292697"/>
                  <a:pt x="4264555" y="293387"/>
                  <a:pt x="4260399" y="293879"/>
                </a:cubicBezTo>
                <a:cubicBezTo>
                  <a:pt x="4256244" y="294371"/>
                  <a:pt x="4252133" y="294620"/>
                  <a:pt x="4248065" y="294628"/>
                </a:cubicBezTo>
                <a:cubicBezTo>
                  <a:pt x="4240275" y="294650"/>
                  <a:pt x="4232595" y="293724"/>
                  <a:pt x="4225025" y="291852"/>
                </a:cubicBezTo>
                <a:cubicBezTo>
                  <a:pt x="4217455" y="289980"/>
                  <a:pt x="4210215" y="287028"/>
                  <a:pt x="4203307" y="282998"/>
                </a:cubicBezTo>
                <a:cubicBezTo>
                  <a:pt x="4199966" y="280141"/>
                  <a:pt x="4197573" y="277131"/>
                  <a:pt x="4196126" y="273967"/>
                </a:cubicBezTo>
                <a:cubicBezTo>
                  <a:pt x="4194679" y="270802"/>
                  <a:pt x="4193079" y="267704"/>
                  <a:pt x="4191324" y="264671"/>
                </a:cubicBezTo>
                <a:cubicBezTo>
                  <a:pt x="4188585" y="241008"/>
                  <a:pt x="4187103" y="216705"/>
                  <a:pt x="4186875" y="191764"/>
                </a:cubicBezTo>
                <a:cubicBezTo>
                  <a:pt x="4186647" y="166822"/>
                  <a:pt x="4186133" y="142608"/>
                  <a:pt x="4185333" y="119120"/>
                </a:cubicBezTo>
                <a:cubicBezTo>
                  <a:pt x="4181346" y="119135"/>
                  <a:pt x="4177601" y="119105"/>
                  <a:pt x="4174099" y="119032"/>
                </a:cubicBezTo>
                <a:cubicBezTo>
                  <a:pt x="4170597" y="118958"/>
                  <a:pt x="4166941" y="118753"/>
                  <a:pt x="4163130" y="118415"/>
                </a:cubicBezTo>
                <a:cubicBezTo>
                  <a:pt x="4163123" y="111234"/>
                  <a:pt x="4163049" y="104362"/>
                  <a:pt x="4162910" y="97798"/>
                </a:cubicBezTo>
                <a:cubicBezTo>
                  <a:pt x="4162771" y="91234"/>
                  <a:pt x="4162609" y="84714"/>
                  <a:pt x="4162425" y="78239"/>
                </a:cubicBezTo>
                <a:lnTo>
                  <a:pt x="4187800" y="77886"/>
                </a:lnTo>
                <a:close/>
                <a:moveTo>
                  <a:pt x="3101245" y="17974"/>
                </a:moveTo>
                <a:lnTo>
                  <a:pt x="3142831" y="18679"/>
                </a:lnTo>
                <a:lnTo>
                  <a:pt x="3142831" y="75419"/>
                </a:lnTo>
                <a:cubicBezTo>
                  <a:pt x="3143053" y="75652"/>
                  <a:pt x="3145351" y="75813"/>
                  <a:pt x="3149723" y="75902"/>
                </a:cubicBezTo>
                <a:cubicBezTo>
                  <a:pt x="3154095" y="75991"/>
                  <a:pt x="3159212" y="76022"/>
                  <a:pt x="3165073" y="75994"/>
                </a:cubicBezTo>
                <a:cubicBezTo>
                  <a:pt x="3170934" y="75965"/>
                  <a:pt x="3176207" y="75891"/>
                  <a:pt x="3180893" y="75772"/>
                </a:cubicBezTo>
                <a:cubicBezTo>
                  <a:pt x="3181510" y="81227"/>
                  <a:pt x="3181862" y="87850"/>
                  <a:pt x="3181950" y="95640"/>
                </a:cubicBezTo>
                <a:cubicBezTo>
                  <a:pt x="3182038" y="103430"/>
                  <a:pt x="3182391" y="110317"/>
                  <a:pt x="3183008" y="116301"/>
                </a:cubicBezTo>
                <a:cubicBezTo>
                  <a:pt x="3177200" y="115970"/>
                  <a:pt x="3170754" y="115838"/>
                  <a:pt x="3163668" y="115904"/>
                </a:cubicBezTo>
                <a:cubicBezTo>
                  <a:pt x="3156583" y="115970"/>
                  <a:pt x="3149873" y="116102"/>
                  <a:pt x="3143536" y="116301"/>
                </a:cubicBezTo>
                <a:lnTo>
                  <a:pt x="3143536" y="126873"/>
                </a:lnTo>
                <a:lnTo>
                  <a:pt x="3145651" y="230839"/>
                </a:lnTo>
                <a:cubicBezTo>
                  <a:pt x="3147459" y="240322"/>
                  <a:pt x="3150382" y="246652"/>
                  <a:pt x="3154422" y="249830"/>
                </a:cubicBezTo>
                <a:cubicBezTo>
                  <a:pt x="3158462" y="253009"/>
                  <a:pt x="3163344" y="254640"/>
                  <a:pt x="3169067" y="254725"/>
                </a:cubicBezTo>
                <a:cubicBezTo>
                  <a:pt x="3174791" y="254810"/>
                  <a:pt x="3181082" y="254954"/>
                  <a:pt x="3187941" y="255156"/>
                </a:cubicBezTo>
                <a:lnTo>
                  <a:pt x="3186885" y="291808"/>
                </a:lnTo>
                <a:cubicBezTo>
                  <a:pt x="3182817" y="292697"/>
                  <a:pt x="3178705" y="293387"/>
                  <a:pt x="3174549" y="293879"/>
                </a:cubicBezTo>
                <a:cubicBezTo>
                  <a:pt x="3170394" y="294371"/>
                  <a:pt x="3166282" y="294620"/>
                  <a:pt x="3162215" y="294628"/>
                </a:cubicBezTo>
                <a:cubicBezTo>
                  <a:pt x="3154425" y="294650"/>
                  <a:pt x="3146745" y="293724"/>
                  <a:pt x="3139175" y="291852"/>
                </a:cubicBezTo>
                <a:cubicBezTo>
                  <a:pt x="3131605" y="289980"/>
                  <a:pt x="3124366" y="287028"/>
                  <a:pt x="3117457" y="282998"/>
                </a:cubicBezTo>
                <a:cubicBezTo>
                  <a:pt x="3114116" y="280141"/>
                  <a:pt x="3111723" y="277131"/>
                  <a:pt x="3110276" y="273967"/>
                </a:cubicBezTo>
                <a:cubicBezTo>
                  <a:pt x="3108830" y="270802"/>
                  <a:pt x="3107229" y="267704"/>
                  <a:pt x="3105474" y="264671"/>
                </a:cubicBezTo>
                <a:cubicBezTo>
                  <a:pt x="3102735" y="241008"/>
                  <a:pt x="3101253" y="216705"/>
                  <a:pt x="3101025" y="191764"/>
                </a:cubicBezTo>
                <a:cubicBezTo>
                  <a:pt x="3100797" y="166822"/>
                  <a:pt x="3100283" y="142608"/>
                  <a:pt x="3099483" y="119120"/>
                </a:cubicBezTo>
                <a:cubicBezTo>
                  <a:pt x="3095496" y="119135"/>
                  <a:pt x="3091752" y="119105"/>
                  <a:pt x="3088249" y="119032"/>
                </a:cubicBezTo>
                <a:cubicBezTo>
                  <a:pt x="3084747" y="118958"/>
                  <a:pt x="3081091" y="118753"/>
                  <a:pt x="3077280" y="118415"/>
                </a:cubicBezTo>
                <a:cubicBezTo>
                  <a:pt x="3077273" y="111234"/>
                  <a:pt x="3077200" y="104362"/>
                  <a:pt x="3077060" y="97798"/>
                </a:cubicBezTo>
                <a:cubicBezTo>
                  <a:pt x="3076921" y="91234"/>
                  <a:pt x="3076759" y="84714"/>
                  <a:pt x="3076575" y="78239"/>
                </a:cubicBezTo>
                <a:lnTo>
                  <a:pt x="3101950" y="77886"/>
                </a:lnTo>
                <a:close/>
                <a:moveTo>
                  <a:pt x="2253520" y="17974"/>
                </a:moveTo>
                <a:lnTo>
                  <a:pt x="2295107" y="18679"/>
                </a:lnTo>
                <a:lnTo>
                  <a:pt x="2295107" y="75419"/>
                </a:lnTo>
                <a:cubicBezTo>
                  <a:pt x="2295328" y="75652"/>
                  <a:pt x="2297625" y="75813"/>
                  <a:pt x="2301998" y="75902"/>
                </a:cubicBezTo>
                <a:cubicBezTo>
                  <a:pt x="2306371" y="75991"/>
                  <a:pt x="2311487" y="76022"/>
                  <a:pt x="2317348" y="75994"/>
                </a:cubicBezTo>
                <a:cubicBezTo>
                  <a:pt x="2323209" y="75965"/>
                  <a:pt x="2328482" y="75891"/>
                  <a:pt x="2333168" y="75772"/>
                </a:cubicBezTo>
                <a:cubicBezTo>
                  <a:pt x="2333785" y="81227"/>
                  <a:pt x="2334137" y="87850"/>
                  <a:pt x="2334225" y="95640"/>
                </a:cubicBezTo>
                <a:cubicBezTo>
                  <a:pt x="2334313" y="103430"/>
                  <a:pt x="2334666" y="110317"/>
                  <a:pt x="2335283" y="116301"/>
                </a:cubicBezTo>
                <a:cubicBezTo>
                  <a:pt x="2329475" y="115970"/>
                  <a:pt x="2323029" y="115838"/>
                  <a:pt x="2315943" y="115904"/>
                </a:cubicBezTo>
                <a:cubicBezTo>
                  <a:pt x="2308858" y="115970"/>
                  <a:pt x="2302147" y="116102"/>
                  <a:pt x="2295811" y="116301"/>
                </a:cubicBezTo>
                <a:lnTo>
                  <a:pt x="2295811" y="126873"/>
                </a:lnTo>
                <a:lnTo>
                  <a:pt x="2297926" y="230839"/>
                </a:lnTo>
                <a:cubicBezTo>
                  <a:pt x="2299733" y="240322"/>
                  <a:pt x="2302657" y="246652"/>
                  <a:pt x="2306697" y="249830"/>
                </a:cubicBezTo>
                <a:cubicBezTo>
                  <a:pt x="2310737" y="253009"/>
                  <a:pt x="2315619" y="254640"/>
                  <a:pt x="2321343" y="254725"/>
                </a:cubicBezTo>
                <a:cubicBezTo>
                  <a:pt x="2327066" y="254810"/>
                  <a:pt x="2333357" y="254954"/>
                  <a:pt x="2340217" y="255156"/>
                </a:cubicBezTo>
                <a:lnTo>
                  <a:pt x="2339159" y="291808"/>
                </a:lnTo>
                <a:cubicBezTo>
                  <a:pt x="2335092" y="292697"/>
                  <a:pt x="2330980" y="293387"/>
                  <a:pt x="2326825" y="293879"/>
                </a:cubicBezTo>
                <a:cubicBezTo>
                  <a:pt x="2322669" y="294371"/>
                  <a:pt x="2318557" y="294620"/>
                  <a:pt x="2314489" y="294628"/>
                </a:cubicBezTo>
                <a:cubicBezTo>
                  <a:pt x="2306699" y="294650"/>
                  <a:pt x="2299020" y="293724"/>
                  <a:pt x="2291450" y="291852"/>
                </a:cubicBezTo>
                <a:cubicBezTo>
                  <a:pt x="2283880" y="289980"/>
                  <a:pt x="2276641" y="287028"/>
                  <a:pt x="2269732" y="282998"/>
                </a:cubicBezTo>
                <a:cubicBezTo>
                  <a:pt x="2266391" y="280141"/>
                  <a:pt x="2263998" y="277131"/>
                  <a:pt x="2262551" y="273967"/>
                </a:cubicBezTo>
                <a:cubicBezTo>
                  <a:pt x="2261105" y="270802"/>
                  <a:pt x="2259504" y="267704"/>
                  <a:pt x="2257749" y="264671"/>
                </a:cubicBezTo>
                <a:cubicBezTo>
                  <a:pt x="2255011" y="241008"/>
                  <a:pt x="2253527" y="216705"/>
                  <a:pt x="2253300" y="191764"/>
                </a:cubicBezTo>
                <a:cubicBezTo>
                  <a:pt x="2253073" y="166822"/>
                  <a:pt x="2252559" y="142608"/>
                  <a:pt x="2251758" y="119120"/>
                </a:cubicBezTo>
                <a:cubicBezTo>
                  <a:pt x="2247771" y="119135"/>
                  <a:pt x="2244027" y="119105"/>
                  <a:pt x="2240525" y="119032"/>
                </a:cubicBezTo>
                <a:cubicBezTo>
                  <a:pt x="2237022" y="118958"/>
                  <a:pt x="2233366" y="118753"/>
                  <a:pt x="2229555" y="118415"/>
                </a:cubicBezTo>
                <a:cubicBezTo>
                  <a:pt x="2229548" y="111234"/>
                  <a:pt x="2229475" y="104362"/>
                  <a:pt x="2229335" y="97798"/>
                </a:cubicBezTo>
                <a:cubicBezTo>
                  <a:pt x="2229195" y="91234"/>
                  <a:pt x="2229034" y="84714"/>
                  <a:pt x="2228851" y="78239"/>
                </a:cubicBezTo>
                <a:lnTo>
                  <a:pt x="2254225" y="77886"/>
                </a:lnTo>
                <a:close/>
                <a:moveTo>
                  <a:pt x="2049505" y="8106"/>
                </a:moveTo>
                <a:lnTo>
                  <a:pt x="2049505" y="47930"/>
                </a:lnTo>
                <a:lnTo>
                  <a:pt x="1973733" y="51454"/>
                </a:lnTo>
                <a:cubicBezTo>
                  <a:pt x="1973175" y="64575"/>
                  <a:pt x="1973145" y="75603"/>
                  <a:pt x="1973645" y="84538"/>
                </a:cubicBezTo>
                <a:cubicBezTo>
                  <a:pt x="1974144" y="93474"/>
                  <a:pt x="1974291" y="101947"/>
                  <a:pt x="1974085" y="109957"/>
                </a:cubicBezTo>
                <a:cubicBezTo>
                  <a:pt x="1974188" y="112292"/>
                  <a:pt x="1974247" y="114406"/>
                  <a:pt x="1974262" y="116301"/>
                </a:cubicBezTo>
                <a:cubicBezTo>
                  <a:pt x="1974276" y="118195"/>
                  <a:pt x="1974687" y="121719"/>
                  <a:pt x="1975495" y="126873"/>
                </a:cubicBezTo>
                <a:lnTo>
                  <a:pt x="2029416" y="126873"/>
                </a:lnTo>
                <a:lnTo>
                  <a:pt x="2028711" y="164230"/>
                </a:lnTo>
                <a:lnTo>
                  <a:pt x="1974790" y="166697"/>
                </a:lnTo>
                <a:cubicBezTo>
                  <a:pt x="1975436" y="188467"/>
                  <a:pt x="1975730" y="208981"/>
                  <a:pt x="1975671" y="228240"/>
                </a:cubicBezTo>
                <a:cubicBezTo>
                  <a:pt x="1975612" y="247498"/>
                  <a:pt x="1975554" y="267043"/>
                  <a:pt x="1975495" y="286874"/>
                </a:cubicBezTo>
                <a:lnTo>
                  <a:pt x="1934966" y="286874"/>
                </a:lnTo>
                <a:lnTo>
                  <a:pt x="1930032" y="11630"/>
                </a:lnTo>
                <a:cubicBezTo>
                  <a:pt x="1949504" y="10294"/>
                  <a:pt x="1969328" y="9442"/>
                  <a:pt x="1989504" y="9075"/>
                </a:cubicBezTo>
                <a:cubicBezTo>
                  <a:pt x="2009680" y="8708"/>
                  <a:pt x="2029681" y="8385"/>
                  <a:pt x="2049505" y="8106"/>
                </a:cubicBezTo>
                <a:close/>
                <a:moveTo>
                  <a:pt x="80353" y="7754"/>
                </a:moveTo>
                <a:cubicBezTo>
                  <a:pt x="88195" y="7688"/>
                  <a:pt x="95772" y="8965"/>
                  <a:pt x="103085" y="11586"/>
                </a:cubicBezTo>
                <a:cubicBezTo>
                  <a:pt x="110397" y="14207"/>
                  <a:pt x="116917" y="18569"/>
                  <a:pt x="122644" y="24670"/>
                </a:cubicBezTo>
                <a:cubicBezTo>
                  <a:pt x="125659" y="28447"/>
                  <a:pt x="127931" y="33620"/>
                  <a:pt x="129458" y="40190"/>
                </a:cubicBezTo>
                <a:cubicBezTo>
                  <a:pt x="130985" y="46760"/>
                  <a:pt x="132003" y="53212"/>
                  <a:pt x="132512" y="59547"/>
                </a:cubicBezTo>
                <a:cubicBezTo>
                  <a:pt x="133021" y="65882"/>
                  <a:pt x="133256" y="70585"/>
                  <a:pt x="133217" y="73657"/>
                </a:cubicBezTo>
                <a:cubicBezTo>
                  <a:pt x="133217" y="75067"/>
                  <a:pt x="133217" y="75772"/>
                  <a:pt x="133217" y="75772"/>
                </a:cubicBezTo>
                <a:cubicBezTo>
                  <a:pt x="128518" y="75221"/>
                  <a:pt x="123290" y="75177"/>
                  <a:pt x="117534" y="75640"/>
                </a:cubicBezTo>
                <a:cubicBezTo>
                  <a:pt x="111778" y="76102"/>
                  <a:pt x="105141" y="76146"/>
                  <a:pt x="97622" y="75772"/>
                </a:cubicBezTo>
                <a:cubicBezTo>
                  <a:pt x="96874" y="70200"/>
                  <a:pt x="96373" y="65249"/>
                  <a:pt x="96121" y="60918"/>
                </a:cubicBezTo>
                <a:cubicBezTo>
                  <a:pt x="95869" y="56586"/>
                  <a:pt x="94716" y="53175"/>
                  <a:pt x="92662" y="50684"/>
                </a:cubicBezTo>
                <a:cubicBezTo>
                  <a:pt x="90608" y="48193"/>
                  <a:pt x="86506" y="46923"/>
                  <a:pt x="80353" y="46873"/>
                </a:cubicBezTo>
                <a:cubicBezTo>
                  <a:pt x="73165" y="46638"/>
                  <a:pt x="67277" y="48341"/>
                  <a:pt x="62688" y="51983"/>
                </a:cubicBezTo>
                <a:cubicBezTo>
                  <a:pt x="58099" y="55625"/>
                  <a:pt x="55647" y="62614"/>
                  <a:pt x="55331" y="72952"/>
                </a:cubicBezTo>
                <a:cubicBezTo>
                  <a:pt x="55126" y="82314"/>
                  <a:pt x="55008" y="92137"/>
                  <a:pt x="54979" y="102424"/>
                </a:cubicBezTo>
                <a:cubicBezTo>
                  <a:pt x="54949" y="112710"/>
                  <a:pt x="55184" y="122270"/>
                  <a:pt x="55684" y="131102"/>
                </a:cubicBezTo>
                <a:lnTo>
                  <a:pt x="60970" y="220971"/>
                </a:lnTo>
                <a:cubicBezTo>
                  <a:pt x="61662" y="228172"/>
                  <a:pt x="64468" y="233662"/>
                  <a:pt x="69389" y="237443"/>
                </a:cubicBezTo>
                <a:cubicBezTo>
                  <a:pt x="74310" y="241224"/>
                  <a:pt x="80014" y="243791"/>
                  <a:pt x="86501" y="245145"/>
                </a:cubicBezTo>
                <a:cubicBezTo>
                  <a:pt x="92988" y="246498"/>
                  <a:pt x="98927" y="247133"/>
                  <a:pt x="104318" y="247050"/>
                </a:cubicBezTo>
                <a:cubicBezTo>
                  <a:pt x="104935" y="240912"/>
                  <a:pt x="105199" y="232571"/>
                  <a:pt x="105111" y="222028"/>
                </a:cubicBezTo>
                <a:cubicBezTo>
                  <a:pt x="105023" y="211485"/>
                  <a:pt x="105111" y="199620"/>
                  <a:pt x="105375" y="186433"/>
                </a:cubicBezTo>
                <a:lnTo>
                  <a:pt x="81763" y="186786"/>
                </a:lnTo>
                <a:cubicBezTo>
                  <a:pt x="81352" y="179179"/>
                  <a:pt x="81029" y="172894"/>
                  <a:pt x="80794" y="167931"/>
                </a:cubicBezTo>
                <a:cubicBezTo>
                  <a:pt x="80559" y="162967"/>
                  <a:pt x="80764" y="157387"/>
                  <a:pt x="81411" y="151191"/>
                </a:cubicBezTo>
                <a:cubicBezTo>
                  <a:pt x="89693" y="150221"/>
                  <a:pt x="98767" y="149693"/>
                  <a:pt x="108635" y="149605"/>
                </a:cubicBezTo>
                <a:cubicBezTo>
                  <a:pt x="118503" y="149517"/>
                  <a:pt x="128107" y="149340"/>
                  <a:pt x="137446" y="149076"/>
                </a:cubicBezTo>
                <a:cubicBezTo>
                  <a:pt x="137505" y="164546"/>
                  <a:pt x="137740" y="180302"/>
                  <a:pt x="138151" y="196345"/>
                </a:cubicBezTo>
                <a:cubicBezTo>
                  <a:pt x="138562" y="212388"/>
                  <a:pt x="138797" y="227880"/>
                  <a:pt x="138856" y="242821"/>
                </a:cubicBezTo>
                <a:cubicBezTo>
                  <a:pt x="138863" y="250237"/>
                  <a:pt x="138760" y="257344"/>
                  <a:pt x="138547" y="264143"/>
                </a:cubicBezTo>
                <a:cubicBezTo>
                  <a:pt x="138335" y="270942"/>
                  <a:pt x="137967" y="277344"/>
                  <a:pt x="137446" y="283350"/>
                </a:cubicBezTo>
                <a:cubicBezTo>
                  <a:pt x="130522" y="284268"/>
                  <a:pt x="123136" y="285075"/>
                  <a:pt x="115287" y="285773"/>
                </a:cubicBezTo>
                <a:cubicBezTo>
                  <a:pt x="107439" y="286470"/>
                  <a:pt x="99436" y="286838"/>
                  <a:pt x="91278" y="286874"/>
                </a:cubicBezTo>
                <a:cubicBezTo>
                  <a:pt x="75316" y="287183"/>
                  <a:pt x="61073" y="284804"/>
                  <a:pt x="48547" y="279738"/>
                </a:cubicBezTo>
                <a:cubicBezTo>
                  <a:pt x="36021" y="274672"/>
                  <a:pt x="27945" y="265068"/>
                  <a:pt x="24318" y="250927"/>
                </a:cubicBezTo>
                <a:cubicBezTo>
                  <a:pt x="20081" y="231316"/>
                  <a:pt x="17453" y="211330"/>
                  <a:pt x="16432" y="190971"/>
                </a:cubicBezTo>
                <a:cubicBezTo>
                  <a:pt x="15412" y="170611"/>
                  <a:pt x="14986" y="149127"/>
                  <a:pt x="15155" y="126521"/>
                </a:cubicBezTo>
                <a:cubicBezTo>
                  <a:pt x="15140" y="116146"/>
                  <a:pt x="15081" y="105706"/>
                  <a:pt x="14978" y="95199"/>
                </a:cubicBezTo>
                <a:cubicBezTo>
                  <a:pt x="14876" y="84692"/>
                  <a:pt x="14817" y="73988"/>
                  <a:pt x="14802" y="63084"/>
                </a:cubicBezTo>
                <a:cubicBezTo>
                  <a:pt x="14905" y="53334"/>
                  <a:pt x="17255" y="44641"/>
                  <a:pt x="21851" y="37005"/>
                </a:cubicBezTo>
                <a:cubicBezTo>
                  <a:pt x="26447" y="29369"/>
                  <a:pt x="32673" y="23143"/>
                  <a:pt x="40529" y="18326"/>
                </a:cubicBezTo>
                <a:cubicBezTo>
                  <a:pt x="45911" y="15111"/>
                  <a:pt x="52064" y="12555"/>
                  <a:pt x="58987" y="10661"/>
                </a:cubicBezTo>
                <a:cubicBezTo>
                  <a:pt x="65911" y="8767"/>
                  <a:pt x="73033" y="7798"/>
                  <a:pt x="80353" y="7754"/>
                </a:cubicBezTo>
                <a:close/>
                <a:moveTo>
                  <a:pt x="5423849" y="5992"/>
                </a:moveTo>
                <a:cubicBezTo>
                  <a:pt x="5424143" y="7812"/>
                  <a:pt x="5424261" y="9809"/>
                  <a:pt x="5424201" y="11983"/>
                </a:cubicBezTo>
                <a:cubicBezTo>
                  <a:pt x="5424157" y="15676"/>
                  <a:pt x="5423981" y="19215"/>
                  <a:pt x="5423673" y="22600"/>
                </a:cubicBezTo>
                <a:cubicBezTo>
                  <a:pt x="5423365" y="25984"/>
                  <a:pt x="5423189" y="31373"/>
                  <a:pt x="5423144" y="38767"/>
                </a:cubicBezTo>
                <a:cubicBezTo>
                  <a:pt x="5418147" y="39344"/>
                  <a:pt x="5412831" y="40148"/>
                  <a:pt x="5407194" y="41182"/>
                </a:cubicBezTo>
                <a:cubicBezTo>
                  <a:pt x="5401557" y="42215"/>
                  <a:pt x="5396684" y="44247"/>
                  <a:pt x="5392575" y="47277"/>
                </a:cubicBezTo>
                <a:cubicBezTo>
                  <a:pt x="5388465" y="50308"/>
                  <a:pt x="5386203" y="55107"/>
                  <a:pt x="5385787" y="61675"/>
                </a:cubicBezTo>
                <a:cubicBezTo>
                  <a:pt x="5385406" y="68283"/>
                  <a:pt x="5385111" y="72864"/>
                  <a:pt x="5384907" y="75419"/>
                </a:cubicBezTo>
                <a:cubicBezTo>
                  <a:pt x="5384701" y="77974"/>
                  <a:pt x="5384759" y="80089"/>
                  <a:pt x="5385083" y="81763"/>
                </a:cubicBezTo>
                <a:lnTo>
                  <a:pt x="5421030" y="82468"/>
                </a:lnTo>
                <a:cubicBezTo>
                  <a:pt x="5421257" y="88062"/>
                  <a:pt x="5421595" y="93701"/>
                  <a:pt x="5422043" y="99384"/>
                </a:cubicBezTo>
                <a:cubicBezTo>
                  <a:pt x="5422491" y="105067"/>
                  <a:pt x="5422741" y="111058"/>
                  <a:pt x="5422792" y="117358"/>
                </a:cubicBezTo>
                <a:cubicBezTo>
                  <a:pt x="5418665" y="118030"/>
                  <a:pt x="5413683" y="118448"/>
                  <a:pt x="5407847" y="118611"/>
                </a:cubicBezTo>
                <a:cubicBezTo>
                  <a:pt x="5402010" y="118774"/>
                  <a:pt x="5396819" y="118878"/>
                  <a:pt x="5392275" y="118924"/>
                </a:cubicBezTo>
                <a:cubicBezTo>
                  <a:pt x="5387730" y="118970"/>
                  <a:pt x="5385333" y="119153"/>
                  <a:pt x="5385083" y="119472"/>
                </a:cubicBezTo>
                <a:lnTo>
                  <a:pt x="5387902" y="286874"/>
                </a:lnTo>
                <a:lnTo>
                  <a:pt x="5348430" y="286874"/>
                </a:lnTo>
                <a:lnTo>
                  <a:pt x="5346316" y="118768"/>
                </a:lnTo>
                <a:cubicBezTo>
                  <a:pt x="5341631" y="118790"/>
                  <a:pt x="5338313" y="118834"/>
                  <a:pt x="5336360" y="118900"/>
                </a:cubicBezTo>
                <a:cubicBezTo>
                  <a:pt x="5334407" y="118966"/>
                  <a:pt x="5332322" y="118922"/>
                  <a:pt x="5330105" y="118768"/>
                </a:cubicBezTo>
                <a:cubicBezTo>
                  <a:pt x="5329583" y="119061"/>
                  <a:pt x="5329217" y="117857"/>
                  <a:pt x="5329003" y="115155"/>
                </a:cubicBezTo>
                <a:cubicBezTo>
                  <a:pt x="5328790" y="112453"/>
                  <a:pt x="5328687" y="108606"/>
                  <a:pt x="5328695" y="103613"/>
                </a:cubicBezTo>
                <a:cubicBezTo>
                  <a:pt x="5328635" y="97270"/>
                  <a:pt x="5328753" y="89869"/>
                  <a:pt x="5329047" y="81410"/>
                </a:cubicBezTo>
                <a:cubicBezTo>
                  <a:pt x="5329061" y="81418"/>
                  <a:pt x="5330795" y="81403"/>
                  <a:pt x="5334245" y="81366"/>
                </a:cubicBezTo>
                <a:cubicBezTo>
                  <a:pt x="5337696" y="81330"/>
                  <a:pt x="5341719" y="81227"/>
                  <a:pt x="5346316" y="81058"/>
                </a:cubicBezTo>
                <a:cubicBezTo>
                  <a:pt x="5346825" y="74862"/>
                  <a:pt x="5347217" y="67126"/>
                  <a:pt x="5347491" y="57850"/>
                </a:cubicBezTo>
                <a:cubicBezTo>
                  <a:pt x="5347765" y="48574"/>
                  <a:pt x="5349801" y="39689"/>
                  <a:pt x="5353599" y="31196"/>
                </a:cubicBezTo>
                <a:cubicBezTo>
                  <a:pt x="5357397" y="22703"/>
                  <a:pt x="5364838" y="16534"/>
                  <a:pt x="5375920" y="12688"/>
                </a:cubicBezTo>
                <a:cubicBezTo>
                  <a:pt x="5382983" y="10558"/>
                  <a:pt x="5390795" y="8914"/>
                  <a:pt x="5399355" y="7754"/>
                </a:cubicBezTo>
                <a:cubicBezTo>
                  <a:pt x="5407917" y="6594"/>
                  <a:pt x="5416081" y="6006"/>
                  <a:pt x="5423849" y="5992"/>
                </a:cubicBezTo>
                <a:close/>
                <a:moveTo>
                  <a:pt x="4883811" y="5287"/>
                </a:moveTo>
                <a:cubicBezTo>
                  <a:pt x="4885235" y="5287"/>
                  <a:pt x="4886351" y="5287"/>
                  <a:pt x="4887159" y="5287"/>
                </a:cubicBezTo>
                <a:cubicBezTo>
                  <a:pt x="4887967" y="5287"/>
                  <a:pt x="4888377" y="5287"/>
                  <a:pt x="4888392" y="5287"/>
                </a:cubicBezTo>
                <a:lnTo>
                  <a:pt x="4889097" y="16212"/>
                </a:lnTo>
                <a:cubicBezTo>
                  <a:pt x="4889993" y="32027"/>
                  <a:pt x="4890404" y="46388"/>
                  <a:pt x="4890330" y="59296"/>
                </a:cubicBezTo>
                <a:cubicBezTo>
                  <a:pt x="4890257" y="72203"/>
                  <a:pt x="4890668" y="82864"/>
                  <a:pt x="4891564" y="91278"/>
                </a:cubicBezTo>
                <a:cubicBezTo>
                  <a:pt x="4896498" y="88907"/>
                  <a:pt x="4900903" y="87218"/>
                  <a:pt x="4904779" y="86212"/>
                </a:cubicBezTo>
                <a:cubicBezTo>
                  <a:pt x="4908657" y="85206"/>
                  <a:pt x="4913061" y="84311"/>
                  <a:pt x="4917995" y="83525"/>
                </a:cubicBezTo>
                <a:cubicBezTo>
                  <a:pt x="4920471" y="83158"/>
                  <a:pt x="4922923" y="82835"/>
                  <a:pt x="4925353" y="82556"/>
                </a:cubicBezTo>
                <a:cubicBezTo>
                  <a:pt x="4927783" y="82277"/>
                  <a:pt x="4930147" y="82130"/>
                  <a:pt x="4932445" y="82115"/>
                </a:cubicBezTo>
                <a:cubicBezTo>
                  <a:pt x="4935991" y="82057"/>
                  <a:pt x="4939471" y="82526"/>
                  <a:pt x="4942886" y="83525"/>
                </a:cubicBezTo>
                <a:cubicBezTo>
                  <a:pt x="4946299" y="84524"/>
                  <a:pt x="4949515" y="86403"/>
                  <a:pt x="4952533" y="89164"/>
                </a:cubicBezTo>
                <a:cubicBezTo>
                  <a:pt x="4957489" y="98143"/>
                  <a:pt x="4960705" y="107145"/>
                  <a:pt x="4962181" y="116168"/>
                </a:cubicBezTo>
                <a:cubicBezTo>
                  <a:pt x="4963657" y="125192"/>
                  <a:pt x="4964317" y="134282"/>
                  <a:pt x="4964163" y="143437"/>
                </a:cubicBezTo>
                <a:cubicBezTo>
                  <a:pt x="4964163" y="144192"/>
                  <a:pt x="4964163" y="145463"/>
                  <a:pt x="4964163" y="147249"/>
                </a:cubicBezTo>
                <a:cubicBezTo>
                  <a:pt x="4964163" y="149035"/>
                  <a:pt x="4964163" y="152446"/>
                  <a:pt x="4964163" y="157482"/>
                </a:cubicBezTo>
                <a:cubicBezTo>
                  <a:pt x="4964163" y="162518"/>
                  <a:pt x="4964163" y="170289"/>
                  <a:pt x="4964163" y="180794"/>
                </a:cubicBezTo>
                <a:cubicBezTo>
                  <a:pt x="4964310" y="195831"/>
                  <a:pt x="4963841" y="210868"/>
                  <a:pt x="4962753" y="225905"/>
                </a:cubicBezTo>
                <a:cubicBezTo>
                  <a:pt x="4961667" y="240941"/>
                  <a:pt x="4959083" y="254569"/>
                  <a:pt x="4955000" y="266786"/>
                </a:cubicBezTo>
                <a:cubicBezTo>
                  <a:pt x="4951241" y="270802"/>
                  <a:pt x="4947041" y="273695"/>
                  <a:pt x="4942401" y="275464"/>
                </a:cubicBezTo>
                <a:cubicBezTo>
                  <a:pt x="4937761" y="277234"/>
                  <a:pt x="4933033" y="278100"/>
                  <a:pt x="4928215" y="278064"/>
                </a:cubicBezTo>
                <a:cubicBezTo>
                  <a:pt x="4922929" y="278122"/>
                  <a:pt x="4917995" y="277300"/>
                  <a:pt x="4913415" y="275597"/>
                </a:cubicBezTo>
                <a:cubicBezTo>
                  <a:pt x="4910874" y="274730"/>
                  <a:pt x="4908025" y="273644"/>
                  <a:pt x="4904867" y="272337"/>
                </a:cubicBezTo>
                <a:cubicBezTo>
                  <a:pt x="4901711" y="271030"/>
                  <a:pt x="4898686" y="269415"/>
                  <a:pt x="4895793" y="267491"/>
                </a:cubicBezTo>
                <a:cubicBezTo>
                  <a:pt x="4896145" y="269870"/>
                  <a:pt x="4896321" y="272953"/>
                  <a:pt x="4896321" y="276742"/>
                </a:cubicBezTo>
                <a:cubicBezTo>
                  <a:pt x="4896321" y="280531"/>
                  <a:pt x="4896145" y="284495"/>
                  <a:pt x="4895793" y="288636"/>
                </a:cubicBezTo>
                <a:cubicBezTo>
                  <a:pt x="4894713" y="288805"/>
                  <a:pt x="4893436" y="288908"/>
                  <a:pt x="4891961" y="288945"/>
                </a:cubicBezTo>
                <a:cubicBezTo>
                  <a:pt x="4890485" y="288981"/>
                  <a:pt x="4888943" y="288996"/>
                  <a:pt x="4887335" y="288989"/>
                </a:cubicBezTo>
                <a:cubicBezTo>
                  <a:pt x="4883532" y="288974"/>
                  <a:pt x="4879508" y="288915"/>
                  <a:pt x="4875265" y="288813"/>
                </a:cubicBezTo>
                <a:cubicBezTo>
                  <a:pt x="4871021" y="288710"/>
                  <a:pt x="4867173" y="288651"/>
                  <a:pt x="4863722" y="288636"/>
                </a:cubicBezTo>
                <a:cubicBezTo>
                  <a:pt x="4862019" y="288636"/>
                  <a:pt x="4860492" y="288636"/>
                  <a:pt x="4859141" y="288636"/>
                </a:cubicBezTo>
                <a:cubicBezTo>
                  <a:pt x="4858007" y="261043"/>
                  <a:pt x="4857141" y="231061"/>
                  <a:pt x="4856543" y="198690"/>
                </a:cubicBezTo>
                <a:cubicBezTo>
                  <a:pt x="4855945" y="166319"/>
                  <a:pt x="4855366" y="133595"/>
                  <a:pt x="4854807" y="100520"/>
                </a:cubicBezTo>
                <a:cubicBezTo>
                  <a:pt x="4854248" y="67444"/>
                  <a:pt x="4853461" y="36052"/>
                  <a:pt x="4852445" y="6344"/>
                </a:cubicBezTo>
                <a:cubicBezTo>
                  <a:pt x="4856021" y="5992"/>
                  <a:pt x="4861028" y="5727"/>
                  <a:pt x="4867467" y="5551"/>
                </a:cubicBezTo>
                <a:cubicBezTo>
                  <a:pt x="4873907" y="5375"/>
                  <a:pt x="4879353" y="5287"/>
                  <a:pt x="4883811" y="5287"/>
                </a:cubicBezTo>
                <a:close/>
                <a:moveTo>
                  <a:pt x="7011771" y="4934"/>
                </a:moveTo>
                <a:cubicBezTo>
                  <a:pt x="7016273" y="4942"/>
                  <a:pt x="7020487" y="5896"/>
                  <a:pt x="7024415" y="7798"/>
                </a:cubicBezTo>
                <a:cubicBezTo>
                  <a:pt x="7028343" y="9699"/>
                  <a:pt x="7031413" y="12504"/>
                  <a:pt x="7033621" y="16212"/>
                </a:cubicBezTo>
                <a:cubicBezTo>
                  <a:pt x="7035737" y="20147"/>
                  <a:pt x="7036793" y="23906"/>
                  <a:pt x="7036793" y="27489"/>
                </a:cubicBezTo>
                <a:cubicBezTo>
                  <a:pt x="7036727" y="31006"/>
                  <a:pt x="7035979" y="34369"/>
                  <a:pt x="7034547" y="37578"/>
                </a:cubicBezTo>
                <a:cubicBezTo>
                  <a:pt x="7033115" y="40786"/>
                  <a:pt x="7031397" y="43885"/>
                  <a:pt x="7029393" y="46873"/>
                </a:cubicBezTo>
                <a:cubicBezTo>
                  <a:pt x="7027594" y="48650"/>
                  <a:pt x="7025465" y="50030"/>
                  <a:pt x="7023005" y="51014"/>
                </a:cubicBezTo>
                <a:cubicBezTo>
                  <a:pt x="7020545" y="51998"/>
                  <a:pt x="7017976" y="52497"/>
                  <a:pt x="7015296" y="52512"/>
                </a:cubicBezTo>
                <a:cubicBezTo>
                  <a:pt x="7013335" y="52512"/>
                  <a:pt x="7011353" y="52247"/>
                  <a:pt x="7009349" y="51719"/>
                </a:cubicBezTo>
                <a:cubicBezTo>
                  <a:pt x="7007344" y="51190"/>
                  <a:pt x="7005450" y="50397"/>
                  <a:pt x="7003666" y="49340"/>
                </a:cubicBezTo>
                <a:cubicBezTo>
                  <a:pt x="6999223" y="46660"/>
                  <a:pt x="6995773" y="43385"/>
                  <a:pt x="6993313" y="39516"/>
                </a:cubicBezTo>
                <a:cubicBezTo>
                  <a:pt x="6990854" y="35647"/>
                  <a:pt x="6989605" y="31403"/>
                  <a:pt x="6989569" y="26785"/>
                </a:cubicBezTo>
                <a:cubicBezTo>
                  <a:pt x="6989569" y="24318"/>
                  <a:pt x="6989921" y="21851"/>
                  <a:pt x="6990626" y="19384"/>
                </a:cubicBezTo>
                <a:cubicBezTo>
                  <a:pt x="6992321" y="14310"/>
                  <a:pt x="6995097" y="10624"/>
                  <a:pt x="6998952" y="8326"/>
                </a:cubicBezTo>
                <a:cubicBezTo>
                  <a:pt x="7002807" y="6028"/>
                  <a:pt x="7007079" y="4898"/>
                  <a:pt x="7011771" y="4934"/>
                </a:cubicBezTo>
                <a:close/>
                <a:moveTo>
                  <a:pt x="6522063" y="4934"/>
                </a:moveTo>
                <a:lnTo>
                  <a:pt x="6559420" y="5639"/>
                </a:lnTo>
                <a:cubicBezTo>
                  <a:pt x="6558715" y="26432"/>
                  <a:pt x="6558363" y="47930"/>
                  <a:pt x="6558363" y="70133"/>
                </a:cubicBezTo>
                <a:cubicBezTo>
                  <a:pt x="6558480" y="104391"/>
                  <a:pt x="6559039" y="139663"/>
                  <a:pt x="6560037" y="175948"/>
                </a:cubicBezTo>
                <a:cubicBezTo>
                  <a:pt x="6561035" y="212234"/>
                  <a:pt x="6561769" y="249091"/>
                  <a:pt x="6562240" y="286522"/>
                </a:cubicBezTo>
                <a:lnTo>
                  <a:pt x="6528054" y="288636"/>
                </a:lnTo>
                <a:lnTo>
                  <a:pt x="6526292" y="267491"/>
                </a:lnTo>
                <a:cubicBezTo>
                  <a:pt x="6522217" y="270171"/>
                  <a:pt x="6518561" y="272476"/>
                  <a:pt x="6515323" y="274407"/>
                </a:cubicBezTo>
                <a:cubicBezTo>
                  <a:pt x="6512085" y="276338"/>
                  <a:pt x="6508341" y="277674"/>
                  <a:pt x="6504089" y="278416"/>
                </a:cubicBezTo>
                <a:cubicBezTo>
                  <a:pt x="6500007" y="279165"/>
                  <a:pt x="6495837" y="279870"/>
                  <a:pt x="6491579" y="280531"/>
                </a:cubicBezTo>
                <a:cubicBezTo>
                  <a:pt x="6487319" y="281191"/>
                  <a:pt x="6483149" y="281544"/>
                  <a:pt x="6479067" y="281588"/>
                </a:cubicBezTo>
                <a:cubicBezTo>
                  <a:pt x="6475139" y="281639"/>
                  <a:pt x="6471453" y="281096"/>
                  <a:pt x="6468010" y="279958"/>
                </a:cubicBezTo>
                <a:cubicBezTo>
                  <a:pt x="6464566" y="278820"/>
                  <a:pt x="6461673" y="276779"/>
                  <a:pt x="6459331" y="273835"/>
                </a:cubicBezTo>
                <a:cubicBezTo>
                  <a:pt x="6452107" y="260516"/>
                  <a:pt x="6447261" y="245391"/>
                  <a:pt x="6444794" y="228460"/>
                </a:cubicBezTo>
                <a:cubicBezTo>
                  <a:pt x="6442327" y="211529"/>
                  <a:pt x="6441181" y="194465"/>
                  <a:pt x="6441357" y="177270"/>
                </a:cubicBezTo>
                <a:cubicBezTo>
                  <a:pt x="6441372" y="173944"/>
                  <a:pt x="6441431" y="170728"/>
                  <a:pt x="6441534" y="167622"/>
                </a:cubicBezTo>
                <a:cubicBezTo>
                  <a:pt x="6441637" y="164517"/>
                  <a:pt x="6441695" y="161389"/>
                  <a:pt x="6441710" y="158239"/>
                </a:cubicBezTo>
                <a:cubicBezTo>
                  <a:pt x="6441695" y="157182"/>
                  <a:pt x="6441637" y="156036"/>
                  <a:pt x="6441534" y="154803"/>
                </a:cubicBezTo>
                <a:cubicBezTo>
                  <a:pt x="6441431" y="153569"/>
                  <a:pt x="6441372" y="152248"/>
                  <a:pt x="6441357" y="150838"/>
                </a:cubicBezTo>
                <a:cubicBezTo>
                  <a:pt x="6441100" y="141102"/>
                  <a:pt x="6442671" y="130265"/>
                  <a:pt x="6446071" y="118327"/>
                </a:cubicBezTo>
                <a:cubicBezTo>
                  <a:pt x="6449471" y="106389"/>
                  <a:pt x="6456241" y="96785"/>
                  <a:pt x="6466380" y="89516"/>
                </a:cubicBezTo>
                <a:cubicBezTo>
                  <a:pt x="6471123" y="86528"/>
                  <a:pt x="6475909" y="84311"/>
                  <a:pt x="6480741" y="82864"/>
                </a:cubicBezTo>
                <a:cubicBezTo>
                  <a:pt x="6485572" y="81418"/>
                  <a:pt x="6490535" y="80698"/>
                  <a:pt x="6495631" y="80706"/>
                </a:cubicBezTo>
                <a:cubicBezTo>
                  <a:pt x="6499875" y="80706"/>
                  <a:pt x="6504163" y="81146"/>
                  <a:pt x="6508495" y="82027"/>
                </a:cubicBezTo>
                <a:cubicBezTo>
                  <a:pt x="6512827" y="82908"/>
                  <a:pt x="6517114" y="84230"/>
                  <a:pt x="6521358" y="85992"/>
                </a:cubicBezTo>
                <a:cubicBezTo>
                  <a:pt x="6521321" y="67064"/>
                  <a:pt x="6521571" y="50470"/>
                  <a:pt x="6522107" y="36212"/>
                </a:cubicBezTo>
                <a:cubicBezTo>
                  <a:pt x="6522643" y="21953"/>
                  <a:pt x="6522629" y="11528"/>
                  <a:pt x="6522063" y="4934"/>
                </a:cubicBezTo>
                <a:close/>
                <a:moveTo>
                  <a:pt x="5826737" y="4934"/>
                </a:moveTo>
                <a:lnTo>
                  <a:pt x="5864095" y="5639"/>
                </a:lnTo>
                <a:cubicBezTo>
                  <a:pt x="5863390" y="26432"/>
                  <a:pt x="5863037" y="47930"/>
                  <a:pt x="5863037" y="70133"/>
                </a:cubicBezTo>
                <a:cubicBezTo>
                  <a:pt x="5863155" y="104391"/>
                  <a:pt x="5863713" y="139663"/>
                  <a:pt x="5864711" y="175948"/>
                </a:cubicBezTo>
                <a:cubicBezTo>
                  <a:pt x="5865710" y="212234"/>
                  <a:pt x="5866445" y="249091"/>
                  <a:pt x="5866914" y="286522"/>
                </a:cubicBezTo>
                <a:lnTo>
                  <a:pt x="5832729" y="288636"/>
                </a:lnTo>
                <a:lnTo>
                  <a:pt x="5830967" y="267491"/>
                </a:lnTo>
                <a:cubicBezTo>
                  <a:pt x="5826891" y="270171"/>
                  <a:pt x="5823235" y="272476"/>
                  <a:pt x="5819997" y="274407"/>
                </a:cubicBezTo>
                <a:cubicBezTo>
                  <a:pt x="5816759" y="276338"/>
                  <a:pt x="5813015" y="277674"/>
                  <a:pt x="5808763" y="278416"/>
                </a:cubicBezTo>
                <a:cubicBezTo>
                  <a:pt x="5804682" y="279165"/>
                  <a:pt x="5800511" y="279870"/>
                  <a:pt x="5796253" y="280531"/>
                </a:cubicBezTo>
                <a:cubicBezTo>
                  <a:pt x="5791995" y="281191"/>
                  <a:pt x="5787825" y="281544"/>
                  <a:pt x="5783742" y="281588"/>
                </a:cubicBezTo>
                <a:cubicBezTo>
                  <a:pt x="5779815" y="281639"/>
                  <a:pt x="5776128" y="281096"/>
                  <a:pt x="5772685" y="279958"/>
                </a:cubicBezTo>
                <a:cubicBezTo>
                  <a:pt x="5769241" y="278820"/>
                  <a:pt x="5766349" y="276779"/>
                  <a:pt x="5764006" y="273835"/>
                </a:cubicBezTo>
                <a:cubicBezTo>
                  <a:pt x="5756781" y="260516"/>
                  <a:pt x="5751936" y="245391"/>
                  <a:pt x="5749469" y="228460"/>
                </a:cubicBezTo>
                <a:cubicBezTo>
                  <a:pt x="5747002" y="211529"/>
                  <a:pt x="5745857" y="194465"/>
                  <a:pt x="5746033" y="177270"/>
                </a:cubicBezTo>
                <a:cubicBezTo>
                  <a:pt x="5746047" y="173944"/>
                  <a:pt x="5746106" y="170728"/>
                  <a:pt x="5746209" y="167622"/>
                </a:cubicBezTo>
                <a:cubicBezTo>
                  <a:pt x="5746311" y="164517"/>
                  <a:pt x="5746371" y="161389"/>
                  <a:pt x="5746385" y="158239"/>
                </a:cubicBezTo>
                <a:cubicBezTo>
                  <a:pt x="5746371" y="157182"/>
                  <a:pt x="5746311" y="156036"/>
                  <a:pt x="5746209" y="154803"/>
                </a:cubicBezTo>
                <a:cubicBezTo>
                  <a:pt x="5746106" y="153569"/>
                  <a:pt x="5746047" y="152248"/>
                  <a:pt x="5746033" y="150838"/>
                </a:cubicBezTo>
                <a:cubicBezTo>
                  <a:pt x="5745775" y="141102"/>
                  <a:pt x="5747347" y="130265"/>
                  <a:pt x="5750747" y="118327"/>
                </a:cubicBezTo>
                <a:cubicBezTo>
                  <a:pt x="5754145" y="106389"/>
                  <a:pt x="5760915" y="96785"/>
                  <a:pt x="5771055" y="89516"/>
                </a:cubicBezTo>
                <a:cubicBezTo>
                  <a:pt x="5775797" y="86528"/>
                  <a:pt x="5780585" y="84311"/>
                  <a:pt x="5785415" y="82864"/>
                </a:cubicBezTo>
                <a:cubicBezTo>
                  <a:pt x="5790247" y="81418"/>
                  <a:pt x="5795211" y="80698"/>
                  <a:pt x="5800305" y="80706"/>
                </a:cubicBezTo>
                <a:cubicBezTo>
                  <a:pt x="5804550" y="80706"/>
                  <a:pt x="5808837" y="81146"/>
                  <a:pt x="5813169" y="82027"/>
                </a:cubicBezTo>
                <a:cubicBezTo>
                  <a:pt x="5817501" y="82908"/>
                  <a:pt x="5821789" y="84230"/>
                  <a:pt x="5826033" y="85992"/>
                </a:cubicBezTo>
                <a:cubicBezTo>
                  <a:pt x="5825997" y="67064"/>
                  <a:pt x="5826247" y="50470"/>
                  <a:pt x="5826782" y="36212"/>
                </a:cubicBezTo>
                <a:cubicBezTo>
                  <a:pt x="5827318" y="21953"/>
                  <a:pt x="5827303" y="11528"/>
                  <a:pt x="5826737" y="4934"/>
                </a:cubicBezTo>
                <a:close/>
                <a:moveTo>
                  <a:pt x="4468597" y="4934"/>
                </a:moveTo>
                <a:cubicBezTo>
                  <a:pt x="4473098" y="4942"/>
                  <a:pt x="4477312" y="5896"/>
                  <a:pt x="4481240" y="7798"/>
                </a:cubicBezTo>
                <a:cubicBezTo>
                  <a:pt x="4485169" y="9699"/>
                  <a:pt x="4488237" y="12504"/>
                  <a:pt x="4490447" y="16212"/>
                </a:cubicBezTo>
                <a:cubicBezTo>
                  <a:pt x="4492562" y="20147"/>
                  <a:pt x="4493619" y="23906"/>
                  <a:pt x="4493619" y="27489"/>
                </a:cubicBezTo>
                <a:cubicBezTo>
                  <a:pt x="4493553" y="31006"/>
                  <a:pt x="4492804" y="34369"/>
                  <a:pt x="4491373" y="37578"/>
                </a:cubicBezTo>
                <a:cubicBezTo>
                  <a:pt x="4489941" y="40786"/>
                  <a:pt x="4488223" y="43885"/>
                  <a:pt x="4486218" y="46873"/>
                </a:cubicBezTo>
                <a:cubicBezTo>
                  <a:pt x="4484419" y="48650"/>
                  <a:pt x="4482290" y="50030"/>
                  <a:pt x="4479831" y="51014"/>
                </a:cubicBezTo>
                <a:cubicBezTo>
                  <a:pt x="4477371" y="51998"/>
                  <a:pt x="4474801" y="52497"/>
                  <a:pt x="4472121" y="52512"/>
                </a:cubicBezTo>
                <a:cubicBezTo>
                  <a:pt x="4470161" y="52512"/>
                  <a:pt x="4468179" y="52247"/>
                  <a:pt x="4466174" y="51719"/>
                </a:cubicBezTo>
                <a:cubicBezTo>
                  <a:pt x="4464169" y="51190"/>
                  <a:pt x="4462275" y="50397"/>
                  <a:pt x="4460491" y="49340"/>
                </a:cubicBezTo>
                <a:cubicBezTo>
                  <a:pt x="4456049" y="46660"/>
                  <a:pt x="4452598" y="43385"/>
                  <a:pt x="4450139" y="39516"/>
                </a:cubicBezTo>
                <a:cubicBezTo>
                  <a:pt x="4447679" y="35647"/>
                  <a:pt x="4446431" y="31403"/>
                  <a:pt x="4446394" y="26785"/>
                </a:cubicBezTo>
                <a:cubicBezTo>
                  <a:pt x="4446394" y="24318"/>
                  <a:pt x="4446747" y="21851"/>
                  <a:pt x="4447451" y="19384"/>
                </a:cubicBezTo>
                <a:cubicBezTo>
                  <a:pt x="4449147" y="14310"/>
                  <a:pt x="4451923" y="10624"/>
                  <a:pt x="4455777" y="8326"/>
                </a:cubicBezTo>
                <a:cubicBezTo>
                  <a:pt x="4459632" y="6028"/>
                  <a:pt x="4463905" y="4898"/>
                  <a:pt x="4468597" y="4934"/>
                </a:cubicBezTo>
                <a:close/>
                <a:moveTo>
                  <a:pt x="3230347" y="4934"/>
                </a:moveTo>
                <a:cubicBezTo>
                  <a:pt x="3234848" y="4942"/>
                  <a:pt x="3239062" y="5896"/>
                  <a:pt x="3242990" y="7798"/>
                </a:cubicBezTo>
                <a:cubicBezTo>
                  <a:pt x="3246918" y="9699"/>
                  <a:pt x="3249987" y="12504"/>
                  <a:pt x="3252197" y="16212"/>
                </a:cubicBezTo>
                <a:cubicBezTo>
                  <a:pt x="3254312" y="20147"/>
                  <a:pt x="3255369" y="23906"/>
                  <a:pt x="3255369" y="27489"/>
                </a:cubicBezTo>
                <a:cubicBezTo>
                  <a:pt x="3255303" y="31006"/>
                  <a:pt x="3254554" y="34369"/>
                  <a:pt x="3253122" y="37578"/>
                </a:cubicBezTo>
                <a:cubicBezTo>
                  <a:pt x="3251691" y="40786"/>
                  <a:pt x="3249973" y="43885"/>
                  <a:pt x="3247968" y="46873"/>
                </a:cubicBezTo>
                <a:cubicBezTo>
                  <a:pt x="3246169" y="48650"/>
                  <a:pt x="3244040" y="50030"/>
                  <a:pt x="3241581" y="51014"/>
                </a:cubicBezTo>
                <a:cubicBezTo>
                  <a:pt x="3239121" y="51998"/>
                  <a:pt x="3236551" y="52497"/>
                  <a:pt x="3233871" y="52512"/>
                </a:cubicBezTo>
                <a:cubicBezTo>
                  <a:pt x="3231911" y="52512"/>
                  <a:pt x="3229929" y="52247"/>
                  <a:pt x="3227924" y="51719"/>
                </a:cubicBezTo>
                <a:cubicBezTo>
                  <a:pt x="3225920" y="51190"/>
                  <a:pt x="3224025" y="50397"/>
                  <a:pt x="3222241" y="49340"/>
                </a:cubicBezTo>
                <a:cubicBezTo>
                  <a:pt x="3217799" y="46660"/>
                  <a:pt x="3214348" y="43385"/>
                  <a:pt x="3211889" y="39516"/>
                </a:cubicBezTo>
                <a:cubicBezTo>
                  <a:pt x="3209429" y="35647"/>
                  <a:pt x="3208181" y="31403"/>
                  <a:pt x="3208144" y="26785"/>
                </a:cubicBezTo>
                <a:cubicBezTo>
                  <a:pt x="3208144" y="24318"/>
                  <a:pt x="3208497" y="21851"/>
                  <a:pt x="3209201" y="19384"/>
                </a:cubicBezTo>
                <a:cubicBezTo>
                  <a:pt x="3210897" y="14310"/>
                  <a:pt x="3213673" y="10624"/>
                  <a:pt x="3217527" y="8326"/>
                </a:cubicBezTo>
                <a:cubicBezTo>
                  <a:pt x="3221382" y="6028"/>
                  <a:pt x="3225655" y="4898"/>
                  <a:pt x="3230347" y="4934"/>
                </a:cubicBezTo>
                <a:close/>
                <a:moveTo>
                  <a:pt x="3020797" y="4934"/>
                </a:moveTo>
                <a:cubicBezTo>
                  <a:pt x="3025298" y="4942"/>
                  <a:pt x="3029512" y="5896"/>
                  <a:pt x="3033440" y="7798"/>
                </a:cubicBezTo>
                <a:cubicBezTo>
                  <a:pt x="3037368" y="9699"/>
                  <a:pt x="3040437" y="12504"/>
                  <a:pt x="3042647" y="16212"/>
                </a:cubicBezTo>
                <a:cubicBezTo>
                  <a:pt x="3044762" y="20147"/>
                  <a:pt x="3045819" y="23906"/>
                  <a:pt x="3045819" y="27489"/>
                </a:cubicBezTo>
                <a:cubicBezTo>
                  <a:pt x="3045753" y="31006"/>
                  <a:pt x="3045004" y="34369"/>
                  <a:pt x="3043572" y="37578"/>
                </a:cubicBezTo>
                <a:cubicBezTo>
                  <a:pt x="3042141" y="40786"/>
                  <a:pt x="3040423" y="43885"/>
                  <a:pt x="3038418" y="46873"/>
                </a:cubicBezTo>
                <a:cubicBezTo>
                  <a:pt x="3036619" y="48650"/>
                  <a:pt x="3034490" y="50030"/>
                  <a:pt x="3032030" y="51014"/>
                </a:cubicBezTo>
                <a:cubicBezTo>
                  <a:pt x="3029571" y="51998"/>
                  <a:pt x="3027001" y="52497"/>
                  <a:pt x="3024321" y="52512"/>
                </a:cubicBezTo>
                <a:cubicBezTo>
                  <a:pt x="3022361" y="52512"/>
                  <a:pt x="3020379" y="52247"/>
                  <a:pt x="3018374" y="51719"/>
                </a:cubicBezTo>
                <a:cubicBezTo>
                  <a:pt x="3016369" y="51190"/>
                  <a:pt x="3014475" y="50397"/>
                  <a:pt x="3012691" y="49340"/>
                </a:cubicBezTo>
                <a:cubicBezTo>
                  <a:pt x="3008249" y="46660"/>
                  <a:pt x="3004798" y="43385"/>
                  <a:pt x="3002339" y="39516"/>
                </a:cubicBezTo>
                <a:cubicBezTo>
                  <a:pt x="2999879" y="35647"/>
                  <a:pt x="2998631" y="31403"/>
                  <a:pt x="2998594" y="26785"/>
                </a:cubicBezTo>
                <a:cubicBezTo>
                  <a:pt x="2998594" y="24318"/>
                  <a:pt x="2998947" y="21851"/>
                  <a:pt x="2999651" y="19384"/>
                </a:cubicBezTo>
                <a:cubicBezTo>
                  <a:pt x="3001347" y="14310"/>
                  <a:pt x="3004123" y="10624"/>
                  <a:pt x="3007977" y="8326"/>
                </a:cubicBezTo>
                <a:cubicBezTo>
                  <a:pt x="3011832" y="6028"/>
                  <a:pt x="3016105" y="4898"/>
                  <a:pt x="3020797" y="4934"/>
                </a:cubicBezTo>
                <a:close/>
                <a:moveTo>
                  <a:pt x="5046773" y="3877"/>
                </a:moveTo>
                <a:cubicBezTo>
                  <a:pt x="5046231" y="40287"/>
                  <a:pt x="5045555" y="78040"/>
                  <a:pt x="5044747" y="117138"/>
                </a:cubicBezTo>
                <a:cubicBezTo>
                  <a:pt x="5043939" y="156235"/>
                  <a:pt x="5044145" y="197072"/>
                  <a:pt x="5045364" y="239649"/>
                </a:cubicBezTo>
                <a:cubicBezTo>
                  <a:pt x="5045966" y="247102"/>
                  <a:pt x="5049519" y="251228"/>
                  <a:pt x="5056025" y="252028"/>
                </a:cubicBezTo>
                <a:cubicBezTo>
                  <a:pt x="5062530" y="252829"/>
                  <a:pt x="5069431" y="253166"/>
                  <a:pt x="5076730" y="253041"/>
                </a:cubicBezTo>
                <a:cubicBezTo>
                  <a:pt x="5077097" y="257968"/>
                  <a:pt x="5077420" y="262652"/>
                  <a:pt x="5077699" y="267094"/>
                </a:cubicBezTo>
                <a:cubicBezTo>
                  <a:pt x="5077978" y="271536"/>
                  <a:pt x="5078125" y="275780"/>
                  <a:pt x="5078139" y="279826"/>
                </a:cubicBezTo>
                <a:cubicBezTo>
                  <a:pt x="5078154" y="281948"/>
                  <a:pt x="5078125" y="284048"/>
                  <a:pt x="5078051" y="286125"/>
                </a:cubicBezTo>
                <a:cubicBezTo>
                  <a:pt x="5077978" y="288203"/>
                  <a:pt x="5077773" y="290215"/>
                  <a:pt x="5077435" y="292161"/>
                </a:cubicBezTo>
                <a:cubicBezTo>
                  <a:pt x="5074968" y="292161"/>
                  <a:pt x="5072501" y="292161"/>
                  <a:pt x="5070034" y="292161"/>
                </a:cubicBezTo>
                <a:cubicBezTo>
                  <a:pt x="5061295" y="292332"/>
                  <a:pt x="5052106" y="291832"/>
                  <a:pt x="5042467" y="290660"/>
                </a:cubicBezTo>
                <a:cubicBezTo>
                  <a:pt x="5032827" y="289487"/>
                  <a:pt x="5024421" y="286611"/>
                  <a:pt x="5017248" y="282032"/>
                </a:cubicBezTo>
                <a:cubicBezTo>
                  <a:pt x="5010076" y="277452"/>
                  <a:pt x="5005821" y="270138"/>
                  <a:pt x="5004483" y="260090"/>
                </a:cubicBezTo>
                <a:cubicBezTo>
                  <a:pt x="5002933" y="244972"/>
                  <a:pt x="5001891" y="230097"/>
                  <a:pt x="5001355" y="215464"/>
                </a:cubicBezTo>
                <a:cubicBezTo>
                  <a:pt x="5000819" y="200831"/>
                  <a:pt x="5000569" y="186220"/>
                  <a:pt x="5000606" y="171631"/>
                </a:cubicBezTo>
                <a:cubicBezTo>
                  <a:pt x="5000613" y="160199"/>
                  <a:pt x="5000687" y="148614"/>
                  <a:pt x="5000827" y="136873"/>
                </a:cubicBezTo>
                <a:cubicBezTo>
                  <a:pt x="5000966" y="125133"/>
                  <a:pt x="5001127" y="113107"/>
                  <a:pt x="5001311" y="100794"/>
                </a:cubicBezTo>
                <a:lnTo>
                  <a:pt x="5002368" y="5992"/>
                </a:lnTo>
                <a:cubicBezTo>
                  <a:pt x="5009879" y="5419"/>
                  <a:pt x="5017501" y="5155"/>
                  <a:pt x="5025231" y="5199"/>
                </a:cubicBezTo>
                <a:cubicBezTo>
                  <a:pt x="5032963" y="5243"/>
                  <a:pt x="5040144" y="4802"/>
                  <a:pt x="5046773" y="3877"/>
                </a:cubicBezTo>
                <a:close/>
                <a:moveTo>
                  <a:pt x="7391037" y="2115"/>
                </a:moveTo>
                <a:cubicBezTo>
                  <a:pt x="7396501" y="2445"/>
                  <a:pt x="7401963" y="2666"/>
                  <a:pt x="7407425" y="2776"/>
                </a:cubicBezTo>
                <a:cubicBezTo>
                  <a:pt x="7412889" y="2886"/>
                  <a:pt x="7418351" y="3018"/>
                  <a:pt x="7423813" y="3172"/>
                </a:cubicBezTo>
                <a:cubicBezTo>
                  <a:pt x="7435561" y="3458"/>
                  <a:pt x="7446781" y="5000"/>
                  <a:pt x="7457469" y="7798"/>
                </a:cubicBezTo>
                <a:cubicBezTo>
                  <a:pt x="7468161" y="10595"/>
                  <a:pt x="7477617" y="16102"/>
                  <a:pt x="7485841" y="24318"/>
                </a:cubicBezTo>
                <a:cubicBezTo>
                  <a:pt x="7491083" y="29978"/>
                  <a:pt x="7494871" y="35926"/>
                  <a:pt x="7497205" y="42159"/>
                </a:cubicBezTo>
                <a:cubicBezTo>
                  <a:pt x="7499541" y="48393"/>
                  <a:pt x="7500685" y="54780"/>
                  <a:pt x="7500641" y="61322"/>
                </a:cubicBezTo>
                <a:cubicBezTo>
                  <a:pt x="7500627" y="66822"/>
                  <a:pt x="7499953" y="72387"/>
                  <a:pt x="7498617" y="78018"/>
                </a:cubicBezTo>
                <a:cubicBezTo>
                  <a:pt x="7497279" y="83650"/>
                  <a:pt x="7495371" y="89127"/>
                  <a:pt x="7492889" y="94450"/>
                </a:cubicBezTo>
                <a:cubicBezTo>
                  <a:pt x="7487899" y="105164"/>
                  <a:pt x="7482255" y="113692"/>
                  <a:pt x="7475959" y="120034"/>
                </a:cubicBezTo>
                <a:cubicBezTo>
                  <a:pt x="7469663" y="126375"/>
                  <a:pt x="7463759" y="132501"/>
                  <a:pt x="7458247" y="138412"/>
                </a:cubicBezTo>
                <a:cubicBezTo>
                  <a:pt x="7452735" y="144323"/>
                  <a:pt x="7448657" y="151989"/>
                  <a:pt x="7446017" y="161411"/>
                </a:cubicBezTo>
                <a:cubicBezTo>
                  <a:pt x="7445803" y="166918"/>
                  <a:pt x="7445525" y="172468"/>
                  <a:pt x="7445179" y="178063"/>
                </a:cubicBezTo>
                <a:cubicBezTo>
                  <a:pt x="7444833" y="183658"/>
                  <a:pt x="7444643" y="189032"/>
                  <a:pt x="7444607" y="194186"/>
                </a:cubicBezTo>
                <a:cubicBezTo>
                  <a:pt x="7444665" y="198827"/>
                  <a:pt x="7444901" y="202938"/>
                  <a:pt x="7445311" y="206521"/>
                </a:cubicBezTo>
                <a:cubicBezTo>
                  <a:pt x="7444239" y="206507"/>
                  <a:pt x="7443035" y="206448"/>
                  <a:pt x="7441699" y="206345"/>
                </a:cubicBezTo>
                <a:cubicBezTo>
                  <a:pt x="7440363" y="206242"/>
                  <a:pt x="7438983" y="206184"/>
                  <a:pt x="7437557" y="206169"/>
                </a:cubicBezTo>
                <a:cubicBezTo>
                  <a:pt x="7432455" y="206198"/>
                  <a:pt x="7427331" y="206404"/>
                  <a:pt x="7422183" y="206786"/>
                </a:cubicBezTo>
                <a:cubicBezTo>
                  <a:pt x="7417037" y="207167"/>
                  <a:pt x="7412881" y="207549"/>
                  <a:pt x="7409717" y="207931"/>
                </a:cubicBezTo>
                <a:cubicBezTo>
                  <a:pt x="7408601" y="197417"/>
                  <a:pt x="7408013" y="187784"/>
                  <a:pt x="7407955" y="179032"/>
                </a:cubicBezTo>
                <a:cubicBezTo>
                  <a:pt x="7407697" y="163386"/>
                  <a:pt x="7410413" y="149392"/>
                  <a:pt x="7416105" y="137050"/>
                </a:cubicBezTo>
                <a:cubicBezTo>
                  <a:pt x="7421795" y="124707"/>
                  <a:pt x="7432001" y="112740"/>
                  <a:pt x="7446721" y="101146"/>
                </a:cubicBezTo>
                <a:cubicBezTo>
                  <a:pt x="7451273" y="97497"/>
                  <a:pt x="7454593" y="93077"/>
                  <a:pt x="7456677" y="87886"/>
                </a:cubicBezTo>
                <a:cubicBezTo>
                  <a:pt x="7458763" y="82695"/>
                  <a:pt x="7459791" y="77482"/>
                  <a:pt x="7459761" y="72247"/>
                </a:cubicBezTo>
                <a:cubicBezTo>
                  <a:pt x="7459745" y="67034"/>
                  <a:pt x="7458807" y="62482"/>
                  <a:pt x="7456941" y="58591"/>
                </a:cubicBezTo>
                <a:cubicBezTo>
                  <a:pt x="7455077" y="54700"/>
                  <a:pt x="7452375" y="52086"/>
                  <a:pt x="7448835" y="50749"/>
                </a:cubicBezTo>
                <a:cubicBezTo>
                  <a:pt x="7440701" y="44942"/>
                  <a:pt x="7431509" y="41932"/>
                  <a:pt x="7421259" y="41719"/>
                </a:cubicBezTo>
                <a:cubicBezTo>
                  <a:pt x="7411009" y="41506"/>
                  <a:pt x="7400935" y="40874"/>
                  <a:pt x="7391037" y="39824"/>
                </a:cubicBezTo>
                <a:close/>
                <a:moveTo>
                  <a:pt x="3542938" y="2115"/>
                </a:moveTo>
                <a:cubicBezTo>
                  <a:pt x="3548401" y="2445"/>
                  <a:pt x="3553863" y="2666"/>
                  <a:pt x="3559326" y="2776"/>
                </a:cubicBezTo>
                <a:cubicBezTo>
                  <a:pt x="3564789" y="2886"/>
                  <a:pt x="3570251" y="3018"/>
                  <a:pt x="3575714" y="3172"/>
                </a:cubicBezTo>
                <a:cubicBezTo>
                  <a:pt x="3587461" y="3458"/>
                  <a:pt x="3598680" y="5000"/>
                  <a:pt x="3609371" y="7798"/>
                </a:cubicBezTo>
                <a:cubicBezTo>
                  <a:pt x="3620061" y="10595"/>
                  <a:pt x="3629517" y="16102"/>
                  <a:pt x="3637741" y="24318"/>
                </a:cubicBezTo>
                <a:cubicBezTo>
                  <a:pt x="3642983" y="29978"/>
                  <a:pt x="3646772" y="35926"/>
                  <a:pt x="3649107" y="42159"/>
                </a:cubicBezTo>
                <a:cubicBezTo>
                  <a:pt x="3651441" y="48393"/>
                  <a:pt x="3652587" y="54780"/>
                  <a:pt x="3652543" y="61322"/>
                </a:cubicBezTo>
                <a:cubicBezTo>
                  <a:pt x="3652528" y="66822"/>
                  <a:pt x="3651852" y="72387"/>
                  <a:pt x="3650516" y="78018"/>
                </a:cubicBezTo>
                <a:cubicBezTo>
                  <a:pt x="3649180" y="83650"/>
                  <a:pt x="3647271" y="89127"/>
                  <a:pt x="3644790" y="94450"/>
                </a:cubicBezTo>
                <a:cubicBezTo>
                  <a:pt x="3639799" y="105164"/>
                  <a:pt x="3634156" y="113692"/>
                  <a:pt x="3627860" y="120034"/>
                </a:cubicBezTo>
                <a:cubicBezTo>
                  <a:pt x="3621564" y="126375"/>
                  <a:pt x="3615660" y="132501"/>
                  <a:pt x="3610147" y="138412"/>
                </a:cubicBezTo>
                <a:cubicBezTo>
                  <a:pt x="3604635" y="144323"/>
                  <a:pt x="3600558" y="151989"/>
                  <a:pt x="3597917" y="161411"/>
                </a:cubicBezTo>
                <a:cubicBezTo>
                  <a:pt x="3597704" y="166918"/>
                  <a:pt x="3597425" y="172468"/>
                  <a:pt x="3597080" y="178063"/>
                </a:cubicBezTo>
                <a:cubicBezTo>
                  <a:pt x="3596735" y="183658"/>
                  <a:pt x="3596543" y="189032"/>
                  <a:pt x="3596507" y="194186"/>
                </a:cubicBezTo>
                <a:cubicBezTo>
                  <a:pt x="3596565" y="198827"/>
                  <a:pt x="3596801" y="202938"/>
                  <a:pt x="3597213" y="206521"/>
                </a:cubicBezTo>
                <a:cubicBezTo>
                  <a:pt x="3596140" y="206507"/>
                  <a:pt x="3594936" y="206448"/>
                  <a:pt x="3593599" y="206345"/>
                </a:cubicBezTo>
                <a:cubicBezTo>
                  <a:pt x="3592263" y="206242"/>
                  <a:pt x="3590883" y="206184"/>
                  <a:pt x="3589459" y="206169"/>
                </a:cubicBezTo>
                <a:cubicBezTo>
                  <a:pt x="3584355" y="206198"/>
                  <a:pt x="3579231" y="206404"/>
                  <a:pt x="3574084" y="206786"/>
                </a:cubicBezTo>
                <a:cubicBezTo>
                  <a:pt x="3568937" y="207167"/>
                  <a:pt x="3564781" y="207549"/>
                  <a:pt x="3561617" y="207931"/>
                </a:cubicBezTo>
                <a:cubicBezTo>
                  <a:pt x="3560501" y="197417"/>
                  <a:pt x="3559913" y="187784"/>
                  <a:pt x="3559855" y="179032"/>
                </a:cubicBezTo>
                <a:cubicBezTo>
                  <a:pt x="3559598" y="163386"/>
                  <a:pt x="3562314" y="149392"/>
                  <a:pt x="3568005" y="137050"/>
                </a:cubicBezTo>
                <a:cubicBezTo>
                  <a:pt x="3573695" y="124707"/>
                  <a:pt x="3583901" y="112740"/>
                  <a:pt x="3598622" y="101146"/>
                </a:cubicBezTo>
                <a:cubicBezTo>
                  <a:pt x="3603174" y="97497"/>
                  <a:pt x="3606492" y="93077"/>
                  <a:pt x="3608578" y="87886"/>
                </a:cubicBezTo>
                <a:cubicBezTo>
                  <a:pt x="3610663" y="82695"/>
                  <a:pt x="3611691" y="77482"/>
                  <a:pt x="3611661" y="72247"/>
                </a:cubicBezTo>
                <a:cubicBezTo>
                  <a:pt x="3611647" y="67034"/>
                  <a:pt x="3610707" y="62482"/>
                  <a:pt x="3608842" y="58591"/>
                </a:cubicBezTo>
                <a:cubicBezTo>
                  <a:pt x="3606977" y="54700"/>
                  <a:pt x="3604275" y="52086"/>
                  <a:pt x="3600736" y="50749"/>
                </a:cubicBezTo>
                <a:cubicBezTo>
                  <a:pt x="3592601" y="44942"/>
                  <a:pt x="3583409" y="41932"/>
                  <a:pt x="3573159" y="41719"/>
                </a:cubicBezTo>
                <a:cubicBezTo>
                  <a:pt x="3562909" y="41506"/>
                  <a:pt x="3552836" y="40874"/>
                  <a:pt x="3542938" y="39824"/>
                </a:cubicBezTo>
                <a:close/>
                <a:moveTo>
                  <a:pt x="1704614" y="2115"/>
                </a:moveTo>
                <a:cubicBezTo>
                  <a:pt x="1710076" y="2445"/>
                  <a:pt x="1715539" y="2666"/>
                  <a:pt x="1721001" y="2776"/>
                </a:cubicBezTo>
                <a:cubicBezTo>
                  <a:pt x="1726464" y="2886"/>
                  <a:pt x="1731926" y="3018"/>
                  <a:pt x="1737389" y="3172"/>
                </a:cubicBezTo>
                <a:cubicBezTo>
                  <a:pt x="1749137" y="3458"/>
                  <a:pt x="1760355" y="5000"/>
                  <a:pt x="1771046" y="7798"/>
                </a:cubicBezTo>
                <a:cubicBezTo>
                  <a:pt x="1781736" y="10595"/>
                  <a:pt x="1791193" y="16102"/>
                  <a:pt x="1799416" y="24318"/>
                </a:cubicBezTo>
                <a:cubicBezTo>
                  <a:pt x="1804658" y="29978"/>
                  <a:pt x="1808447" y="35926"/>
                  <a:pt x="1810782" y="42159"/>
                </a:cubicBezTo>
                <a:cubicBezTo>
                  <a:pt x="1813117" y="48393"/>
                  <a:pt x="1814262" y="54780"/>
                  <a:pt x="1814218" y="61322"/>
                </a:cubicBezTo>
                <a:cubicBezTo>
                  <a:pt x="1814203" y="66822"/>
                  <a:pt x="1813527" y="72387"/>
                  <a:pt x="1812191" y="78018"/>
                </a:cubicBezTo>
                <a:cubicBezTo>
                  <a:pt x="1810855" y="83650"/>
                  <a:pt x="1808946" y="89127"/>
                  <a:pt x="1806464" y="94450"/>
                </a:cubicBezTo>
                <a:cubicBezTo>
                  <a:pt x="1801474" y="105164"/>
                  <a:pt x="1795831" y="113692"/>
                  <a:pt x="1789535" y="120034"/>
                </a:cubicBezTo>
                <a:cubicBezTo>
                  <a:pt x="1783239" y="126375"/>
                  <a:pt x="1777335" y="132501"/>
                  <a:pt x="1771822" y="138412"/>
                </a:cubicBezTo>
                <a:cubicBezTo>
                  <a:pt x="1766310" y="144323"/>
                  <a:pt x="1762233" y="151989"/>
                  <a:pt x="1759592" y="161411"/>
                </a:cubicBezTo>
                <a:cubicBezTo>
                  <a:pt x="1759379" y="166918"/>
                  <a:pt x="1759100" y="172468"/>
                  <a:pt x="1758755" y="178063"/>
                </a:cubicBezTo>
                <a:cubicBezTo>
                  <a:pt x="1758410" y="183658"/>
                  <a:pt x="1758219" y="189032"/>
                  <a:pt x="1758182" y="194186"/>
                </a:cubicBezTo>
                <a:cubicBezTo>
                  <a:pt x="1758241" y="198827"/>
                  <a:pt x="1758476" y="202938"/>
                  <a:pt x="1758887" y="206521"/>
                </a:cubicBezTo>
                <a:cubicBezTo>
                  <a:pt x="1757815" y="206507"/>
                  <a:pt x="1756611" y="206448"/>
                  <a:pt x="1755275" y="206345"/>
                </a:cubicBezTo>
                <a:cubicBezTo>
                  <a:pt x="1753938" y="206242"/>
                  <a:pt x="1752558" y="206184"/>
                  <a:pt x="1751134" y="206169"/>
                </a:cubicBezTo>
                <a:cubicBezTo>
                  <a:pt x="1746031" y="206198"/>
                  <a:pt x="1740906" y="206404"/>
                  <a:pt x="1735759" y="206786"/>
                </a:cubicBezTo>
                <a:cubicBezTo>
                  <a:pt x="1730612" y="207167"/>
                  <a:pt x="1726457" y="207549"/>
                  <a:pt x="1723292" y="207931"/>
                </a:cubicBezTo>
                <a:cubicBezTo>
                  <a:pt x="1722176" y="197417"/>
                  <a:pt x="1721589" y="187784"/>
                  <a:pt x="1721530" y="179032"/>
                </a:cubicBezTo>
                <a:cubicBezTo>
                  <a:pt x="1721273" y="163386"/>
                  <a:pt x="1723990" y="149392"/>
                  <a:pt x="1729680" y="137050"/>
                </a:cubicBezTo>
                <a:cubicBezTo>
                  <a:pt x="1735370" y="124707"/>
                  <a:pt x="1745575" y="112740"/>
                  <a:pt x="1760297" y="101146"/>
                </a:cubicBezTo>
                <a:cubicBezTo>
                  <a:pt x="1764849" y="97497"/>
                  <a:pt x="1768167" y="93077"/>
                  <a:pt x="1770253" y="87886"/>
                </a:cubicBezTo>
                <a:cubicBezTo>
                  <a:pt x="1772338" y="82695"/>
                  <a:pt x="1773366" y="77482"/>
                  <a:pt x="1773336" y="72247"/>
                </a:cubicBezTo>
                <a:cubicBezTo>
                  <a:pt x="1773321" y="67034"/>
                  <a:pt x="1772382" y="62482"/>
                  <a:pt x="1770517" y="58591"/>
                </a:cubicBezTo>
                <a:cubicBezTo>
                  <a:pt x="1768652" y="54700"/>
                  <a:pt x="1765950" y="52086"/>
                  <a:pt x="1762411" y="50749"/>
                </a:cubicBezTo>
                <a:cubicBezTo>
                  <a:pt x="1754276" y="44942"/>
                  <a:pt x="1745084" y="41932"/>
                  <a:pt x="1734834" y="41719"/>
                </a:cubicBezTo>
                <a:cubicBezTo>
                  <a:pt x="1724584" y="41506"/>
                  <a:pt x="1714511" y="40874"/>
                  <a:pt x="1704614" y="39824"/>
                </a:cubicBezTo>
                <a:close/>
                <a:moveTo>
                  <a:pt x="3865989" y="0"/>
                </a:moveTo>
                <a:lnTo>
                  <a:pt x="3872685" y="41939"/>
                </a:lnTo>
                <a:cubicBezTo>
                  <a:pt x="3866649" y="42732"/>
                  <a:pt x="3861010" y="43789"/>
                  <a:pt x="3855768" y="45111"/>
                </a:cubicBezTo>
                <a:cubicBezTo>
                  <a:pt x="3850526" y="46432"/>
                  <a:pt x="3845944" y="48547"/>
                  <a:pt x="3842023" y="51454"/>
                </a:cubicBezTo>
                <a:cubicBezTo>
                  <a:pt x="3837244" y="54935"/>
                  <a:pt x="3833587" y="59604"/>
                  <a:pt x="3831054" y="65463"/>
                </a:cubicBezTo>
                <a:cubicBezTo>
                  <a:pt x="3828521" y="71322"/>
                  <a:pt x="3827244" y="77578"/>
                  <a:pt x="3827221" y="84230"/>
                </a:cubicBezTo>
                <a:cubicBezTo>
                  <a:pt x="3827207" y="88488"/>
                  <a:pt x="3827765" y="92659"/>
                  <a:pt x="3828895" y="96741"/>
                </a:cubicBezTo>
                <a:cubicBezTo>
                  <a:pt x="3830026" y="100823"/>
                  <a:pt x="3831818" y="104641"/>
                  <a:pt x="3834270" y="108195"/>
                </a:cubicBezTo>
                <a:cubicBezTo>
                  <a:pt x="3839735" y="116020"/>
                  <a:pt x="3846113" y="125353"/>
                  <a:pt x="3853405" y="136193"/>
                </a:cubicBezTo>
                <a:cubicBezTo>
                  <a:pt x="3860697" y="147033"/>
                  <a:pt x="3867128" y="158950"/>
                  <a:pt x="3872697" y="171945"/>
                </a:cubicBezTo>
                <a:cubicBezTo>
                  <a:pt x="3878267" y="184939"/>
                  <a:pt x="3881199" y="198579"/>
                  <a:pt x="3881495" y="212865"/>
                </a:cubicBezTo>
                <a:cubicBezTo>
                  <a:pt x="3881561" y="221323"/>
                  <a:pt x="3880195" y="229869"/>
                  <a:pt x="3877398" y="238504"/>
                </a:cubicBezTo>
                <a:cubicBezTo>
                  <a:pt x="3874601" y="247138"/>
                  <a:pt x="3869975" y="255861"/>
                  <a:pt x="3863521" y="264671"/>
                </a:cubicBezTo>
                <a:cubicBezTo>
                  <a:pt x="3854167" y="273519"/>
                  <a:pt x="3841598" y="279701"/>
                  <a:pt x="3825812" y="283218"/>
                </a:cubicBezTo>
                <a:cubicBezTo>
                  <a:pt x="3810026" y="286735"/>
                  <a:pt x="3792170" y="288423"/>
                  <a:pt x="3772243" y="288284"/>
                </a:cubicBezTo>
                <a:lnTo>
                  <a:pt x="3771538" y="243174"/>
                </a:lnTo>
                <a:cubicBezTo>
                  <a:pt x="3772889" y="243174"/>
                  <a:pt x="3774417" y="243174"/>
                  <a:pt x="3776120" y="243174"/>
                </a:cubicBezTo>
                <a:cubicBezTo>
                  <a:pt x="3777721" y="243174"/>
                  <a:pt x="3779453" y="243174"/>
                  <a:pt x="3781318" y="243174"/>
                </a:cubicBezTo>
                <a:cubicBezTo>
                  <a:pt x="3783183" y="243174"/>
                  <a:pt x="3785092" y="243174"/>
                  <a:pt x="3787045" y="243174"/>
                </a:cubicBezTo>
                <a:cubicBezTo>
                  <a:pt x="3795254" y="243467"/>
                  <a:pt x="3803771" y="242439"/>
                  <a:pt x="3812596" y="240090"/>
                </a:cubicBezTo>
                <a:cubicBezTo>
                  <a:pt x="3821421" y="237740"/>
                  <a:pt x="3828881" y="232307"/>
                  <a:pt x="3834975" y="223790"/>
                </a:cubicBezTo>
                <a:cubicBezTo>
                  <a:pt x="3835973" y="218504"/>
                  <a:pt x="3836443" y="213570"/>
                  <a:pt x="3836385" y="208988"/>
                </a:cubicBezTo>
                <a:cubicBezTo>
                  <a:pt x="3836133" y="197177"/>
                  <a:pt x="3833531" y="186417"/>
                  <a:pt x="3828582" y="176708"/>
                </a:cubicBezTo>
                <a:cubicBezTo>
                  <a:pt x="3823632" y="167000"/>
                  <a:pt x="3817848" y="157848"/>
                  <a:pt x="3811231" y="149252"/>
                </a:cubicBezTo>
                <a:cubicBezTo>
                  <a:pt x="3804612" y="140656"/>
                  <a:pt x="3798674" y="132121"/>
                  <a:pt x="3793417" y="123646"/>
                </a:cubicBezTo>
                <a:cubicBezTo>
                  <a:pt x="3788159" y="115172"/>
                  <a:pt x="3785095" y="106262"/>
                  <a:pt x="3784226" y="96917"/>
                </a:cubicBezTo>
                <a:cubicBezTo>
                  <a:pt x="3783932" y="92747"/>
                  <a:pt x="3783814" y="88400"/>
                  <a:pt x="3783873" y="83877"/>
                </a:cubicBezTo>
                <a:cubicBezTo>
                  <a:pt x="3783631" y="71403"/>
                  <a:pt x="3785349" y="58995"/>
                  <a:pt x="3789027" y="46653"/>
                </a:cubicBezTo>
                <a:cubicBezTo>
                  <a:pt x="3792706" y="34310"/>
                  <a:pt x="3799799" y="23928"/>
                  <a:pt x="3810305" y="15507"/>
                </a:cubicBezTo>
                <a:cubicBezTo>
                  <a:pt x="3815995" y="11425"/>
                  <a:pt x="3823823" y="8047"/>
                  <a:pt x="3833785" y="5375"/>
                </a:cubicBezTo>
                <a:cubicBezTo>
                  <a:pt x="3843749" y="2702"/>
                  <a:pt x="3854483" y="911"/>
                  <a:pt x="3865989" y="0"/>
                </a:cubicBezTo>
                <a:close/>
              </a:path>
            </a:pathLst>
          </a:custGeom>
          <a:solidFill>
            <a:srgbClr val="00A9C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0" i="0" u="none" strike="noStrike" dirty="0">
              <a:solidFill>
                <a:srgbClr val="00A9C1"/>
              </a:solidFill>
              <a:latin typeface="Arial" panose="020B0604020202020204" pitchFamily="34" charset="0"/>
              <a:cs typeface="PraterSansPro" panose="020B0504020101020102" pitchFamily="34" charset="0"/>
            </a:endParaRPr>
          </a:p>
        </p:txBody>
      </p:sp>
      <p:pic>
        <p:nvPicPr>
          <p:cNvPr id="3" name="Picture 2" title="Image of indoor hydrophonic farm">
            <a:extLst>
              <a:ext uri="{FF2B5EF4-FFF2-40B4-BE49-F238E27FC236}">
                <a16:creationId xmlns:a16="http://schemas.microsoft.com/office/drawing/2014/main" id="{8315D7F2-D408-44CE-BE98-0374333859D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38872" y="1673985"/>
            <a:ext cx="7525809" cy="5022659"/>
          </a:xfrm>
          <a:prstGeom prst="rect">
            <a:avLst/>
          </a:prstGeom>
        </p:spPr>
      </p:pic>
      <p:pic>
        <p:nvPicPr>
          <p:cNvPr id="6" name="Picture 5" title="Illustration of gum leaves and flowers">
            <a:extLst>
              <a:ext uri="{FF2B5EF4-FFF2-40B4-BE49-F238E27FC236}">
                <a16:creationId xmlns:a16="http://schemas.microsoft.com/office/drawing/2014/main" id="{62971FA6-2350-4C2C-802C-6CF9563B2CC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5722900" y="-665379"/>
            <a:ext cx="2421974" cy="5808879"/>
          </a:xfrm>
          <a:prstGeom prst="rect">
            <a:avLst/>
          </a:prstGeom>
        </p:spPr>
      </p:pic>
      <p:sp>
        <p:nvSpPr>
          <p:cNvPr id="8" name="TextBox 7">
            <a:extLst>
              <a:ext uri="{FF2B5EF4-FFF2-40B4-BE49-F238E27FC236}">
                <a16:creationId xmlns:a16="http://schemas.microsoft.com/office/drawing/2014/main" id="{020C8C21-321A-4A01-94AF-D647C293FC32}"/>
              </a:ext>
            </a:extLst>
          </p:cNvPr>
          <p:cNvSpPr txBox="1"/>
          <p:nvPr/>
        </p:nvSpPr>
        <p:spPr>
          <a:xfrm>
            <a:off x="1042255" y="1673985"/>
            <a:ext cx="7810197" cy="7171194"/>
          </a:xfrm>
          <a:prstGeom prst="rect">
            <a:avLst/>
          </a:prstGeom>
          <a:noFill/>
        </p:spPr>
        <p:txBody>
          <a:bodyPr wrap="square" rtlCol="0">
            <a:spAutoFit/>
          </a:bodyPr>
          <a:lstStyle/>
          <a:p>
            <a:r>
              <a:rPr lang="en-US" sz="2000" b="0" i="0" u="none" strike="noStrike" dirty="0">
                <a:solidFill>
                  <a:srgbClr val="000000"/>
                </a:solidFill>
                <a:latin typeface="Arial" panose="020B0604020202020204" pitchFamily="34" charset="0"/>
              </a:rPr>
              <a:t>This READ ALOUD Interactive Slideshow is for primary classes taking part in </a:t>
            </a:r>
            <a:r>
              <a:rPr lang="en-US" sz="2000" b="0" i="0" u="none" strike="noStrike" dirty="0">
                <a:solidFill>
                  <a:srgbClr val="283583"/>
                </a:solidFill>
                <a:latin typeface="Arial" panose="020B0604020202020204" pitchFamily="34" charset="0"/>
              </a:rPr>
              <a:t>Australia Post Stamp Collecting Month 2021</a:t>
            </a:r>
            <a:r>
              <a:rPr lang="en-US" sz="2000" b="0" i="0" u="none" strike="noStrike" dirty="0">
                <a:solidFill>
                  <a:srgbClr val="000000"/>
                </a:solidFill>
                <a:latin typeface="Arial" panose="020B0604020202020204" pitchFamily="34" charset="0"/>
              </a:rPr>
              <a:t>. It introduces the </a:t>
            </a:r>
            <a:r>
              <a:rPr lang="en-US" sz="2000" b="0" i="0" u="none" strike="noStrike" dirty="0">
                <a:solidFill>
                  <a:srgbClr val="283583"/>
                </a:solidFill>
                <a:latin typeface="Arial" panose="020B0604020202020204" pitchFamily="34" charset="0"/>
              </a:rPr>
              <a:t>Smart Solutions!</a:t>
            </a:r>
            <a:r>
              <a:rPr lang="en-US" sz="2000" b="0" i="0" u="none" strike="noStrike" dirty="0">
                <a:solidFill>
                  <a:srgbClr val="00A9C1"/>
                </a:solidFill>
                <a:latin typeface="Arial" panose="020B0604020202020204" pitchFamily="34" charset="0"/>
              </a:rPr>
              <a:t> </a:t>
            </a:r>
            <a:r>
              <a:rPr lang="en-US" sz="2000" b="0" i="0" u="none" strike="noStrike" dirty="0">
                <a:solidFill>
                  <a:srgbClr val="000000"/>
                </a:solidFill>
                <a:latin typeface="Arial" panose="020B0604020202020204" pitchFamily="34" charset="0"/>
              </a:rPr>
              <a:t>unit, one of three innovation themes of this year’s </a:t>
            </a:r>
            <a:r>
              <a:rPr lang="en-US" sz="2000" b="0" i="0" u="none" strike="noStrike" dirty="0">
                <a:solidFill>
                  <a:srgbClr val="283583"/>
                </a:solidFill>
                <a:latin typeface="Arial" panose="020B0604020202020204" pitchFamily="34" charset="0"/>
              </a:rPr>
              <a:t>Full STEAM Ahead! </a:t>
            </a:r>
            <a:r>
              <a:rPr lang="en-US" sz="2000" b="0" i="0" u="none" strike="noStrike" dirty="0">
                <a:solidFill>
                  <a:srgbClr val="000000"/>
                </a:solidFill>
                <a:latin typeface="Arial" panose="020B0604020202020204" pitchFamily="34" charset="0"/>
              </a:rPr>
              <a:t>program.</a:t>
            </a:r>
          </a:p>
          <a:p>
            <a:endParaRPr lang="en-US" sz="2000" b="0" i="0" u="none" strike="noStrike" dirty="0">
              <a:solidFill>
                <a:srgbClr val="000000"/>
              </a:solidFill>
              <a:latin typeface="Arial" panose="020B0604020202020204" pitchFamily="34" charset="0"/>
            </a:endParaRPr>
          </a:p>
          <a:p>
            <a:r>
              <a:rPr lang="en-US" sz="2000" b="0" i="0" u="none" strike="noStrike" dirty="0">
                <a:solidFill>
                  <a:srgbClr val="000000"/>
                </a:solidFill>
                <a:latin typeface="Arial" panose="020B0604020202020204" pitchFamily="34" charset="0"/>
              </a:rPr>
              <a:t>The slideshow examines how advances in technology are changing how we produce energy and food, how our cities are designed and much more. It features background information, quizzes and thought-provoking discussion questions intended to extend your students’ thinking about technology and STEAM-learning.</a:t>
            </a:r>
          </a:p>
          <a:p>
            <a:endParaRPr lang="en-US" sz="2000" b="0" i="0" u="none" strike="noStrike" dirty="0">
              <a:solidFill>
                <a:srgbClr val="000000"/>
              </a:solidFill>
              <a:latin typeface="Arial" panose="020B0604020202020204" pitchFamily="34" charset="0"/>
            </a:endParaRPr>
          </a:p>
          <a:p>
            <a:r>
              <a:rPr lang="en-US" sz="2000" b="0" i="0" u="none" strike="noStrike" dirty="0">
                <a:solidFill>
                  <a:srgbClr val="000000"/>
                </a:solidFill>
                <a:latin typeface="Arial" panose="020B0604020202020204" pitchFamily="34" charset="0"/>
              </a:rPr>
              <a:t>Teachers should read through and discuss this slideshow with their class. Some of the topics discussed raise ethical issues. Teachers should use their discretion when introducing some of these themes.</a:t>
            </a:r>
          </a:p>
          <a:p>
            <a:endParaRPr lang="en-US" sz="2000" b="0" i="0" u="none" strike="noStrike" dirty="0">
              <a:solidFill>
                <a:srgbClr val="000000"/>
              </a:solidFill>
              <a:latin typeface="Arial" panose="020B0604020202020204" pitchFamily="34" charset="0"/>
            </a:endParaRPr>
          </a:p>
          <a:p>
            <a:r>
              <a:rPr lang="en-US" sz="2000" b="0" i="0" u="none" strike="noStrike" dirty="0">
                <a:solidFill>
                  <a:srgbClr val="000000"/>
                </a:solidFill>
                <a:latin typeface="Arial" panose="020B0604020202020204" pitchFamily="34" charset="0"/>
              </a:rPr>
              <a:t>The content in this slideshow is linked to the Australian Curriculum. For more detail, please see </a:t>
            </a:r>
            <a:r>
              <a:rPr lang="en-US" sz="2000" b="0" i="0" u="none" strike="noStrike" dirty="0">
                <a:latin typeface="Arial" panose="020B0604020202020204" pitchFamily="34" charset="0"/>
              </a:rPr>
              <a:t>the</a:t>
            </a:r>
          </a:p>
          <a:p>
            <a:r>
              <a:rPr lang="en-US" sz="2000" b="0" i="0" u="none" strike="noStrike" dirty="0">
                <a:solidFill>
                  <a:srgbClr val="283583"/>
                </a:solidFill>
                <a:latin typeface="Arial" panose="020B0604020202020204" pitchFamily="34" charset="0"/>
              </a:rPr>
              <a:t>Australia Post Stamp Collecting</a:t>
            </a:r>
          </a:p>
          <a:p>
            <a:r>
              <a:rPr lang="en-US" sz="2000" b="0" i="0" u="none" strike="noStrike" dirty="0">
                <a:solidFill>
                  <a:srgbClr val="283583"/>
                </a:solidFill>
                <a:latin typeface="Arial" panose="020B0604020202020204" pitchFamily="34" charset="0"/>
              </a:rPr>
              <a:t>Month 2021</a:t>
            </a:r>
            <a:r>
              <a:rPr lang="en-US" sz="2000" b="0" i="0" u="none" strike="noStrike" dirty="0">
                <a:solidFill>
                  <a:srgbClr val="00A9C1"/>
                </a:solidFill>
                <a:latin typeface="Arial" panose="020B0604020202020204" pitchFamily="34" charset="0"/>
              </a:rPr>
              <a:t> </a:t>
            </a:r>
            <a:r>
              <a:rPr lang="en-US" sz="2000" b="0" i="0" u="none" strike="noStrike" dirty="0">
                <a:solidFill>
                  <a:srgbClr val="000000"/>
                </a:solidFill>
                <a:latin typeface="Arial" panose="020B0604020202020204" pitchFamily="34" charset="0"/>
              </a:rPr>
              <a:t>Teacher Guides.</a:t>
            </a:r>
          </a:p>
          <a:p>
            <a:endParaRPr lang="en-US" sz="2000" b="0" i="0" u="none" strike="noStrike" dirty="0">
              <a:solidFill>
                <a:srgbClr val="000000"/>
              </a:solidFill>
              <a:latin typeface="Arial" panose="020B0604020202020204" pitchFamily="34" charset="0"/>
            </a:endParaRPr>
          </a:p>
          <a:p>
            <a:r>
              <a:rPr lang="en-US" sz="2000" b="0" i="0" u="none" strike="noStrike" dirty="0">
                <a:solidFill>
                  <a:srgbClr val="000000"/>
                </a:solidFill>
                <a:latin typeface="Arial" panose="020B0604020202020204" pitchFamily="34" charset="0"/>
              </a:rPr>
              <a:t>The Teacher Guides provide</a:t>
            </a:r>
          </a:p>
          <a:p>
            <a:r>
              <a:rPr lang="en-US" sz="2000" b="0" i="0" u="none" strike="noStrike" dirty="0">
                <a:solidFill>
                  <a:srgbClr val="000000"/>
                </a:solidFill>
                <a:latin typeface="Arial" panose="020B0604020202020204" pitchFamily="34" charset="0"/>
              </a:rPr>
              <a:t>a range of complementary</a:t>
            </a:r>
          </a:p>
          <a:p>
            <a:r>
              <a:rPr lang="en-US" sz="2000" b="0" i="0" u="none" strike="noStrike" dirty="0">
                <a:solidFill>
                  <a:srgbClr val="000000"/>
                </a:solidFill>
                <a:latin typeface="Arial" panose="020B0604020202020204" pitchFamily="34" charset="0"/>
              </a:rPr>
              <a:t>activities and investigations.</a:t>
            </a:r>
          </a:p>
        </p:txBody>
      </p:sp>
      <p:sp>
        <p:nvSpPr>
          <p:cNvPr id="47" name="TextBox 46" title="Text: Who is this slideshow for?">
            <a:extLst>
              <a:ext uri="{FF2B5EF4-FFF2-40B4-BE49-F238E27FC236}">
                <a16:creationId xmlns:a16="http://schemas.microsoft.com/office/drawing/2014/main" id="{A4F63C63-0A17-40E9-A091-521FC4B8ED94}"/>
              </a:ext>
            </a:extLst>
          </p:cNvPr>
          <p:cNvSpPr txBox="1"/>
          <p:nvPr/>
        </p:nvSpPr>
        <p:spPr>
          <a:xfrm>
            <a:off x="1140439" y="805743"/>
            <a:ext cx="5423078" cy="466440"/>
          </a:xfrm>
          <a:custGeom>
            <a:avLst/>
            <a:gdLst/>
            <a:ahLst/>
            <a:cxnLst/>
            <a:rect l="l" t="t" r="r" b="b"/>
            <a:pathLst>
              <a:path w="5423078" h="466440">
                <a:moveTo>
                  <a:pt x="5311806" y="368094"/>
                </a:moveTo>
                <a:cubicBezTo>
                  <a:pt x="5315202" y="368094"/>
                  <a:pt x="5318527" y="368515"/>
                  <a:pt x="5321782" y="369358"/>
                </a:cubicBezTo>
                <a:cubicBezTo>
                  <a:pt x="5325036" y="370201"/>
                  <a:pt x="5328080" y="371466"/>
                  <a:pt x="5330914" y="373152"/>
                </a:cubicBezTo>
                <a:cubicBezTo>
                  <a:pt x="5339344" y="378233"/>
                  <a:pt x="5345665" y="384227"/>
                  <a:pt x="5349880" y="391135"/>
                </a:cubicBezTo>
                <a:cubicBezTo>
                  <a:pt x="5354095" y="398042"/>
                  <a:pt x="5356203" y="405723"/>
                  <a:pt x="5356203" y="414176"/>
                </a:cubicBezTo>
                <a:cubicBezTo>
                  <a:pt x="5356226" y="417021"/>
                  <a:pt x="5356039" y="420041"/>
                  <a:pt x="5355641" y="423238"/>
                </a:cubicBezTo>
                <a:cubicBezTo>
                  <a:pt x="5355242" y="426434"/>
                  <a:pt x="5354493" y="429595"/>
                  <a:pt x="5353393" y="432721"/>
                </a:cubicBezTo>
                <a:cubicBezTo>
                  <a:pt x="5349810" y="442790"/>
                  <a:pt x="5344190" y="450189"/>
                  <a:pt x="5336533" y="454919"/>
                </a:cubicBezTo>
                <a:cubicBezTo>
                  <a:pt x="5328877" y="459649"/>
                  <a:pt x="5320447" y="461991"/>
                  <a:pt x="5311245" y="461944"/>
                </a:cubicBezTo>
                <a:cubicBezTo>
                  <a:pt x="5302346" y="461885"/>
                  <a:pt x="5294010" y="459895"/>
                  <a:pt x="5286237" y="455973"/>
                </a:cubicBezTo>
                <a:cubicBezTo>
                  <a:pt x="5278462" y="452051"/>
                  <a:pt x="5272374" y="446548"/>
                  <a:pt x="5267972" y="439465"/>
                </a:cubicBezTo>
                <a:cubicBezTo>
                  <a:pt x="5265725" y="435554"/>
                  <a:pt x="5264039" y="431855"/>
                  <a:pt x="5262915" y="428366"/>
                </a:cubicBezTo>
                <a:cubicBezTo>
                  <a:pt x="5261791" y="424877"/>
                  <a:pt x="5261229" y="421458"/>
                  <a:pt x="5261229" y="418110"/>
                </a:cubicBezTo>
                <a:cubicBezTo>
                  <a:pt x="5261615" y="410933"/>
                  <a:pt x="5263652" y="403651"/>
                  <a:pt x="5267340" y="396263"/>
                </a:cubicBezTo>
                <a:cubicBezTo>
                  <a:pt x="5271028" y="388875"/>
                  <a:pt x="5274049" y="383981"/>
                  <a:pt x="5276402" y="381581"/>
                </a:cubicBezTo>
                <a:cubicBezTo>
                  <a:pt x="5280722" y="377331"/>
                  <a:pt x="5285991" y="374030"/>
                  <a:pt x="5292208" y="371676"/>
                </a:cubicBezTo>
                <a:cubicBezTo>
                  <a:pt x="5298425" y="369323"/>
                  <a:pt x="5304957" y="368129"/>
                  <a:pt x="5311806" y="368094"/>
                </a:cubicBezTo>
                <a:close/>
                <a:moveTo>
                  <a:pt x="3051124" y="187138"/>
                </a:moveTo>
                <a:cubicBezTo>
                  <a:pt x="3043924" y="187044"/>
                  <a:pt x="3037531" y="188496"/>
                  <a:pt x="3031947" y="191493"/>
                </a:cubicBezTo>
                <a:cubicBezTo>
                  <a:pt x="3026362" y="194490"/>
                  <a:pt x="3022639" y="199595"/>
                  <a:pt x="3020777" y="206807"/>
                </a:cubicBezTo>
                <a:cubicBezTo>
                  <a:pt x="3019384" y="213363"/>
                  <a:pt x="3018377" y="221325"/>
                  <a:pt x="3017757" y="230691"/>
                </a:cubicBezTo>
                <a:cubicBezTo>
                  <a:pt x="3017136" y="240057"/>
                  <a:pt x="3016832" y="250266"/>
                  <a:pt x="3016844" y="261319"/>
                </a:cubicBezTo>
                <a:cubicBezTo>
                  <a:pt x="3016858" y="276794"/>
                  <a:pt x="3017392" y="292175"/>
                  <a:pt x="3018446" y="307463"/>
                </a:cubicBezTo>
                <a:cubicBezTo>
                  <a:pt x="3019501" y="322751"/>
                  <a:pt x="3020993" y="336134"/>
                  <a:pt x="3022921" y="347613"/>
                </a:cubicBezTo>
                <a:cubicBezTo>
                  <a:pt x="3024850" y="359092"/>
                  <a:pt x="3027133" y="366855"/>
                  <a:pt x="3029769" y="370904"/>
                </a:cubicBezTo>
                <a:cubicBezTo>
                  <a:pt x="3032766" y="374861"/>
                  <a:pt x="3037309" y="377905"/>
                  <a:pt x="3043397" y="380036"/>
                </a:cubicBezTo>
                <a:cubicBezTo>
                  <a:pt x="3049485" y="382167"/>
                  <a:pt x="3055995" y="383244"/>
                  <a:pt x="3062926" y="383267"/>
                </a:cubicBezTo>
                <a:cubicBezTo>
                  <a:pt x="3068358" y="383267"/>
                  <a:pt x="3073509" y="382565"/>
                  <a:pt x="3078380" y="381160"/>
                </a:cubicBezTo>
                <a:cubicBezTo>
                  <a:pt x="3083250" y="379755"/>
                  <a:pt x="3087278" y="377647"/>
                  <a:pt x="3090462" y="374838"/>
                </a:cubicBezTo>
                <a:cubicBezTo>
                  <a:pt x="3089151" y="342489"/>
                  <a:pt x="3087559" y="311651"/>
                  <a:pt x="3085685" y="282322"/>
                </a:cubicBezTo>
                <a:cubicBezTo>
                  <a:pt x="3083812" y="252994"/>
                  <a:pt x="3082782" y="223701"/>
                  <a:pt x="3082595" y="194444"/>
                </a:cubicBezTo>
                <a:cubicBezTo>
                  <a:pt x="3078579" y="192418"/>
                  <a:pt x="3073826" y="190709"/>
                  <a:pt x="3068334" y="189316"/>
                </a:cubicBezTo>
                <a:cubicBezTo>
                  <a:pt x="3062844" y="187922"/>
                  <a:pt x="3057107" y="187196"/>
                  <a:pt x="3051124" y="187138"/>
                </a:cubicBezTo>
                <a:close/>
                <a:moveTo>
                  <a:pt x="4900660" y="176460"/>
                </a:moveTo>
                <a:cubicBezTo>
                  <a:pt x="4892781" y="176472"/>
                  <a:pt x="4885920" y="178697"/>
                  <a:pt x="4880077" y="183134"/>
                </a:cubicBezTo>
                <a:cubicBezTo>
                  <a:pt x="4874235" y="187571"/>
                  <a:pt x="4871168" y="194151"/>
                  <a:pt x="4870875" y="202873"/>
                </a:cubicBezTo>
                <a:cubicBezTo>
                  <a:pt x="4870855" y="219064"/>
                  <a:pt x="4870861" y="237752"/>
                  <a:pt x="4870893" y="258939"/>
                </a:cubicBezTo>
                <a:cubicBezTo>
                  <a:pt x="4870925" y="280126"/>
                  <a:pt x="4871107" y="301080"/>
                  <a:pt x="4871437" y="321801"/>
                </a:cubicBezTo>
                <a:cubicBezTo>
                  <a:pt x="4871768" y="342523"/>
                  <a:pt x="4872371" y="360280"/>
                  <a:pt x="4873246" y="375075"/>
                </a:cubicBezTo>
                <a:cubicBezTo>
                  <a:pt x="4874121" y="389869"/>
                  <a:pt x="4875391" y="398969"/>
                  <a:pt x="4877057" y="402374"/>
                </a:cubicBezTo>
                <a:cubicBezTo>
                  <a:pt x="4879153" y="405770"/>
                  <a:pt x="4882548" y="408392"/>
                  <a:pt x="4887243" y="410242"/>
                </a:cubicBezTo>
                <a:cubicBezTo>
                  <a:pt x="4891938" y="412092"/>
                  <a:pt x="4897159" y="413029"/>
                  <a:pt x="4902908" y="413052"/>
                </a:cubicBezTo>
                <a:cubicBezTo>
                  <a:pt x="4909324" y="413099"/>
                  <a:pt x="4915178" y="411741"/>
                  <a:pt x="4920470" y="408978"/>
                </a:cubicBezTo>
                <a:cubicBezTo>
                  <a:pt x="4925762" y="406215"/>
                  <a:pt x="4929086" y="401766"/>
                  <a:pt x="4930445" y="395631"/>
                </a:cubicBezTo>
                <a:cubicBezTo>
                  <a:pt x="4931299" y="390901"/>
                  <a:pt x="4931978" y="382377"/>
                  <a:pt x="4932482" y="370061"/>
                </a:cubicBezTo>
                <a:cubicBezTo>
                  <a:pt x="4932985" y="357744"/>
                  <a:pt x="4933243" y="343039"/>
                  <a:pt x="4933254" y="325946"/>
                </a:cubicBezTo>
                <a:cubicBezTo>
                  <a:pt x="4933254" y="306183"/>
                  <a:pt x="4932974" y="285296"/>
                  <a:pt x="4932412" y="263286"/>
                </a:cubicBezTo>
                <a:cubicBezTo>
                  <a:pt x="4931849" y="241275"/>
                  <a:pt x="4931006" y="220388"/>
                  <a:pt x="4929883" y="200625"/>
                </a:cubicBezTo>
                <a:cubicBezTo>
                  <a:pt x="4929297" y="192488"/>
                  <a:pt x="4926113" y="186424"/>
                  <a:pt x="4920329" y="182431"/>
                </a:cubicBezTo>
                <a:cubicBezTo>
                  <a:pt x="4914545" y="178439"/>
                  <a:pt x="4907989" y="176449"/>
                  <a:pt x="4900660" y="176460"/>
                </a:cubicBezTo>
                <a:close/>
                <a:moveTo>
                  <a:pt x="3967210" y="176460"/>
                </a:moveTo>
                <a:cubicBezTo>
                  <a:pt x="3959331" y="176472"/>
                  <a:pt x="3952470" y="178697"/>
                  <a:pt x="3946628" y="183134"/>
                </a:cubicBezTo>
                <a:cubicBezTo>
                  <a:pt x="3940785" y="187571"/>
                  <a:pt x="3937718" y="194151"/>
                  <a:pt x="3937425" y="202873"/>
                </a:cubicBezTo>
                <a:cubicBezTo>
                  <a:pt x="3937405" y="219064"/>
                  <a:pt x="3937411" y="237752"/>
                  <a:pt x="3937443" y="258939"/>
                </a:cubicBezTo>
                <a:cubicBezTo>
                  <a:pt x="3937475" y="280126"/>
                  <a:pt x="3937657" y="301080"/>
                  <a:pt x="3937987" y="321801"/>
                </a:cubicBezTo>
                <a:cubicBezTo>
                  <a:pt x="3938318" y="342523"/>
                  <a:pt x="3938921" y="360280"/>
                  <a:pt x="3939796" y="375075"/>
                </a:cubicBezTo>
                <a:cubicBezTo>
                  <a:pt x="3940671" y="389869"/>
                  <a:pt x="3941942" y="398969"/>
                  <a:pt x="3943607" y="402374"/>
                </a:cubicBezTo>
                <a:cubicBezTo>
                  <a:pt x="3945703" y="405770"/>
                  <a:pt x="3949098" y="408392"/>
                  <a:pt x="3953793" y="410242"/>
                </a:cubicBezTo>
                <a:cubicBezTo>
                  <a:pt x="3958488" y="412092"/>
                  <a:pt x="3963709" y="413029"/>
                  <a:pt x="3969458" y="413052"/>
                </a:cubicBezTo>
                <a:cubicBezTo>
                  <a:pt x="3975874" y="413099"/>
                  <a:pt x="3981728" y="411741"/>
                  <a:pt x="3987020" y="408978"/>
                </a:cubicBezTo>
                <a:cubicBezTo>
                  <a:pt x="3992312" y="406215"/>
                  <a:pt x="3995637" y="401766"/>
                  <a:pt x="3996995" y="395631"/>
                </a:cubicBezTo>
                <a:cubicBezTo>
                  <a:pt x="3997850" y="390901"/>
                  <a:pt x="3998528" y="382377"/>
                  <a:pt x="3999032" y="370061"/>
                </a:cubicBezTo>
                <a:cubicBezTo>
                  <a:pt x="3999535" y="357744"/>
                  <a:pt x="3999793" y="343039"/>
                  <a:pt x="3999805" y="325946"/>
                </a:cubicBezTo>
                <a:cubicBezTo>
                  <a:pt x="3999805" y="306183"/>
                  <a:pt x="3999524" y="285296"/>
                  <a:pt x="3998962" y="263286"/>
                </a:cubicBezTo>
                <a:cubicBezTo>
                  <a:pt x="3998400" y="241275"/>
                  <a:pt x="3997557" y="220388"/>
                  <a:pt x="3996433" y="200625"/>
                </a:cubicBezTo>
                <a:cubicBezTo>
                  <a:pt x="3995847" y="192488"/>
                  <a:pt x="3992663" y="186424"/>
                  <a:pt x="3986879" y="182431"/>
                </a:cubicBezTo>
                <a:cubicBezTo>
                  <a:pt x="3981096" y="178439"/>
                  <a:pt x="3974539" y="176449"/>
                  <a:pt x="3967210" y="176460"/>
                </a:cubicBezTo>
                <a:close/>
                <a:moveTo>
                  <a:pt x="843010" y="176460"/>
                </a:moveTo>
                <a:cubicBezTo>
                  <a:pt x="835131" y="176472"/>
                  <a:pt x="828270" y="178697"/>
                  <a:pt x="822428" y="183134"/>
                </a:cubicBezTo>
                <a:cubicBezTo>
                  <a:pt x="816586" y="187571"/>
                  <a:pt x="813518" y="194151"/>
                  <a:pt x="813225" y="202873"/>
                </a:cubicBezTo>
                <a:cubicBezTo>
                  <a:pt x="813205" y="219064"/>
                  <a:pt x="813211" y="237752"/>
                  <a:pt x="813243" y="258939"/>
                </a:cubicBezTo>
                <a:cubicBezTo>
                  <a:pt x="813275" y="280126"/>
                  <a:pt x="813457" y="301080"/>
                  <a:pt x="813787" y="321801"/>
                </a:cubicBezTo>
                <a:cubicBezTo>
                  <a:pt x="814118" y="342523"/>
                  <a:pt x="814721" y="360280"/>
                  <a:pt x="815596" y="375075"/>
                </a:cubicBezTo>
                <a:cubicBezTo>
                  <a:pt x="816471" y="389869"/>
                  <a:pt x="817742" y="398969"/>
                  <a:pt x="819407" y="402374"/>
                </a:cubicBezTo>
                <a:cubicBezTo>
                  <a:pt x="821503" y="405770"/>
                  <a:pt x="824898" y="408392"/>
                  <a:pt x="829593" y="410242"/>
                </a:cubicBezTo>
                <a:cubicBezTo>
                  <a:pt x="834288" y="412092"/>
                  <a:pt x="839509" y="413029"/>
                  <a:pt x="845258" y="413052"/>
                </a:cubicBezTo>
                <a:cubicBezTo>
                  <a:pt x="851674" y="413099"/>
                  <a:pt x="857528" y="411741"/>
                  <a:pt x="862820" y="408978"/>
                </a:cubicBezTo>
                <a:cubicBezTo>
                  <a:pt x="868112" y="406215"/>
                  <a:pt x="871437" y="401766"/>
                  <a:pt x="872795" y="395631"/>
                </a:cubicBezTo>
                <a:cubicBezTo>
                  <a:pt x="873649" y="390901"/>
                  <a:pt x="874328" y="382377"/>
                  <a:pt x="874832" y="370061"/>
                </a:cubicBezTo>
                <a:cubicBezTo>
                  <a:pt x="875335" y="357744"/>
                  <a:pt x="875593" y="343039"/>
                  <a:pt x="875605" y="325946"/>
                </a:cubicBezTo>
                <a:cubicBezTo>
                  <a:pt x="875605" y="306183"/>
                  <a:pt x="875324" y="285296"/>
                  <a:pt x="874762" y="263286"/>
                </a:cubicBezTo>
                <a:cubicBezTo>
                  <a:pt x="874200" y="241275"/>
                  <a:pt x="873357" y="220388"/>
                  <a:pt x="872233" y="200625"/>
                </a:cubicBezTo>
                <a:cubicBezTo>
                  <a:pt x="871647" y="192488"/>
                  <a:pt x="868463" y="186424"/>
                  <a:pt x="862679" y="182431"/>
                </a:cubicBezTo>
                <a:cubicBezTo>
                  <a:pt x="856895" y="178439"/>
                  <a:pt x="850339" y="176449"/>
                  <a:pt x="843010" y="176460"/>
                </a:cubicBezTo>
                <a:close/>
                <a:moveTo>
                  <a:pt x="3303803" y="169155"/>
                </a:moveTo>
                <a:cubicBezTo>
                  <a:pt x="3292477" y="169540"/>
                  <a:pt x="3284845" y="173453"/>
                  <a:pt x="3280908" y="180894"/>
                </a:cubicBezTo>
                <a:cubicBezTo>
                  <a:pt x="3276971" y="188335"/>
                  <a:pt x="3275000" y="196993"/>
                  <a:pt x="3274997" y="206870"/>
                </a:cubicBezTo>
                <a:cubicBezTo>
                  <a:pt x="3274993" y="216746"/>
                  <a:pt x="3275229" y="225529"/>
                  <a:pt x="3275704" y="233220"/>
                </a:cubicBezTo>
                <a:cubicBezTo>
                  <a:pt x="3283654" y="234215"/>
                  <a:pt x="3292482" y="234613"/>
                  <a:pt x="3302187" y="234414"/>
                </a:cubicBezTo>
                <a:cubicBezTo>
                  <a:pt x="3311893" y="234215"/>
                  <a:pt x="3321986" y="234192"/>
                  <a:pt x="3332464" y="234344"/>
                </a:cubicBezTo>
                <a:lnTo>
                  <a:pt x="3333026" y="193320"/>
                </a:lnTo>
                <a:cubicBezTo>
                  <a:pt x="3332757" y="185674"/>
                  <a:pt x="3329783" y="179750"/>
                  <a:pt x="3324105" y="175547"/>
                </a:cubicBezTo>
                <a:cubicBezTo>
                  <a:pt x="3318426" y="171344"/>
                  <a:pt x="3311659" y="169213"/>
                  <a:pt x="3303803" y="169155"/>
                </a:cubicBezTo>
                <a:close/>
                <a:moveTo>
                  <a:pt x="2904849" y="125883"/>
                </a:moveTo>
                <a:cubicBezTo>
                  <a:pt x="2911077" y="176086"/>
                  <a:pt x="2915058" y="229239"/>
                  <a:pt x="2916791" y="285343"/>
                </a:cubicBezTo>
                <a:cubicBezTo>
                  <a:pt x="2918524" y="341447"/>
                  <a:pt x="2919413" y="397691"/>
                  <a:pt x="2919460" y="454076"/>
                </a:cubicBezTo>
                <a:cubicBezTo>
                  <a:pt x="2914144" y="454345"/>
                  <a:pt x="2908759" y="454509"/>
                  <a:pt x="2903303" y="454568"/>
                </a:cubicBezTo>
                <a:cubicBezTo>
                  <a:pt x="2897847" y="454626"/>
                  <a:pt x="2892181" y="454650"/>
                  <a:pt x="2886303" y="454638"/>
                </a:cubicBezTo>
                <a:cubicBezTo>
                  <a:pt x="2880379" y="454626"/>
                  <a:pt x="2874385" y="454650"/>
                  <a:pt x="2868320" y="454708"/>
                </a:cubicBezTo>
                <a:cubicBezTo>
                  <a:pt x="2862256" y="454767"/>
                  <a:pt x="2856261" y="454931"/>
                  <a:pt x="2850337" y="455200"/>
                </a:cubicBezTo>
                <a:cubicBezTo>
                  <a:pt x="2848112" y="407011"/>
                  <a:pt x="2846520" y="358119"/>
                  <a:pt x="2845560" y="308525"/>
                </a:cubicBezTo>
                <a:cubicBezTo>
                  <a:pt x="2844600" y="258930"/>
                  <a:pt x="2844132" y="211162"/>
                  <a:pt x="2844155" y="165221"/>
                </a:cubicBezTo>
                <a:cubicBezTo>
                  <a:pt x="2844155" y="159004"/>
                  <a:pt x="2844155" y="152752"/>
                  <a:pt x="2844155" y="146465"/>
                </a:cubicBezTo>
                <a:cubicBezTo>
                  <a:pt x="2844155" y="140178"/>
                  <a:pt x="2844155" y="134066"/>
                  <a:pt x="2844155" y="128131"/>
                </a:cubicBezTo>
                <a:cubicBezTo>
                  <a:pt x="2854622" y="127791"/>
                  <a:pt x="2865019" y="127346"/>
                  <a:pt x="2875345" y="126796"/>
                </a:cubicBezTo>
                <a:cubicBezTo>
                  <a:pt x="2885671" y="126246"/>
                  <a:pt x="2895506" y="125941"/>
                  <a:pt x="2904849" y="125883"/>
                </a:cubicBezTo>
                <a:close/>
                <a:moveTo>
                  <a:pt x="2104749" y="125883"/>
                </a:moveTo>
                <a:cubicBezTo>
                  <a:pt x="2110977" y="176086"/>
                  <a:pt x="2114958" y="229239"/>
                  <a:pt x="2116691" y="285343"/>
                </a:cubicBezTo>
                <a:cubicBezTo>
                  <a:pt x="2118424" y="341447"/>
                  <a:pt x="2119313" y="397691"/>
                  <a:pt x="2119360" y="454076"/>
                </a:cubicBezTo>
                <a:cubicBezTo>
                  <a:pt x="2114045" y="454345"/>
                  <a:pt x="2108659" y="454509"/>
                  <a:pt x="2103203" y="454568"/>
                </a:cubicBezTo>
                <a:cubicBezTo>
                  <a:pt x="2097747" y="454626"/>
                  <a:pt x="2092081" y="454650"/>
                  <a:pt x="2086204" y="454638"/>
                </a:cubicBezTo>
                <a:cubicBezTo>
                  <a:pt x="2080279" y="454626"/>
                  <a:pt x="2074285" y="454650"/>
                  <a:pt x="2068220" y="454708"/>
                </a:cubicBezTo>
                <a:cubicBezTo>
                  <a:pt x="2062156" y="454767"/>
                  <a:pt x="2056161" y="454931"/>
                  <a:pt x="2050237" y="455200"/>
                </a:cubicBezTo>
                <a:cubicBezTo>
                  <a:pt x="2048013" y="407011"/>
                  <a:pt x="2046420" y="358119"/>
                  <a:pt x="2045460" y="308525"/>
                </a:cubicBezTo>
                <a:cubicBezTo>
                  <a:pt x="2044500" y="258930"/>
                  <a:pt x="2044032" y="211162"/>
                  <a:pt x="2044056" y="165221"/>
                </a:cubicBezTo>
                <a:cubicBezTo>
                  <a:pt x="2044056" y="159004"/>
                  <a:pt x="2044056" y="152752"/>
                  <a:pt x="2044056" y="146465"/>
                </a:cubicBezTo>
                <a:cubicBezTo>
                  <a:pt x="2044056" y="140178"/>
                  <a:pt x="2044056" y="134066"/>
                  <a:pt x="2044056" y="128131"/>
                </a:cubicBezTo>
                <a:cubicBezTo>
                  <a:pt x="2054522" y="127791"/>
                  <a:pt x="2064919" y="127346"/>
                  <a:pt x="2075245" y="126796"/>
                </a:cubicBezTo>
                <a:cubicBezTo>
                  <a:pt x="2085571" y="126246"/>
                  <a:pt x="2095406" y="125941"/>
                  <a:pt x="2104749" y="125883"/>
                </a:cubicBezTo>
                <a:close/>
                <a:moveTo>
                  <a:pt x="1190349" y="125883"/>
                </a:moveTo>
                <a:cubicBezTo>
                  <a:pt x="1196577" y="176086"/>
                  <a:pt x="1200558" y="229239"/>
                  <a:pt x="1202291" y="285343"/>
                </a:cubicBezTo>
                <a:cubicBezTo>
                  <a:pt x="1204023" y="341447"/>
                  <a:pt x="1204913" y="397691"/>
                  <a:pt x="1204960" y="454076"/>
                </a:cubicBezTo>
                <a:cubicBezTo>
                  <a:pt x="1199645" y="454345"/>
                  <a:pt x="1194259" y="454509"/>
                  <a:pt x="1188803" y="454568"/>
                </a:cubicBezTo>
                <a:cubicBezTo>
                  <a:pt x="1183348" y="454626"/>
                  <a:pt x="1177681" y="454650"/>
                  <a:pt x="1171804" y="454638"/>
                </a:cubicBezTo>
                <a:cubicBezTo>
                  <a:pt x="1165879" y="454626"/>
                  <a:pt x="1159885" y="454650"/>
                  <a:pt x="1153820" y="454708"/>
                </a:cubicBezTo>
                <a:cubicBezTo>
                  <a:pt x="1147756" y="454767"/>
                  <a:pt x="1141761" y="454931"/>
                  <a:pt x="1135837" y="455200"/>
                </a:cubicBezTo>
                <a:cubicBezTo>
                  <a:pt x="1133613" y="407011"/>
                  <a:pt x="1132020" y="358119"/>
                  <a:pt x="1131060" y="308525"/>
                </a:cubicBezTo>
                <a:cubicBezTo>
                  <a:pt x="1130100" y="258930"/>
                  <a:pt x="1129632" y="211162"/>
                  <a:pt x="1129655" y="165221"/>
                </a:cubicBezTo>
                <a:cubicBezTo>
                  <a:pt x="1129655" y="159004"/>
                  <a:pt x="1129655" y="152752"/>
                  <a:pt x="1129655" y="146465"/>
                </a:cubicBezTo>
                <a:cubicBezTo>
                  <a:pt x="1129655" y="140178"/>
                  <a:pt x="1129655" y="134066"/>
                  <a:pt x="1129655" y="128131"/>
                </a:cubicBezTo>
                <a:cubicBezTo>
                  <a:pt x="1140122" y="127791"/>
                  <a:pt x="1150519" y="127346"/>
                  <a:pt x="1160845" y="126796"/>
                </a:cubicBezTo>
                <a:cubicBezTo>
                  <a:pt x="1171171" y="126246"/>
                  <a:pt x="1181006" y="125941"/>
                  <a:pt x="1190349" y="125883"/>
                </a:cubicBezTo>
                <a:close/>
                <a:moveTo>
                  <a:pt x="4899536" y="123635"/>
                </a:moveTo>
                <a:cubicBezTo>
                  <a:pt x="4911261" y="123541"/>
                  <a:pt x="4923278" y="124290"/>
                  <a:pt x="4935586" y="125883"/>
                </a:cubicBezTo>
                <a:cubicBezTo>
                  <a:pt x="4947893" y="127475"/>
                  <a:pt x="4958703" y="130472"/>
                  <a:pt x="4968013" y="134874"/>
                </a:cubicBezTo>
                <a:cubicBezTo>
                  <a:pt x="4977324" y="139276"/>
                  <a:pt x="4983347" y="145645"/>
                  <a:pt x="4986080" y="153981"/>
                </a:cubicBezTo>
                <a:cubicBezTo>
                  <a:pt x="4990060" y="168569"/>
                  <a:pt x="4992356" y="181682"/>
                  <a:pt x="4992964" y="193320"/>
                </a:cubicBezTo>
                <a:cubicBezTo>
                  <a:pt x="4993573" y="204957"/>
                  <a:pt x="4993901" y="218632"/>
                  <a:pt x="4993948" y="234344"/>
                </a:cubicBezTo>
                <a:cubicBezTo>
                  <a:pt x="4994132" y="243412"/>
                  <a:pt x="4994264" y="253375"/>
                  <a:pt x="4994343" y="264233"/>
                </a:cubicBezTo>
                <a:cubicBezTo>
                  <a:pt x="4994423" y="275091"/>
                  <a:pt x="4994471" y="288633"/>
                  <a:pt x="4994489" y="304861"/>
                </a:cubicBezTo>
                <a:cubicBezTo>
                  <a:pt x="4994507" y="321089"/>
                  <a:pt x="4994513" y="341792"/>
                  <a:pt x="4994509" y="366970"/>
                </a:cubicBezTo>
                <a:cubicBezTo>
                  <a:pt x="4994580" y="381394"/>
                  <a:pt x="4994299" y="393711"/>
                  <a:pt x="4993666" y="403920"/>
                </a:cubicBezTo>
                <a:cubicBezTo>
                  <a:pt x="4993035" y="414129"/>
                  <a:pt x="4991629" y="421669"/>
                  <a:pt x="4989452" y="426539"/>
                </a:cubicBezTo>
                <a:cubicBezTo>
                  <a:pt x="4982849" y="439898"/>
                  <a:pt x="4971890" y="448585"/>
                  <a:pt x="4956576" y="452601"/>
                </a:cubicBezTo>
                <a:cubicBezTo>
                  <a:pt x="4941263" y="456617"/>
                  <a:pt x="4922437" y="458420"/>
                  <a:pt x="4900098" y="458010"/>
                </a:cubicBezTo>
                <a:cubicBezTo>
                  <a:pt x="4889687" y="458204"/>
                  <a:pt x="4877851" y="457441"/>
                  <a:pt x="4864589" y="455720"/>
                </a:cubicBezTo>
                <a:cubicBezTo>
                  <a:pt x="4851328" y="454000"/>
                  <a:pt x="4839533" y="450156"/>
                  <a:pt x="4829206" y="444189"/>
                </a:cubicBezTo>
                <a:cubicBezTo>
                  <a:pt x="4818879" y="438223"/>
                  <a:pt x="4812912" y="428968"/>
                  <a:pt x="4811306" y="416424"/>
                </a:cubicBezTo>
                <a:cubicBezTo>
                  <a:pt x="4809421" y="395560"/>
                  <a:pt x="4808274" y="374486"/>
                  <a:pt x="4807864" y="353202"/>
                </a:cubicBezTo>
                <a:cubicBezTo>
                  <a:pt x="4807454" y="331917"/>
                  <a:pt x="4807291" y="310843"/>
                  <a:pt x="4807372" y="289979"/>
                </a:cubicBezTo>
                <a:cubicBezTo>
                  <a:pt x="4807056" y="271423"/>
                  <a:pt x="4806705" y="254025"/>
                  <a:pt x="4806319" y="237786"/>
                </a:cubicBezTo>
                <a:cubicBezTo>
                  <a:pt x="4805932" y="221547"/>
                  <a:pt x="4805722" y="204852"/>
                  <a:pt x="4805686" y="187700"/>
                </a:cubicBezTo>
                <a:cubicBezTo>
                  <a:pt x="4805686" y="182174"/>
                  <a:pt x="4805686" y="176367"/>
                  <a:pt x="4805686" y="170279"/>
                </a:cubicBezTo>
                <a:cubicBezTo>
                  <a:pt x="4806483" y="153314"/>
                  <a:pt x="4813039" y="141723"/>
                  <a:pt x="4825355" y="135506"/>
                </a:cubicBezTo>
                <a:cubicBezTo>
                  <a:pt x="4837672" y="129290"/>
                  <a:pt x="4852658" y="125707"/>
                  <a:pt x="4870313" y="124759"/>
                </a:cubicBezTo>
                <a:cubicBezTo>
                  <a:pt x="4874025" y="124466"/>
                  <a:pt x="4878403" y="124208"/>
                  <a:pt x="4883449" y="123986"/>
                </a:cubicBezTo>
                <a:cubicBezTo>
                  <a:pt x="4888496" y="123764"/>
                  <a:pt x="4893857" y="123646"/>
                  <a:pt x="4899536" y="123635"/>
                </a:cubicBezTo>
                <a:close/>
                <a:moveTo>
                  <a:pt x="3966086" y="123635"/>
                </a:moveTo>
                <a:cubicBezTo>
                  <a:pt x="3977811" y="123541"/>
                  <a:pt x="3989828" y="124290"/>
                  <a:pt x="4002136" y="125883"/>
                </a:cubicBezTo>
                <a:cubicBezTo>
                  <a:pt x="4014444" y="127475"/>
                  <a:pt x="4025253" y="130472"/>
                  <a:pt x="4034564" y="134874"/>
                </a:cubicBezTo>
                <a:cubicBezTo>
                  <a:pt x="4043875" y="139276"/>
                  <a:pt x="4049897" y="145645"/>
                  <a:pt x="4052630" y="153981"/>
                </a:cubicBezTo>
                <a:cubicBezTo>
                  <a:pt x="4056611" y="168569"/>
                  <a:pt x="4058905" y="181682"/>
                  <a:pt x="4059514" y="193320"/>
                </a:cubicBezTo>
                <a:cubicBezTo>
                  <a:pt x="4060123" y="204957"/>
                  <a:pt x="4060451" y="218632"/>
                  <a:pt x="4060498" y="234344"/>
                </a:cubicBezTo>
                <a:cubicBezTo>
                  <a:pt x="4060682" y="243412"/>
                  <a:pt x="4060814" y="253375"/>
                  <a:pt x="4060893" y="264233"/>
                </a:cubicBezTo>
                <a:cubicBezTo>
                  <a:pt x="4060973" y="275091"/>
                  <a:pt x="4061022" y="288633"/>
                  <a:pt x="4061039" y="304861"/>
                </a:cubicBezTo>
                <a:cubicBezTo>
                  <a:pt x="4061056" y="321089"/>
                  <a:pt x="4061063" y="341792"/>
                  <a:pt x="4061060" y="366970"/>
                </a:cubicBezTo>
                <a:cubicBezTo>
                  <a:pt x="4061130" y="381394"/>
                  <a:pt x="4060849" y="393711"/>
                  <a:pt x="4060217" y="403920"/>
                </a:cubicBezTo>
                <a:cubicBezTo>
                  <a:pt x="4059585" y="414129"/>
                  <a:pt x="4058180" y="421669"/>
                  <a:pt x="4056002" y="426539"/>
                </a:cubicBezTo>
                <a:cubicBezTo>
                  <a:pt x="4049399" y="439898"/>
                  <a:pt x="4038440" y="448585"/>
                  <a:pt x="4023126" y="452601"/>
                </a:cubicBezTo>
                <a:cubicBezTo>
                  <a:pt x="4007813" y="456617"/>
                  <a:pt x="3988986" y="458420"/>
                  <a:pt x="3966648" y="458010"/>
                </a:cubicBezTo>
                <a:cubicBezTo>
                  <a:pt x="3956238" y="458204"/>
                  <a:pt x="3944401" y="457441"/>
                  <a:pt x="3931140" y="455720"/>
                </a:cubicBezTo>
                <a:cubicBezTo>
                  <a:pt x="3917878" y="454000"/>
                  <a:pt x="3906083" y="450156"/>
                  <a:pt x="3895756" y="444189"/>
                </a:cubicBezTo>
                <a:cubicBezTo>
                  <a:pt x="3885428" y="438223"/>
                  <a:pt x="3879462" y="428968"/>
                  <a:pt x="3877856" y="416424"/>
                </a:cubicBezTo>
                <a:cubicBezTo>
                  <a:pt x="3875971" y="395560"/>
                  <a:pt x="3874824" y="374486"/>
                  <a:pt x="3874414" y="353202"/>
                </a:cubicBezTo>
                <a:cubicBezTo>
                  <a:pt x="3874004" y="331917"/>
                  <a:pt x="3873840" y="310843"/>
                  <a:pt x="3873922" y="289979"/>
                </a:cubicBezTo>
                <a:cubicBezTo>
                  <a:pt x="3873606" y="271423"/>
                  <a:pt x="3873255" y="254025"/>
                  <a:pt x="3872869" y="237786"/>
                </a:cubicBezTo>
                <a:cubicBezTo>
                  <a:pt x="3872482" y="221547"/>
                  <a:pt x="3872271" y="204852"/>
                  <a:pt x="3872236" y="187700"/>
                </a:cubicBezTo>
                <a:cubicBezTo>
                  <a:pt x="3872236" y="182174"/>
                  <a:pt x="3872236" y="176367"/>
                  <a:pt x="3872236" y="170279"/>
                </a:cubicBezTo>
                <a:cubicBezTo>
                  <a:pt x="3873032" y="153314"/>
                  <a:pt x="3879589" y="141723"/>
                  <a:pt x="3891905" y="135506"/>
                </a:cubicBezTo>
                <a:cubicBezTo>
                  <a:pt x="3904222" y="129290"/>
                  <a:pt x="3919208" y="125707"/>
                  <a:pt x="3936863" y="124759"/>
                </a:cubicBezTo>
                <a:cubicBezTo>
                  <a:pt x="3940575" y="124466"/>
                  <a:pt x="3944954" y="124208"/>
                  <a:pt x="3950000" y="123986"/>
                </a:cubicBezTo>
                <a:cubicBezTo>
                  <a:pt x="3955045" y="123764"/>
                  <a:pt x="3960408" y="123646"/>
                  <a:pt x="3966086" y="123635"/>
                </a:cubicBezTo>
                <a:close/>
                <a:moveTo>
                  <a:pt x="841886" y="123635"/>
                </a:moveTo>
                <a:cubicBezTo>
                  <a:pt x="853611" y="123541"/>
                  <a:pt x="865628" y="124290"/>
                  <a:pt x="877936" y="125883"/>
                </a:cubicBezTo>
                <a:cubicBezTo>
                  <a:pt x="890244" y="127475"/>
                  <a:pt x="901053" y="130472"/>
                  <a:pt x="910364" y="134874"/>
                </a:cubicBezTo>
                <a:cubicBezTo>
                  <a:pt x="919675" y="139276"/>
                  <a:pt x="925697" y="145645"/>
                  <a:pt x="928430" y="153981"/>
                </a:cubicBezTo>
                <a:cubicBezTo>
                  <a:pt x="932411" y="168569"/>
                  <a:pt x="934706" y="181682"/>
                  <a:pt x="935314" y="193320"/>
                </a:cubicBezTo>
                <a:cubicBezTo>
                  <a:pt x="935923" y="204957"/>
                  <a:pt x="936251" y="218632"/>
                  <a:pt x="936298" y="234344"/>
                </a:cubicBezTo>
                <a:cubicBezTo>
                  <a:pt x="936482" y="243412"/>
                  <a:pt x="936614" y="253375"/>
                  <a:pt x="936693" y="264233"/>
                </a:cubicBezTo>
                <a:cubicBezTo>
                  <a:pt x="936773" y="275091"/>
                  <a:pt x="936822" y="288633"/>
                  <a:pt x="936839" y="304861"/>
                </a:cubicBezTo>
                <a:cubicBezTo>
                  <a:pt x="936856" y="321089"/>
                  <a:pt x="936863" y="341792"/>
                  <a:pt x="936860" y="366970"/>
                </a:cubicBezTo>
                <a:cubicBezTo>
                  <a:pt x="936930" y="381394"/>
                  <a:pt x="936649" y="393711"/>
                  <a:pt x="936017" y="403920"/>
                </a:cubicBezTo>
                <a:cubicBezTo>
                  <a:pt x="935385" y="414129"/>
                  <a:pt x="933980" y="421669"/>
                  <a:pt x="931802" y="426539"/>
                </a:cubicBezTo>
                <a:cubicBezTo>
                  <a:pt x="925199" y="439898"/>
                  <a:pt x="914240" y="448585"/>
                  <a:pt x="898926" y="452601"/>
                </a:cubicBezTo>
                <a:cubicBezTo>
                  <a:pt x="883613" y="456617"/>
                  <a:pt x="864786" y="458420"/>
                  <a:pt x="842448" y="458010"/>
                </a:cubicBezTo>
                <a:cubicBezTo>
                  <a:pt x="832038" y="458204"/>
                  <a:pt x="820201" y="457441"/>
                  <a:pt x="806940" y="455720"/>
                </a:cubicBezTo>
                <a:cubicBezTo>
                  <a:pt x="793678" y="454000"/>
                  <a:pt x="781883" y="450156"/>
                  <a:pt x="771556" y="444189"/>
                </a:cubicBezTo>
                <a:cubicBezTo>
                  <a:pt x="761229" y="438223"/>
                  <a:pt x="755262" y="428968"/>
                  <a:pt x="753656" y="416424"/>
                </a:cubicBezTo>
                <a:cubicBezTo>
                  <a:pt x="751771" y="395560"/>
                  <a:pt x="750624" y="374486"/>
                  <a:pt x="750214" y="353202"/>
                </a:cubicBezTo>
                <a:cubicBezTo>
                  <a:pt x="749804" y="331917"/>
                  <a:pt x="749640" y="310843"/>
                  <a:pt x="749722" y="289979"/>
                </a:cubicBezTo>
                <a:cubicBezTo>
                  <a:pt x="749406" y="271423"/>
                  <a:pt x="749055" y="254025"/>
                  <a:pt x="748668" y="237786"/>
                </a:cubicBezTo>
                <a:cubicBezTo>
                  <a:pt x="748282" y="221547"/>
                  <a:pt x="748071" y="204852"/>
                  <a:pt x="748036" y="187700"/>
                </a:cubicBezTo>
                <a:cubicBezTo>
                  <a:pt x="748036" y="182174"/>
                  <a:pt x="748036" y="176367"/>
                  <a:pt x="748036" y="170279"/>
                </a:cubicBezTo>
                <a:cubicBezTo>
                  <a:pt x="748832" y="153314"/>
                  <a:pt x="755389" y="141723"/>
                  <a:pt x="767705" y="135506"/>
                </a:cubicBezTo>
                <a:cubicBezTo>
                  <a:pt x="780022" y="129290"/>
                  <a:pt x="795008" y="125707"/>
                  <a:pt x="812663" y="124759"/>
                </a:cubicBezTo>
                <a:cubicBezTo>
                  <a:pt x="816375" y="124466"/>
                  <a:pt x="820754" y="124208"/>
                  <a:pt x="825800" y="123986"/>
                </a:cubicBezTo>
                <a:cubicBezTo>
                  <a:pt x="830846" y="123764"/>
                  <a:pt x="836208" y="123646"/>
                  <a:pt x="841886" y="123635"/>
                </a:cubicBezTo>
                <a:close/>
                <a:moveTo>
                  <a:pt x="3308861" y="123073"/>
                </a:moveTo>
                <a:cubicBezTo>
                  <a:pt x="3321154" y="122885"/>
                  <a:pt x="3332534" y="124384"/>
                  <a:pt x="3343001" y="127569"/>
                </a:cubicBezTo>
                <a:cubicBezTo>
                  <a:pt x="3353468" y="130753"/>
                  <a:pt x="3361757" y="136747"/>
                  <a:pt x="3367868" y="145552"/>
                </a:cubicBezTo>
                <a:cubicBezTo>
                  <a:pt x="3373909" y="154977"/>
                  <a:pt x="3377984" y="166052"/>
                  <a:pt x="3380091" y="178779"/>
                </a:cubicBezTo>
                <a:cubicBezTo>
                  <a:pt x="3382199" y="191505"/>
                  <a:pt x="3383182" y="204969"/>
                  <a:pt x="3383042" y="219171"/>
                </a:cubicBezTo>
                <a:cubicBezTo>
                  <a:pt x="3382971" y="230188"/>
                  <a:pt x="3382690" y="241169"/>
                  <a:pt x="3382199" y="252116"/>
                </a:cubicBezTo>
                <a:cubicBezTo>
                  <a:pt x="3381707" y="263063"/>
                  <a:pt x="3381426" y="273624"/>
                  <a:pt x="3381356" y="283798"/>
                </a:cubicBezTo>
                <a:lnTo>
                  <a:pt x="3380232" y="296161"/>
                </a:lnTo>
                <a:cubicBezTo>
                  <a:pt x="3363537" y="296606"/>
                  <a:pt x="3345788" y="296840"/>
                  <a:pt x="3326985" y="296864"/>
                </a:cubicBezTo>
                <a:cubicBezTo>
                  <a:pt x="3308182" y="296887"/>
                  <a:pt x="3290714" y="297402"/>
                  <a:pt x="3274581" y="298409"/>
                </a:cubicBezTo>
                <a:cubicBezTo>
                  <a:pt x="3275139" y="306977"/>
                  <a:pt x="3275396" y="317128"/>
                  <a:pt x="3275351" y="328860"/>
                </a:cubicBezTo>
                <a:cubicBezTo>
                  <a:pt x="3275306" y="340592"/>
                  <a:pt x="3276103" y="351949"/>
                  <a:pt x="3277744" y="362932"/>
                </a:cubicBezTo>
                <a:cubicBezTo>
                  <a:pt x="3279385" y="373915"/>
                  <a:pt x="3283014" y="382566"/>
                  <a:pt x="3288630" y="388887"/>
                </a:cubicBezTo>
                <a:cubicBezTo>
                  <a:pt x="3300864" y="394015"/>
                  <a:pt x="3313767" y="396965"/>
                  <a:pt x="3327336" y="397738"/>
                </a:cubicBezTo>
                <a:cubicBezTo>
                  <a:pt x="3340905" y="398511"/>
                  <a:pt x="3354229" y="398370"/>
                  <a:pt x="3367306" y="397317"/>
                </a:cubicBezTo>
                <a:lnTo>
                  <a:pt x="3367868" y="460258"/>
                </a:lnTo>
                <a:cubicBezTo>
                  <a:pt x="3361078" y="460843"/>
                  <a:pt x="3354006" y="461358"/>
                  <a:pt x="3346654" y="461803"/>
                </a:cubicBezTo>
                <a:cubicBezTo>
                  <a:pt x="3339301" y="462248"/>
                  <a:pt x="3331949" y="462482"/>
                  <a:pt x="3324596" y="462506"/>
                </a:cubicBezTo>
                <a:cubicBezTo>
                  <a:pt x="3308299" y="462646"/>
                  <a:pt x="3293126" y="461241"/>
                  <a:pt x="3279076" y="458291"/>
                </a:cubicBezTo>
                <a:cubicBezTo>
                  <a:pt x="3265027" y="455341"/>
                  <a:pt x="3253787" y="450002"/>
                  <a:pt x="3245358" y="442275"/>
                </a:cubicBezTo>
                <a:cubicBezTo>
                  <a:pt x="3232245" y="428307"/>
                  <a:pt x="3223628" y="408896"/>
                  <a:pt x="3219507" y="384040"/>
                </a:cubicBezTo>
                <a:cubicBezTo>
                  <a:pt x="3215386" y="359184"/>
                  <a:pt x="3213513" y="333450"/>
                  <a:pt x="3213887" y="306839"/>
                </a:cubicBezTo>
                <a:cubicBezTo>
                  <a:pt x="3213911" y="301500"/>
                  <a:pt x="3214004" y="296302"/>
                  <a:pt x="3214168" y="291244"/>
                </a:cubicBezTo>
                <a:cubicBezTo>
                  <a:pt x="3214332" y="286186"/>
                  <a:pt x="3214426" y="281269"/>
                  <a:pt x="3214449" y="276492"/>
                </a:cubicBezTo>
                <a:cubicBezTo>
                  <a:pt x="3214449" y="270556"/>
                  <a:pt x="3214449" y="264304"/>
                  <a:pt x="3214449" y="257736"/>
                </a:cubicBezTo>
                <a:cubicBezTo>
                  <a:pt x="3214449" y="251168"/>
                  <a:pt x="3214449" y="244495"/>
                  <a:pt x="3214449" y="237716"/>
                </a:cubicBezTo>
                <a:cubicBezTo>
                  <a:pt x="3213758" y="212895"/>
                  <a:pt x="3215843" y="189901"/>
                  <a:pt x="3220701" y="168733"/>
                </a:cubicBezTo>
                <a:cubicBezTo>
                  <a:pt x="3225560" y="147565"/>
                  <a:pt x="3237338" y="133844"/>
                  <a:pt x="3256035" y="127569"/>
                </a:cubicBezTo>
                <a:cubicBezTo>
                  <a:pt x="3263997" y="126644"/>
                  <a:pt x="3272520" y="125684"/>
                  <a:pt x="3281605" y="124688"/>
                </a:cubicBezTo>
                <a:cubicBezTo>
                  <a:pt x="3290691" y="123693"/>
                  <a:pt x="3299776" y="123155"/>
                  <a:pt x="3308861" y="123073"/>
                </a:cubicBezTo>
                <a:close/>
                <a:moveTo>
                  <a:pt x="3532460" y="113519"/>
                </a:moveTo>
                <a:lnTo>
                  <a:pt x="3551006" y="175898"/>
                </a:lnTo>
                <a:cubicBezTo>
                  <a:pt x="3536032" y="180066"/>
                  <a:pt x="3525237" y="184375"/>
                  <a:pt x="3518622" y="188824"/>
                </a:cubicBezTo>
                <a:cubicBezTo>
                  <a:pt x="3512007" y="193273"/>
                  <a:pt x="3508377" y="201515"/>
                  <a:pt x="3507734" y="213551"/>
                </a:cubicBezTo>
                <a:cubicBezTo>
                  <a:pt x="3507734" y="215799"/>
                  <a:pt x="3507734" y="218047"/>
                  <a:pt x="3507734" y="220294"/>
                </a:cubicBezTo>
                <a:cubicBezTo>
                  <a:pt x="3507994" y="235308"/>
                  <a:pt x="3510596" y="248053"/>
                  <a:pt x="3515539" y="258530"/>
                </a:cubicBezTo>
                <a:cubicBezTo>
                  <a:pt x="3520482" y="269006"/>
                  <a:pt x="3526206" y="279295"/>
                  <a:pt x="3532710" y="289397"/>
                </a:cubicBezTo>
                <a:cubicBezTo>
                  <a:pt x="3539214" y="299498"/>
                  <a:pt x="3544939" y="311494"/>
                  <a:pt x="3549882" y="325384"/>
                </a:cubicBezTo>
                <a:cubicBezTo>
                  <a:pt x="3552668" y="333837"/>
                  <a:pt x="3554682" y="342079"/>
                  <a:pt x="3555923" y="350111"/>
                </a:cubicBezTo>
                <a:cubicBezTo>
                  <a:pt x="3557164" y="358142"/>
                  <a:pt x="3557773" y="365823"/>
                  <a:pt x="3557749" y="373152"/>
                </a:cubicBezTo>
                <a:cubicBezTo>
                  <a:pt x="3557655" y="387061"/>
                  <a:pt x="3555876" y="399284"/>
                  <a:pt x="3552410" y="409821"/>
                </a:cubicBezTo>
                <a:cubicBezTo>
                  <a:pt x="3548945" y="420358"/>
                  <a:pt x="3544356" y="428366"/>
                  <a:pt x="3538642" y="433845"/>
                </a:cubicBezTo>
                <a:cubicBezTo>
                  <a:pt x="3527805" y="443902"/>
                  <a:pt x="3515511" y="450951"/>
                  <a:pt x="3501760" y="454992"/>
                </a:cubicBezTo>
                <a:cubicBezTo>
                  <a:pt x="3488009" y="459033"/>
                  <a:pt x="3474882" y="461545"/>
                  <a:pt x="3462380" y="462527"/>
                </a:cubicBezTo>
                <a:cubicBezTo>
                  <a:pt x="3449878" y="463508"/>
                  <a:pt x="3440082" y="464438"/>
                  <a:pt x="3432991" y="465316"/>
                </a:cubicBezTo>
                <a:lnTo>
                  <a:pt x="3423999" y="401812"/>
                </a:lnTo>
                <a:cubicBezTo>
                  <a:pt x="3432772" y="400473"/>
                  <a:pt x="3442201" y="399467"/>
                  <a:pt x="3452285" y="398794"/>
                </a:cubicBezTo>
                <a:cubicBezTo>
                  <a:pt x="3462369" y="398121"/>
                  <a:pt x="3471049" y="395700"/>
                  <a:pt x="3478324" y="391530"/>
                </a:cubicBezTo>
                <a:cubicBezTo>
                  <a:pt x="3485598" y="387361"/>
                  <a:pt x="3489407" y="379361"/>
                  <a:pt x="3489750" y="367532"/>
                </a:cubicBezTo>
                <a:cubicBezTo>
                  <a:pt x="3489774" y="365577"/>
                  <a:pt x="3489727" y="363586"/>
                  <a:pt x="3489610" y="361561"/>
                </a:cubicBezTo>
                <a:cubicBezTo>
                  <a:pt x="3489493" y="359535"/>
                  <a:pt x="3489165" y="357405"/>
                  <a:pt x="3488626" y="355168"/>
                </a:cubicBezTo>
                <a:cubicBezTo>
                  <a:pt x="3485650" y="342455"/>
                  <a:pt x="3480426" y="330355"/>
                  <a:pt x="3472953" y="318869"/>
                </a:cubicBezTo>
                <a:cubicBezTo>
                  <a:pt x="3465481" y="307383"/>
                  <a:pt x="3457884" y="294118"/>
                  <a:pt x="3450162" y="279073"/>
                </a:cubicBezTo>
                <a:cubicBezTo>
                  <a:pt x="3442440" y="264028"/>
                  <a:pt x="3436717" y="244810"/>
                  <a:pt x="3432991" y="221418"/>
                </a:cubicBezTo>
                <a:cubicBezTo>
                  <a:pt x="3432722" y="220271"/>
                  <a:pt x="3432558" y="219053"/>
                  <a:pt x="3432499" y="217766"/>
                </a:cubicBezTo>
                <a:cubicBezTo>
                  <a:pt x="3432440" y="216478"/>
                  <a:pt x="3432417" y="215260"/>
                  <a:pt x="3432429" y="214113"/>
                </a:cubicBezTo>
                <a:cubicBezTo>
                  <a:pt x="3432558" y="201784"/>
                  <a:pt x="3435812" y="188648"/>
                  <a:pt x="3442193" y="174704"/>
                </a:cubicBezTo>
                <a:cubicBezTo>
                  <a:pt x="3448574" y="160760"/>
                  <a:pt x="3457308" y="149169"/>
                  <a:pt x="3468395" y="139932"/>
                </a:cubicBezTo>
                <a:cubicBezTo>
                  <a:pt x="3478230" y="132369"/>
                  <a:pt x="3488064" y="126843"/>
                  <a:pt x="3497899" y="123354"/>
                </a:cubicBezTo>
                <a:cubicBezTo>
                  <a:pt x="3507734" y="119865"/>
                  <a:pt x="3519254" y="116587"/>
                  <a:pt x="3532460" y="113519"/>
                </a:cubicBezTo>
                <a:close/>
                <a:moveTo>
                  <a:pt x="2599011" y="113519"/>
                </a:moveTo>
                <a:lnTo>
                  <a:pt x="2617556" y="175898"/>
                </a:lnTo>
                <a:cubicBezTo>
                  <a:pt x="2602581" y="180066"/>
                  <a:pt x="2591787" y="184375"/>
                  <a:pt x="2585172" y="188824"/>
                </a:cubicBezTo>
                <a:cubicBezTo>
                  <a:pt x="2578557" y="193273"/>
                  <a:pt x="2574927" y="201515"/>
                  <a:pt x="2574284" y="213551"/>
                </a:cubicBezTo>
                <a:cubicBezTo>
                  <a:pt x="2574284" y="215799"/>
                  <a:pt x="2574284" y="218047"/>
                  <a:pt x="2574284" y="220294"/>
                </a:cubicBezTo>
                <a:cubicBezTo>
                  <a:pt x="2574544" y="235308"/>
                  <a:pt x="2577145" y="248053"/>
                  <a:pt x="2582089" y="258530"/>
                </a:cubicBezTo>
                <a:cubicBezTo>
                  <a:pt x="2587032" y="269006"/>
                  <a:pt x="2592756" y="279295"/>
                  <a:pt x="2599260" y="289397"/>
                </a:cubicBezTo>
                <a:cubicBezTo>
                  <a:pt x="2605765" y="299498"/>
                  <a:pt x="2611489" y="311494"/>
                  <a:pt x="2616432" y="325384"/>
                </a:cubicBezTo>
                <a:cubicBezTo>
                  <a:pt x="2619218" y="333837"/>
                  <a:pt x="2621232" y="342079"/>
                  <a:pt x="2622473" y="350111"/>
                </a:cubicBezTo>
                <a:cubicBezTo>
                  <a:pt x="2623714" y="358142"/>
                  <a:pt x="2624323" y="365823"/>
                  <a:pt x="2624299" y="373152"/>
                </a:cubicBezTo>
                <a:cubicBezTo>
                  <a:pt x="2624205" y="387061"/>
                  <a:pt x="2622426" y="399284"/>
                  <a:pt x="2618961" y="409821"/>
                </a:cubicBezTo>
                <a:cubicBezTo>
                  <a:pt x="2615495" y="420358"/>
                  <a:pt x="2610905" y="428366"/>
                  <a:pt x="2605192" y="433845"/>
                </a:cubicBezTo>
                <a:cubicBezTo>
                  <a:pt x="2594355" y="443902"/>
                  <a:pt x="2582061" y="450951"/>
                  <a:pt x="2568310" y="454992"/>
                </a:cubicBezTo>
                <a:cubicBezTo>
                  <a:pt x="2554559" y="459033"/>
                  <a:pt x="2541433" y="461545"/>
                  <a:pt x="2528930" y="462527"/>
                </a:cubicBezTo>
                <a:cubicBezTo>
                  <a:pt x="2516428" y="463508"/>
                  <a:pt x="2506632" y="464438"/>
                  <a:pt x="2499541" y="465316"/>
                </a:cubicBezTo>
                <a:lnTo>
                  <a:pt x="2490549" y="401812"/>
                </a:lnTo>
                <a:cubicBezTo>
                  <a:pt x="2499322" y="400473"/>
                  <a:pt x="2508751" y="399467"/>
                  <a:pt x="2518835" y="398794"/>
                </a:cubicBezTo>
                <a:cubicBezTo>
                  <a:pt x="2528920" y="398121"/>
                  <a:pt x="2537599" y="395700"/>
                  <a:pt x="2544873" y="391530"/>
                </a:cubicBezTo>
                <a:cubicBezTo>
                  <a:pt x="2552148" y="387361"/>
                  <a:pt x="2555957" y="379361"/>
                  <a:pt x="2556300" y="367532"/>
                </a:cubicBezTo>
                <a:cubicBezTo>
                  <a:pt x="2556324" y="365577"/>
                  <a:pt x="2556277" y="363586"/>
                  <a:pt x="2556160" y="361561"/>
                </a:cubicBezTo>
                <a:cubicBezTo>
                  <a:pt x="2556043" y="359535"/>
                  <a:pt x="2555715" y="357405"/>
                  <a:pt x="2555177" y="355168"/>
                </a:cubicBezTo>
                <a:cubicBezTo>
                  <a:pt x="2552200" y="342455"/>
                  <a:pt x="2546976" y="330355"/>
                  <a:pt x="2539503" y="318869"/>
                </a:cubicBezTo>
                <a:cubicBezTo>
                  <a:pt x="2532031" y="307383"/>
                  <a:pt x="2524435" y="294118"/>
                  <a:pt x="2516712" y="279073"/>
                </a:cubicBezTo>
                <a:cubicBezTo>
                  <a:pt x="2508990" y="264028"/>
                  <a:pt x="2503266" y="244810"/>
                  <a:pt x="2499541" y="221418"/>
                </a:cubicBezTo>
                <a:cubicBezTo>
                  <a:pt x="2499272" y="220271"/>
                  <a:pt x="2499108" y="219053"/>
                  <a:pt x="2499049" y="217766"/>
                </a:cubicBezTo>
                <a:cubicBezTo>
                  <a:pt x="2498991" y="216478"/>
                  <a:pt x="2498967" y="215260"/>
                  <a:pt x="2498979" y="214113"/>
                </a:cubicBezTo>
                <a:cubicBezTo>
                  <a:pt x="2499108" y="201784"/>
                  <a:pt x="2502362" y="188648"/>
                  <a:pt x="2508743" y="174704"/>
                </a:cubicBezTo>
                <a:cubicBezTo>
                  <a:pt x="2515124" y="160760"/>
                  <a:pt x="2523858" y="149169"/>
                  <a:pt x="2534945" y="139932"/>
                </a:cubicBezTo>
                <a:cubicBezTo>
                  <a:pt x="2544780" y="132369"/>
                  <a:pt x="2554614" y="126843"/>
                  <a:pt x="2564449" y="123354"/>
                </a:cubicBezTo>
                <a:cubicBezTo>
                  <a:pt x="2574284" y="119865"/>
                  <a:pt x="2585804" y="116587"/>
                  <a:pt x="2599011" y="113519"/>
                </a:cubicBezTo>
                <a:close/>
                <a:moveTo>
                  <a:pt x="2275161" y="113519"/>
                </a:moveTo>
                <a:lnTo>
                  <a:pt x="2293706" y="175898"/>
                </a:lnTo>
                <a:cubicBezTo>
                  <a:pt x="2278731" y="180066"/>
                  <a:pt x="2267937" y="184375"/>
                  <a:pt x="2261322" y="188824"/>
                </a:cubicBezTo>
                <a:cubicBezTo>
                  <a:pt x="2254707" y="193273"/>
                  <a:pt x="2251078" y="201515"/>
                  <a:pt x="2250434" y="213551"/>
                </a:cubicBezTo>
                <a:cubicBezTo>
                  <a:pt x="2250434" y="215799"/>
                  <a:pt x="2250434" y="218047"/>
                  <a:pt x="2250434" y="220294"/>
                </a:cubicBezTo>
                <a:cubicBezTo>
                  <a:pt x="2250694" y="235308"/>
                  <a:pt x="2253295" y="248053"/>
                  <a:pt x="2258239" y="258530"/>
                </a:cubicBezTo>
                <a:cubicBezTo>
                  <a:pt x="2263182" y="269006"/>
                  <a:pt x="2268906" y="279295"/>
                  <a:pt x="2275410" y="289397"/>
                </a:cubicBezTo>
                <a:cubicBezTo>
                  <a:pt x="2281915" y="299498"/>
                  <a:pt x="2287639" y="311494"/>
                  <a:pt x="2292582" y="325384"/>
                </a:cubicBezTo>
                <a:cubicBezTo>
                  <a:pt x="2295369" y="333837"/>
                  <a:pt x="2297382" y="342079"/>
                  <a:pt x="2298623" y="350111"/>
                </a:cubicBezTo>
                <a:cubicBezTo>
                  <a:pt x="2299864" y="358142"/>
                  <a:pt x="2300473" y="365823"/>
                  <a:pt x="2300449" y="373152"/>
                </a:cubicBezTo>
                <a:cubicBezTo>
                  <a:pt x="2300356" y="387061"/>
                  <a:pt x="2298576" y="399284"/>
                  <a:pt x="2295111" y="409821"/>
                </a:cubicBezTo>
                <a:cubicBezTo>
                  <a:pt x="2291645" y="420358"/>
                  <a:pt x="2287056" y="428366"/>
                  <a:pt x="2281342" y="433845"/>
                </a:cubicBezTo>
                <a:cubicBezTo>
                  <a:pt x="2270505" y="443902"/>
                  <a:pt x="2258211" y="450951"/>
                  <a:pt x="2244460" y="454992"/>
                </a:cubicBezTo>
                <a:cubicBezTo>
                  <a:pt x="2230709" y="459033"/>
                  <a:pt x="2217582" y="461545"/>
                  <a:pt x="2205080" y="462527"/>
                </a:cubicBezTo>
                <a:cubicBezTo>
                  <a:pt x="2192578" y="463508"/>
                  <a:pt x="2182782" y="464438"/>
                  <a:pt x="2175691" y="465316"/>
                </a:cubicBezTo>
                <a:lnTo>
                  <a:pt x="2166699" y="401812"/>
                </a:lnTo>
                <a:cubicBezTo>
                  <a:pt x="2175472" y="400473"/>
                  <a:pt x="2184901" y="399467"/>
                  <a:pt x="2194985" y="398794"/>
                </a:cubicBezTo>
                <a:cubicBezTo>
                  <a:pt x="2205070" y="398121"/>
                  <a:pt x="2213749" y="395700"/>
                  <a:pt x="2221023" y="391530"/>
                </a:cubicBezTo>
                <a:cubicBezTo>
                  <a:pt x="2228298" y="387361"/>
                  <a:pt x="2232107" y="379361"/>
                  <a:pt x="2232450" y="367532"/>
                </a:cubicBezTo>
                <a:cubicBezTo>
                  <a:pt x="2232474" y="365577"/>
                  <a:pt x="2232427" y="363586"/>
                  <a:pt x="2232310" y="361561"/>
                </a:cubicBezTo>
                <a:cubicBezTo>
                  <a:pt x="2232193" y="359535"/>
                  <a:pt x="2231865" y="357405"/>
                  <a:pt x="2231327" y="355168"/>
                </a:cubicBezTo>
                <a:cubicBezTo>
                  <a:pt x="2228350" y="342455"/>
                  <a:pt x="2223126" y="330355"/>
                  <a:pt x="2215654" y="318869"/>
                </a:cubicBezTo>
                <a:cubicBezTo>
                  <a:pt x="2208181" y="307383"/>
                  <a:pt x="2200584" y="294118"/>
                  <a:pt x="2192862" y="279073"/>
                </a:cubicBezTo>
                <a:cubicBezTo>
                  <a:pt x="2185140" y="264028"/>
                  <a:pt x="2179417" y="244810"/>
                  <a:pt x="2175691" y="221418"/>
                </a:cubicBezTo>
                <a:cubicBezTo>
                  <a:pt x="2175422" y="220271"/>
                  <a:pt x="2175258" y="219053"/>
                  <a:pt x="2175199" y="217766"/>
                </a:cubicBezTo>
                <a:cubicBezTo>
                  <a:pt x="2175141" y="216478"/>
                  <a:pt x="2175117" y="215260"/>
                  <a:pt x="2175129" y="214113"/>
                </a:cubicBezTo>
                <a:cubicBezTo>
                  <a:pt x="2175258" y="201784"/>
                  <a:pt x="2178512" y="188648"/>
                  <a:pt x="2184893" y="174704"/>
                </a:cubicBezTo>
                <a:cubicBezTo>
                  <a:pt x="2191274" y="160760"/>
                  <a:pt x="2200008" y="149169"/>
                  <a:pt x="2211095" y="139932"/>
                </a:cubicBezTo>
                <a:cubicBezTo>
                  <a:pt x="2220930" y="132369"/>
                  <a:pt x="2230765" y="126843"/>
                  <a:pt x="2240599" y="123354"/>
                </a:cubicBezTo>
                <a:cubicBezTo>
                  <a:pt x="2250434" y="119865"/>
                  <a:pt x="2261954" y="116587"/>
                  <a:pt x="2275161" y="113519"/>
                </a:cubicBezTo>
                <a:close/>
                <a:moveTo>
                  <a:pt x="1360761" y="113519"/>
                </a:moveTo>
                <a:lnTo>
                  <a:pt x="1379306" y="175898"/>
                </a:lnTo>
                <a:cubicBezTo>
                  <a:pt x="1364331" y="180066"/>
                  <a:pt x="1353537" y="184375"/>
                  <a:pt x="1346922" y="188824"/>
                </a:cubicBezTo>
                <a:cubicBezTo>
                  <a:pt x="1340307" y="193273"/>
                  <a:pt x="1336677" y="201515"/>
                  <a:pt x="1336034" y="213551"/>
                </a:cubicBezTo>
                <a:cubicBezTo>
                  <a:pt x="1336034" y="215799"/>
                  <a:pt x="1336034" y="218047"/>
                  <a:pt x="1336034" y="220294"/>
                </a:cubicBezTo>
                <a:cubicBezTo>
                  <a:pt x="1336294" y="235308"/>
                  <a:pt x="1338896" y="248053"/>
                  <a:pt x="1343839" y="258530"/>
                </a:cubicBezTo>
                <a:cubicBezTo>
                  <a:pt x="1348782" y="269006"/>
                  <a:pt x="1354506" y="279295"/>
                  <a:pt x="1361010" y="289397"/>
                </a:cubicBezTo>
                <a:cubicBezTo>
                  <a:pt x="1367515" y="299498"/>
                  <a:pt x="1373239" y="311494"/>
                  <a:pt x="1378182" y="325384"/>
                </a:cubicBezTo>
                <a:cubicBezTo>
                  <a:pt x="1380968" y="333837"/>
                  <a:pt x="1382982" y="342079"/>
                  <a:pt x="1384223" y="350111"/>
                </a:cubicBezTo>
                <a:cubicBezTo>
                  <a:pt x="1385464" y="358142"/>
                  <a:pt x="1386073" y="365823"/>
                  <a:pt x="1386050" y="373152"/>
                </a:cubicBezTo>
                <a:cubicBezTo>
                  <a:pt x="1385956" y="387061"/>
                  <a:pt x="1384176" y="399284"/>
                  <a:pt x="1380711" y="409821"/>
                </a:cubicBezTo>
                <a:cubicBezTo>
                  <a:pt x="1377245" y="420358"/>
                  <a:pt x="1372656" y="428366"/>
                  <a:pt x="1366942" y="433845"/>
                </a:cubicBezTo>
                <a:cubicBezTo>
                  <a:pt x="1356105" y="443902"/>
                  <a:pt x="1343811" y="450951"/>
                  <a:pt x="1330060" y="454992"/>
                </a:cubicBezTo>
                <a:cubicBezTo>
                  <a:pt x="1316309" y="459033"/>
                  <a:pt x="1303183" y="461545"/>
                  <a:pt x="1290680" y="462527"/>
                </a:cubicBezTo>
                <a:cubicBezTo>
                  <a:pt x="1278178" y="463508"/>
                  <a:pt x="1268382" y="464438"/>
                  <a:pt x="1261291" y="465316"/>
                </a:cubicBezTo>
                <a:lnTo>
                  <a:pt x="1252299" y="401812"/>
                </a:lnTo>
                <a:cubicBezTo>
                  <a:pt x="1261072" y="400473"/>
                  <a:pt x="1270501" y="399467"/>
                  <a:pt x="1280586" y="398794"/>
                </a:cubicBezTo>
                <a:cubicBezTo>
                  <a:pt x="1290670" y="398121"/>
                  <a:pt x="1299349" y="395700"/>
                  <a:pt x="1306624" y="391530"/>
                </a:cubicBezTo>
                <a:cubicBezTo>
                  <a:pt x="1313898" y="387361"/>
                  <a:pt x="1317707" y="379361"/>
                  <a:pt x="1318050" y="367532"/>
                </a:cubicBezTo>
                <a:cubicBezTo>
                  <a:pt x="1318074" y="365577"/>
                  <a:pt x="1318027" y="363586"/>
                  <a:pt x="1317910" y="361561"/>
                </a:cubicBezTo>
                <a:cubicBezTo>
                  <a:pt x="1317793" y="359535"/>
                  <a:pt x="1317465" y="357405"/>
                  <a:pt x="1316926" y="355168"/>
                </a:cubicBezTo>
                <a:cubicBezTo>
                  <a:pt x="1313950" y="342455"/>
                  <a:pt x="1308726" y="330355"/>
                  <a:pt x="1301254" y="318869"/>
                </a:cubicBezTo>
                <a:cubicBezTo>
                  <a:pt x="1293781" y="307383"/>
                  <a:pt x="1286184" y="294118"/>
                  <a:pt x="1278463" y="279073"/>
                </a:cubicBezTo>
                <a:cubicBezTo>
                  <a:pt x="1270740" y="264028"/>
                  <a:pt x="1265017" y="244810"/>
                  <a:pt x="1261291" y="221418"/>
                </a:cubicBezTo>
                <a:cubicBezTo>
                  <a:pt x="1261022" y="220271"/>
                  <a:pt x="1260858" y="219053"/>
                  <a:pt x="1260799" y="217766"/>
                </a:cubicBezTo>
                <a:cubicBezTo>
                  <a:pt x="1260741" y="216478"/>
                  <a:pt x="1260717" y="215260"/>
                  <a:pt x="1260729" y="214113"/>
                </a:cubicBezTo>
                <a:cubicBezTo>
                  <a:pt x="1260858" y="201784"/>
                  <a:pt x="1264113" y="188648"/>
                  <a:pt x="1270493" y="174704"/>
                </a:cubicBezTo>
                <a:cubicBezTo>
                  <a:pt x="1276874" y="160760"/>
                  <a:pt x="1285608" y="149169"/>
                  <a:pt x="1296696" y="139932"/>
                </a:cubicBezTo>
                <a:cubicBezTo>
                  <a:pt x="1306530" y="132369"/>
                  <a:pt x="1316364" y="126843"/>
                  <a:pt x="1326199" y="123354"/>
                </a:cubicBezTo>
                <a:cubicBezTo>
                  <a:pt x="1336034" y="119865"/>
                  <a:pt x="1347554" y="116587"/>
                  <a:pt x="1360761" y="113519"/>
                </a:cubicBezTo>
                <a:close/>
                <a:moveTo>
                  <a:pt x="4148071" y="111833"/>
                </a:moveTo>
                <a:cubicBezTo>
                  <a:pt x="4155224" y="143011"/>
                  <a:pt x="4162272" y="174505"/>
                  <a:pt x="4169215" y="206315"/>
                </a:cubicBezTo>
                <a:cubicBezTo>
                  <a:pt x="4176158" y="238125"/>
                  <a:pt x="4183909" y="268636"/>
                  <a:pt x="4192467" y="297847"/>
                </a:cubicBezTo>
                <a:lnTo>
                  <a:pt x="4245292" y="114643"/>
                </a:lnTo>
                <a:cubicBezTo>
                  <a:pt x="4252856" y="114608"/>
                  <a:pt x="4261473" y="114678"/>
                  <a:pt x="4271143" y="114854"/>
                </a:cubicBezTo>
                <a:cubicBezTo>
                  <a:pt x="4280814" y="115030"/>
                  <a:pt x="4289993" y="115521"/>
                  <a:pt x="4298680" y="116329"/>
                </a:cubicBezTo>
                <a:cubicBezTo>
                  <a:pt x="4310599" y="147086"/>
                  <a:pt x="4320480" y="178580"/>
                  <a:pt x="4328324" y="210811"/>
                </a:cubicBezTo>
                <a:cubicBezTo>
                  <a:pt x="4336169" y="243043"/>
                  <a:pt x="4344645" y="275239"/>
                  <a:pt x="4353754" y="307401"/>
                </a:cubicBezTo>
                <a:cubicBezTo>
                  <a:pt x="4361258" y="274548"/>
                  <a:pt x="4368307" y="242188"/>
                  <a:pt x="4374898" y="210319"/>
                </a:cubicBezTo>
                <a:cubicBezTo>
                  <a:pt x="4381489" y="178451"/>
                  <a:pt x="4389802" y="146933"/>
                  <a:pt x="4399836" y="115767"/>
                </a:cubicBezTo>
                <a:lnTo>
                  <a:pt x="4448165" y="128693"/>
                </a:lnTo>
                <a:cubicBezTo>
                  <a:pt x="4437911" y="165512"/>
                  <a:pt x="4429322" y="203081"/>
                  <a:pt x="4422398" y="241400"/>
                </a:cubicBezTo>
                <a:cubicBezTo>
                  <a:pt x="4415474" y="279718"/>
                  <a:pt x="4408800" y="317037"/>
                  <a:pt x="4402375" y="353358"/>
                </a:cubicBezTo>
                <a:cubicBezTo>
                  <a:pt x="4395950" y="389678"/>
                  <a:pt x="4388360" y="423251"/>
                  <a:pt x="4379605" y="454076"/>
                </a:cubicBezTo>
                <a:cubicBezTo>
                  <a:pt x="4374781" y="454053"/>
                  <a:pt x="4369536" y="453959"/>
                  <a:pt x="4363869" y="453795"/>
                </a:cubicBezTo>
                <a:cubicBezTo>
                  <a:pt x="4358203" y="453631"/>
                  <a:pt x="4352396" y="453538"/>
                  <a:pt x="4346448" y="453514"/>
                </a:cubicBezTo>
                <a:cubicBezTo>
                  <a:pt x="4340173" y="453420"/>
                  <a:pt x="4334178" y="453608"/>
                  <a:pt x="4328465" y="454076"/>
                </a:cubicBezTo>
                <a:cubicBezTo>
                  <a:pt x="4321066" y="423109"/>
                  <a:pt x="4313525" y="388946"/>
                  <a:pt x="4305845" y="351586"/>
                </a:cubicBezTo>
                <a:cubicBezTo>
                  <a:pt x="4298165" y="314226"/>
                  <a:pt x="4289220" y="275708"/>
                  <a:pt x="4279011" y="236030"/>
                </a:cubicBezTo>
                <a:cubicBezTo>
                  <a:pt x="4266519" y="272137"/>
                  <a:pt x="4256239" y="308665"/>
                  <a:pt x="4248173" y="345615"/>
                </a:cubicBezTo>
                <a:cubicBezTo>
                  <a:pt x="4240106" y="382565"/>
                  <a:pt x="4229967" y="419093"/>
                  <a:pt x="4217756" y="455200"/>
                </a:cubicBezTo>
                <a:cubicBezTo>
                  <a:pt x="4210263" y="455153"/>
                  <a:pt x="4201927" y="454966"/>
                  <a:pt x="4192748" y="454638"/>
                </a:cubicBezTo>
                <a:cubicBezTo>
                  <a:pt x="4183569" y="454310"/>
                  <a:pt x="4174671" y="454123"/>
                  <a:pt x="4166054" y="454076"/>
                </a:cubicBezTo>
                <a:cubicBezTo>
                  <a:pt x="4152157" y="397668"/>
                  <a:pt x="4138786" y="343156"/>
                  <a:pt x="4125943" y="290541"/>
                </a:cubicBezTo>
                <a:cubicBezTo>
                  <a:pt x="4113100" y="237926"/>
                  <a:pt x="4099870" y="183415"/>
                  <a:pt x="4086253" y="127007"/>
                </a:cubicBezTo>
                <a:cubicBezTo>
                  <a:pt x="4096381" y="123705"/>
                  <a:pt x="4106613" y="120895"/>
                  <a:pt x="4116951" y="118577"/>
                </a:cubicBezTo>
                <a:cubicBezTo>
                  <a:pt x="4127289" y="116259"/>
                  <a:pt x="4137663" y="114011"/>
                  <a:pt x="4148071" y="111833"/>
                </a:cubicBezTo>
                <a:close/>
                <a:moveTo>
                  <a:pt x="5061232" y="93288"/>
                </a:moveTo>
                <a:lnTo>
                  <a:pt x="5123611" y="93850"/>
                </a:lnTo>
                <a:lnTo>
                  <a:pt x="5123611" y="142742"/>
                </a:lnTo>
                <a:cubicBezTo>
                  <a:pt x="5137930" y="139452"/>
                  <a:pt x="5151863" y="136338"/>
                  <a:pt x="5165408" y="133399"/>
                </a:cubicBezTo>
                <a:cubicBezTo>
                  <a:pt x="5178955" y="130460"/>
                  <a:pt x="5193871" y="127206"/>
                  <a:pt x="5210156" y="123635"/>
                </a:cubicBezTo>
                <a:cubicBezTo>
                  <a:pt x="5212638" y="132111"/>
                  <a:pt x="5214698" y="140166"/>
                  <a:pt x="5216337" y="147800"/>
                </a:cubicBezTo>
                <a:cubicBezTo>
                  <a:pt x="5217977" y="155433"/>
                  <a:pt x="5219475" y="162364"/>
                  <a:pt x="5220833" y="168593"/>
                </a:cubicBezTo>
                <a:lnTo>
                  <a:pt x="5124174" y="211303"/>
                </a:lnTo>
                <a:cubicBezTo>
                  <a:pt x="5123904" y="256963"/>
                  <a:pt x="5123741" y="299392"/>
                  <a:pt x="5123682" y="338590"/>
                </a:cubicBezTo>
                <a:cubicBezTo>
                  <a:pt x="5123624" y="377788"/>
                  <a:pt x="5123600" y="416283"/>
                  <a:pt x="5123611" y="454076"/>
                </a:cubicBezTo>
                <a:cubicBezTo>
                  <a:pt x="5117383" y="454369"/>
                  <a:pt x="5111014" y="454626"/>
                  <a:pt x="5104504" y="454849"/>
                </a:cubicBezTo>
                <a:cubicBezTo>
                  <a:pt x="5097995" y="455071"/>
                  <a:pt x="5091626" y="455188"/>
                  <a:pt x="5085397" y="455200"/>
                </a:cubicBezTo>
                <a:cubicBezTo>
                  <a:pt x="5079192" y="455188"/>
                  <a:pt x="5073338" y="455071"/>
                  <a:pt x="5067835" y="454849"/>
                </a:cubicBezTo>
                <a:cubicBezTo>
                  <a:pt x="5062333" y="454626"/>
                  <a:pt x="5057322" y="454369"/>
                  <a:pt x="5052802" y="454076"/>
                </a:cubicBezTo>
                <a:cubicBezTo>
                  <a:pt x="5053154" y="391837"/>
                  <a:pt x="5054137" y="330442"/>
                  <a:pt x="5055753" y="269889"/>
                </a:cubicBezTo>
                <a:cubicBezTo>
                  <a:pt x="5057368" y="209336"/>
                  <a:pt x="5059195" y="150469"/>
                  <a:pt x="5061232" y="93288"/>
                </a:cubicBezTo>
                <a:close/>
                <a:moveTo>
                  <a:pt x="1586856" y="25289"/>
                </a:moveTo>
                <a:lnTo>
                  <a:pt x="1653169" y="26413"/>
                </a:lnTo>
                <a:lnTo>
                  <a:pt x="1653169" y="116891"/>
                </a:lnTo>
                <a:cubicBezTo>
                  <a:pt x="1653522" y="117262"/>
                  <a:pt x="1657186" y="117519"/>
                  <a:pt x="1664158" y="117661"/>
                </a:cubicBezTo>
                <a:cubicBezTo>
                  <a:pt x="1671131" y="117803"/>
                  <a:pt x="1679290" y="117852"/>
                  <a:pt x="1688635" y="117807"/>
                </a:cubicBezTo>
                <a:cubicBezTo>
                  <a:pt x="1697981" y="117762"/>
                  <a:pt x="1706390" y="117644"/>
                  <a:pt x="1713862" y="117453"/>
                </a:cubicBezTo>
                <a:cubicBezTo>
                  <a:pt x="1714845" y="126152"/>
                  <a:pt x="1715407" y="136712"/>
                  <a:pt x="1715548" y="149134"/>
                </a:cubicBezTo>
                <a:cubicBezTo>
                  <a:pt x="1715688" y="161556"/>
                  <a:pt x="1716250" y="172538"/>
                  <a:pt x="1717234" y="182080"/>
                </a:cubicBezTo>
                <a:cubicBezTo>
                  <a:pt x="1707973" y="181553"/>
                  <a:pt x="1697693" y="181343"/>
                  <a:pt x="1686395" y="181448"/>
                </a:cubicBezTo>
                <a:cubicBezTo>
                  <a:pt x="1675097" y="181553"/>
                  <a:pt x="1664396" y="181764"/>
                  <a:pt x="1654293" y="182080"/>
                </a:cubicBezTo>
                <a:lnTo>
                  <a:pt x="1654293" y="198939"/>
                </a:lnTo>
                <a:lnTo>
                  <a:pt x="1657664" y="364722"/>
                </a:lnTo>
                <a:cubicBezTo>
                  <a:pt x="1660547" y="379843"/>
                  <a:pt x="1665209" y="389938"/>
                  <a:pt x="1671651" y="395006"/>
                </a:cubicBezTo>
                <a:cubicBezTo>
                  <a:pt x="1678093" y="400074"/>
                  <a:pt x="1685877" y="402676"/>
                  <a:pt x="1695005" y="402811"/>
                </a:cubicBezTo>
                <a:cubicBezTo>
                  <a:pt x="1704131" y="402947"/>
                  <a:pt x="1714164" y="403176"/>
                  <a:pt x="1725101" y="403498"/>
                </a:cubicBezTo>
                <a:lnTo>
                  <a:pt x="1723415" y="461944"/>
                </a:lnTo>
                <a:cubicBezTo>
                  <a:pt x="1716929" y="463360"/>
                  <a:pt x="1710373" y="464461"/>
                  <a:pt x="1703746" y="465245"/>
                </a:cubicBezTo>
                <a:cubicBezTo>
                  <a:pt x="1697120" y="466030"/>
                  <a:pt x="1690563" y="466428"/>
                  <a:pt x="1684077" y="466440"/>
                </a:cubicBezTo>
                <a:cubicBezTo>
                  <a:pt x="1671655" y="466475"/>
                  <a:pt x="1659409" y="464999"/>
                  <a:pt x="1647338" y="462014"/>
                </a:cubicBezTo>
                <a:cubicBezTo>
                  <a:pt x="1635267" y="459029"/>
                  <a:pt x="1623723" y="454322"/>
                  <a:pt x="1612706" y="447894"/>
                </a:cubicBezTo>
                <a:cubicBezTo>
                  <a:pt x="1607379" y="443340"/>
                  <a:pt x="1603562" y="438540"/>
                  <a:pt x="1601256" y="433494"/>
                </a:cubicBezTo>
                <a:cubicBezTo>
                  <a:pt x="1598950" y="428448"/>
                  <a:pt x="1596397" y="423507"/>
                  <a:pt x="1593599" y="418672"/>
                </a:cubicBezTo>
                <a:cubicBezTo>
                  <a:pt x="1589232" y="380937"/>
                  <a:pt x="1586867" y="342184"/>
                  <a:pt x="1586504" y="302413"/>
                </a:cubicBezTo>
                <a:cubicBezTo>
                  <a:pt x="1586141" y="262642"/>
                  <a:pt x="1585322" y="224029"/>
                  <a:pt x="1584046" y="186576"/>
                </a:cubicBezTo>
                <a:cubicBezTo>
                  <a:pt x="1577688" y="186599"/>
                  <a:pt x="1571717" y="186553"/>
                  <a:pt x="1566133" y="186435"/>
                </a:cubicBezTo>
                <a:cubicBezTo>
                  <a:pt x="1560548" y="186318"/>
                  <a:pt x="1554718" y="185991"/>
                  <a:pt x="1548641" y="185452"/>
                </a:cubicBezTo>
                <a:cubicBezTo>
                  <a:pt x="1548629" y="174002"/>
                  <a:pt x="1548512" y="163043"/>
                  <a:pt x="1548290" y="152576"/>
                </a:cubicBezTo>
                <a:cubicBezTo>
                  <a:pt x="1548068" y="142110"/>
                  <a:pt x="1547810" y="131713"/>
                  <a:pt x="1547517" y="121387"/>
                </a:cubicBezTo>
                <a:lnTo>
                  <a:pt x="1587980" y="120825"/>
                </a:lnTo>
                <a:close/>
                <a:moveTo>
                  <a:pt x="4769167" y="6182"/>
                </a:moveTo>
                <a:cubicBezTo>
                  <a:pt x="4769636" y="9086"/>
                  <a:pt x="4769823" y="12270"/>
                  <a:pt x="4769729" y="15736"/>
                </a:cubicBezTo>
                <a:cubicBezTo>
                  <a:pt x="4769659" y="21625"/>
                  <a:pt x="4769378" y="27268"/>
                  <a:pt x="4768886" y="32665"/>
                </a:cubicBezTo>
                <a:cubicBezTo>
                  <a:pt x="4768395" y="38062"/>
                  <a:pt x="4768114" y="46656"/>
                  <a:pt x="4768043" y="58446"/>
                </a:cubicBezTo>
                <a:cubicBezTo>
                  <a:pt x="4760075" y="59365"/>
                  <a:pt x="4751597" y="60648"/>
                  <a:pt x="4742609" y="62296"/>
                </a:cubicBezTo>
                <a:cubicBezTo>
                  <a:pt x="4733621" y="63944"/>
                  <a:pt x="4725850" y="67184"/>
                  <a:pt x="4719297" y="72016"/>
                </a:cubicBezTo>
                <a:cubicBezTo>
                  <a:pt x="4712744" y="76849"/>
                  <a:pt x="4709137" y="84501"/>
                  <a:pt x="4708474" y="94974"/>
                </a:cubicBezTo>
                <a:cubicBezTo>
                  <a:pt x="4707865" y="105511"/>
                  <a:pt x="4707397" y="112817"/>
                  <a:pt x="4707069" y="116891"/>
                </a:cubicBezTo>
                <a:cubicBezTo>
                  <a:pt x="4706742" y="120965"/>
                  <a:pt x="4706835" y="124337"/>
                  <a:pt x="4707350" y="127007"/>
                </a:cubicBezTo>
                <a:lnTo>
                  <a:pt x="4764671" y="128131"/>
                </a:lnTo>
                <a:cubicBezTo>
                  <a:pt x="4765035" y="137052"/>
                  <a:pt x="4765573" y="146043"/>
                  <a:pt x="4766287" y="155105"/>
                </a:cubicBezTo>
                <a:cubicBezTo>
                  <a:pt x="4767002" y="164167"/>
                  <a:pt x="4767400" y="173721"/>
                  <a:pt x="4767481" y="183766"/>
                </a:cubicBezTo>
                <a:cubicBezTo>
                  <a:pt x="4760901" y="184838"/>
                  <a:pt x="4752957" y="185504"/>
                  <a:pt x="4743650" y="185764"/>
                </a:cubicBezTo>
                <a:cubicBezTo>
                  <a:pt x="4734342" y="186024"/>
                  <a:pt x="4726065" y="186191"/>
                  <a:pt x="4718818" y="186264"/>
                </a:cubicBezTo>
                <a:cubicBezTo>
                  <a:pt x="4711572" y="186337"/>
                  <a:pt x="4707749" y="186628"/>
                  <a:pt x="4707350" y="187138"/>
                </a:cubicBezTo>
                <a:lnTo>
                  <a:pt x="4711846" y="454076"/>
                </a:lnTo>
                <a:lnTo>
                  <a:pt x="4648905" y="454076"/>
                </a:lnTo>
                <a:lnTo>
                  <a:pt x="4645533" y="186014"/>
                </a:lnTo>
                <a:cubicBezTo>
                  <a:pt x="4638064" y="186049"/>
                  <a:pt x="4632772" y="186119"/>
                  <a:pt x="4629657" y="186225"/>
                </a:cubicBezTo>
                <a:cubicBezTo>
                  <a:pt x="4626543" y="186330"/>
                  <a:pt x="4623218" y="186260"/>
                  <a:pt x="4619682" y="186014"/>
                </a:cubicBezTo>
                <a:cubicBezTo>
                  <a:pt x="4618851" y="186482"/>
                  <a:pt x="4618266" y="184562"/>
                  <a:pt x="4617926" y="180254"/>
                </a:cubicBezTo>
                <a:cubicBezTo>
                  <a:pt x="4617587" y="175945"/>
                  <a:pt x="4617423" y="169810"/>
                  <a:pt x="4617434" y="161849"/>
                </a:cubicBezTo>
                <a:cubicBezTo>
                  <a:pt x="4617341" y="151734"/>
                  <a:pt x="4617528" y="139932"/>
                  <a:pt x="4617996" y="126445"/>
                </a:cubicBezTo>
                <a:cubicBezTo>
                  <a:pt x="4618020" y="126456"/>
                  <a:pt x="4620783" y="126433"/>
                  <a:pt x="4626285" y="126374"/>
                </a:cubicBezTo>
                <a:cubicBezTo>
                  <a:pt x="4631788" y="126316"/>
                  <a:pt x="4638204" y="126152"/>
                  <a:pt x="4645533" y="125883"/>
                </a:cubicBezTo>
                <a:cubicBezTo>
                  <a:pt x="4646345" y="116003"/>
                  <a:pt x="4646969" y="103667"/>
                  <a:pt x="4647407" y="88876"/>
                </a:cubicBezTo>
                <a:cubicBezTo>
                  <a:pt x="4647843" y="74084"/>
                  <a:pt x="4651090" y="59916"/>
                  <a:pt x="4657147" y="46374"/>
                </a:cubicBezTo>
                <a:cubicBezTo>
                  <a:pt x="4663204" y="32831"/>
                  <a:pt x="4675068" y="22993"/>
                  <a:pt x="4692739" y="16859"/>
                </a:cubicBezTo>
                <a:cubicBezTo>
                  <a:pt x="4704002" y="13464"/>
                  <a:pt x="4716459" y="10842"/>
                  <a:pt x="4730110" y="8992"/>
                </a:cubicBezTo>
                <a:cubicBezTo>
                  <a:pt x="4743762" y="7142"/>
                  <a:pt x="4756781" y="6205"/>
                  <a:pt x="4769167" y="6182"/>
                </a:cubicBezTo>
                <a:close/>
                <a:moveTo>
                  <a:pt x="3672440" y="6182"/>
                </a:moveTo>
                <a:cubicBezTo>
                  <a:pt x="3673470" y="19470"/>
                  <a:pt x="3673938" y="38414"/>
                  <a:pt x="3673845" y="63012"/>
                </a:cubicBezTo>
                <a:cubicBezTo>
                  <a:pt x="3673751" y="87610"/>
                  <a:pt x="3673657" y="115685"/>
                  <a:pt x="3673564" y="147238"/>
                </a:cubicBezTo>
                <a:cubicBezTo>
                  <a:pt x="3685014" y="139979"/>
                  <a:pt x="3695973" y="134687"/>
                  <a:pt x="3706439" y="131362"/>
                </a:cubicBezTo>
                <a:cubicBezTo>
                  <a:pt x="3716906" y="128037"/>
                  <a:pt x="3727303" y="126398"/>
                  <a:pt x="3737629" y="126445"/>
                </a:cubicBezTo>
                <a:cubicBezTo>
                  <a:pt x="3744057" y="126456"/>
                  <a:pt x="3750589" y="126995"/>
                  <a:pt x="3757228" y="128060"/>
                </a:cubicBezTo>
                <a:cubicBezTo>
                  <a:pt x="3763866" y="129126"/>
                  <a:pt x="3770821" y="130648"/>
                  <a:pt x="3778091" y="132626"/>
                </a:cubicBezTo>
                <a:cubicBezTo>
                  <a:pt x="3791766" y="144920"/>
                  <a:pt x="3800804" y="162060"/>
                  <a:pt x="3805206" y="184047"/>
                </a:cubicBezTo>
                <a:cubicBezTo>
                  <a:pt x="3809609" y="206034"/>
                  <a:pt x="3811622" y="229918"/>
                  <a:pt x="3811248" y="255699"/>
                </a:cubicBezTo>
                <a:cubicBezTo>
                  <a:pt x="3811236" y="266447"/>
                  <a:pt x="3811119" y="277265"/>
                  <a:pt x="3810896" y="288153"/>
                </a:cubicBezTo>
                <a:cubicBezTo>
                  <a:pt x="3810674" y="299041"/>
                  <a:pt x="3810417" y="309578"/>
                  <a:pt x="3810124" y="319764"/>
                </a:cubicBezTo>
                <a:lnTo>
                  <a:pt x="3808438" y="455200"/>
                </a:lnTo>
                <a:cubicBezTo>
                  <a:pt x="3798638" y="455153"/>
                  <a:pt x="3788734" y="454966"/>
                  <a:pt x="3778723" y="454638"/>
                </a:cubicBezTo>
                <a:cubicBezTo>
                  <a:pt x="3768713" y="454310"/>
                  <a:pt x="3758387" y="454123"/>
                  <a:pt x="3747744" y="454076"/>
                </a:cubicBezTo>
                <a:lnTo>
                  <a:pt x="3749992" y="229848"/>
                </a:lnTo>
                <a:cubicBezTo>
                  <a:pt x="3749793" y="217356"/>
                  <a:pt x="3745977" y="208481"/>
                  <a:pt x="3738542" y="203224"/>
                </a:cubicBezTo>
                <a:cubicBezTo>
                  <a:pt x="3731108" y="197968"/>
                  <a:pt x="3722936" y="195415"/>
                  <a:pt x="3714026" y="195568"/>
                </a:cubicBezTo>
                <a:cubicBezTo>
                  <a:pt x="3711474" y="195556"/>
                  <a:pt x="3708992" y="195720"/>
                  <a:pt x="3706580" y="196059"/>
                </a:cubicBezTo>
                <a:cubicBezTo>
                  <a:pt x="3704168" y="196399"/>
                  <a:pt x="3701967" y="196984"/>
                  <a:pt x="3699977" y="197815"/>
                </a:cubicBezTo>
                <a:cubicBezTo>
                  <a:pt x="3689504" y="202592"/>
                  <a:pt x="3682101" y="210710"/>
                  <a:pt x="3677768" y="222168"/>
                </a:cubicBezTo>
                <a:cubicBezTo>
                  <a:pt x="3673435" y="233626"/>
                  <a:pt x="3670944" y="246739"/>
                  <a:pt x="3670296" y="261506"/>
                </a:cubicBezTo>
                <a:cubicBezTo>
                  <a:pt x="3669647" y="276273"/>
                  <a:pt x="3669613" y="291010"/>
                  <a:pt x="3670192" y="305715"/>
                </a:cubicBezTo>
                <a:cubicBezTo>
                  <a:pt x="3670789" y="332046"/>
                  <a:pt x="3671140" y="357498"/>
                  <a:pt x="3671246" y="382073"/>
                </a:cubicBezTo>
                <a:cubicBezTo>
                  <a:pt x="3671351" y="406648"/>
                  <a:pt x="3671000" y="430836"/>
                  <a:pt x="3670192" y="454638"/>
                </a:cubicBezTo>
                <a:lnTo>
                  <a:pt x="3605003" y="454638"/>
                </a:lnTo>
                <a:cubicBezTo>
                  <a:pt x="3604441" y="418637"/>
                  <a:pt x="3604020" y="383162"/>
                  <a:pt x="3603738" y="348214"/>
                </a:cubicBezTo>
                <a:cubicBezTo>
                  <a:pt x="3603457" y="313266"/>
                  <a:pt x="3603317" y="279056"/>
                  <a:pt x="3603317" y="245583"/>
                </a:cubicBezTo>
                <a:cubicBezTo>
                  <a:pt x="3603329" y="204536"/>
                  <a:pt x="3603586" y="164823"/>
                  <a:pt x="3604090" y="126445"/>
                </a:cubicBezTo>
                <a:cubicBezTo>
                  <a:pt x="3604593" y="88066"/>
                  <a:pt x="3605272" y="51163"/>
                  <a:pt x="3606127" y="15736"/>
                </a:cubicBezTo>
                <a:cubicBezTo>
                  <a:pt x="3617109" y="14108"/>
                  <a:pt x="3628583" y="12165"/>
                  <a:pt x="3640548" y="9905"/>
                </a:cubicBezTo>
                <a:cubicBezTo>
                  <a:pt x="3652513" y="7645"/>
                  <a:pt x="3663144" y="6404"/>
                  <a:pt x="3672440" y="6182"/>
                </a:cubicBezTo>
                <a:close/>
                <a:moveTo>
                  <a:pt x="1843640" y="6182"/>
                </a:moveTo>
                <a:cubicBezTo>
                  <a:pt x="1844670" y="19470"/>
                  <a:pt x="1845139" y="38414"/>
                  <a:pt x="1845045" y="63012"/>
                </a:cubicBezTo>
                <a:cubicBezTo>
                  <a:pt x="1844951" y="87610"/>
                  <a:pt x="1844857" y="115685"/>
                  <a:pt x="1844764" y="147238"/>
                </a:cubicBezTo>
                <a:cubicBezTo>
                  <a:pt x="1856214" y="139979"/>
                  <a:pt x="1867173" y="134687"/>
                  <a:pt x="1877639" y="131362"/>
                </a:cubicBezTo>
                <a:cubicBezTo>
                  <a:pt x="1888106" y="128037"/>
                  <a:pt x="1898503" y="126398"/>
                  <a:pt x="1908829" y="126445"/>
                </a:cubicBezTo>
                <a:cubicBezTo>
                  <a:pt x="1915257" y="126456"/>
                  <a:pt x="1921790" y="126995"/>
                  <a:pt x="1928428" y="128060"/>
                </a:cubicBezTo>
                <a:cubicBezTo>
                  <a:pt x="1935066" y="129126"/>
                  <a:pt x="1942021" y="130648"/>
                  <a:pt x="1949291" y="132626"/>
                </a:cubicBezTo>
                <a:cubicBezTo>
                  <a:pt x="1962966" y="144920"/>
                  <a:pt x="1972004" y="162060"/>
                  <a:pt x="1976406" y="184047"/>
                </a:cubicBezTo>
                <a:cubicBezTo>
                  <a:pt x="1980809" y="206034"/>
                  <a:pt x="1982823" y="229918"/>
                  <a:pt x="1982448" y="255699"/>
                </a:cubicBezTo>
                <a:cubicBezTo>
                  <a:pt x="1982436" y="266447"/>
                  <a:pt x="1982319" y="277265"/>
                  <a:pt x="1982097" y="288153"/>
                </a:cubicBezTo>
                <a:cubicBezTo>
                  <a:pt x="1981874" y="299041"/>
                  <a:pt x="1981616" y="309578"/>
                  <a:pt x="1981324" y="319764"/>
                </a:cubicBezTo>
                <a:lnTo>
                  <a:pt x="1979638" y="455200"/>
                </a:lnTo>
                <a:cubicBezTo>
                  <a:pt x="1969839" y="455153"/>
                  <a:pt x="1959934" y="454966"/>
                  <a:pt x="1949924" y="454638"/>
                </a:cubicBezTo>
                <a:cubicBezTo>
                  <a:pt x="1939913" y="454310"/>
                  <a:pt x="1929587" y="454123"/>
                  <a:pt x="1918945" y="454076"/>
                </a:cubicBezTo>
                <a:lnTo>
                  <a:pt x="1921193" y="229848"/>
                </a:lnTo>
                <a:cubicBezTo>
                  <a:pt x="1920994" y="217356"/>
                  <a:pt x="1917177" y="208481"/>
                  <a:pt x="1909742" y="203224"/>
                </a:cubicBezTo>
                <a:cubicBezTo>
                  <a:pt x="1902308" y="197968"/>
                  <a:pt x="1894136" y="195415"/>
                  <a:pt x="1885226" y="195568"/>
                </a:cubicBezTo>
                <a:cubicBezTo>
                  <a:pt x="1882674" y="195556"/>
                  <a:pt x="1880192" y="195720"/>
                  <a:pt x="1877780" y="196059"/>
                </a:cubicBezTo>
                <a:cubicBezTo>
                  <a:pt x="1875368" y="196399"/>
                  <a:pt x="1873167" y="196984"/>
                  <a:pt x="1871177" y="197815"/>
                </a:cubicBezTo>
                <a:cubicBezTo>
                  <a:pt x="1860704" y="202592"/>
                  <a:pt x="1853301" y="210710"/>
                  <a:pt x="1848968" y="222168"/>
                </a:cubicBezTo>
                <a:cubicBezTo>
                  <a:pt x="1844636" y="233626"/>
                  <a:pt x="1842145" y="246739"/>
                  <a:pt x="1841496" y="261506"/>
                </a:cubicBezTo>
                <a:cubicBezTo>
                  <a:pt x="1840848" y="276273"/>
                  <a:pt x="1840813" y="291010"/>
                  <a:pt x="1841392" y="305715"/>
                </a:cubicBezTo>
                <a:cubicBezTo>
                  <a:pt x="1841989" y="332046"/>
                  <a:pt x="1842340" y="357498"/>
                  <a:pt x="1842446" y="382073"/>
                </a:cubicBezTo>
                <a:cubicBezTo>
                  <a:pt x="1842551" y="406648"/>
                  <a:pt x="1842200" y="430836"/>
                  <a:pt x="1841392" y="454638"/>
                </a:cubicBezTo>
                <a:lnTo>
                  <a:pt x="1776203" y="454638"/>
                </a:lnTo>
                <a:cubicBezTo>
                  <a:pt x="1775641" y="418637"/>
                  <a:pt x="1775220" y="383162"/>
                  <a:pt x="1774938" y="348214"/>
                </a:cubicBezTo>
                <a:cubicBezTo>
                  <a:pt x="1774658" y="313266"/>
                  <a:pt x="1774517" y="279056"/>
                  <a:pt x="1774517" y="245583"/>
                </a:cubicBezTo>
                <a:cubicBezTo>
                  <a:pt x="1774529" y="204536"/>
                  <a:pt x="1774786" y="164823"/>
                  <a:pt x="1775290" y="126445"/>
                </a:cubicBezTo>
                <a:cubicBezTo>
                  <a:pt x="1775793" y="88066"/>
                  <a:pt x="1776472" y="51163"/>
                  <a:pt x="1777327" y="15736"/>
                </a:cubicBezTo>
                <a:cubicBezTo>
                  <a:pt x="1788309" y="14108"/>
                  <a:pt x="1799782" y="12165"/>
                  <a:pt x="1811748" y="9905"/>
                </a:cubicBezTo>
                <a:cubicBezTo>
                  <a:pt x="1823713" y="7645"/>
                  <a:pt x="1834344" y="6404"/>
                  <a:pt x="1843640" y="6182"/>
                </a:cubicBezTo>
                <a:close/>
                <a:moveTo>
                  <a:pt x="548240" y="6182"/>
                </a:moveTo>
                <a:cubicBezTo>
                  <a:pt x="549270" y="19470"/>
                  <a:pt x="549739" y="38414"/>
                  <a:pt x="549645" y="63012"/>
                </a:cubicBezTo>
                <a:cubicBezTo>
                  <a:pt x="549551" y="87610"/>
                  <a:pt x="549457" y="115685"/>
                  <a:pt x="549364" y="147238"/>
                </a:cubicBezTo>
                <a:cubicBezTo>
                  <a:pt x="560814" y="139979"/>
                  <a:pt x="571773" y="134687"/>
                  <a:pt x="582239" y="131362"/>
                </a:cubicBezTo>
                <a:cubicBezTo>
                  <a:pt x="592706" y="128037"/>
                  <a:pt x="603103" y="126398"/>
                  <a:pt x="613429" y="126445"/>
                </a:cubicBezTo>
                <a:cubicBezTo>
                  <a:pt x="619857" y="126456"/>
                  <a:pt x="626390" y="126995"/>
                  <a:pt x="633028" y="128060"/>
                </a:cubicBezTo>
                <a:cubicBezTo>
                  <a:pt x="639666" y="129126"/>
                  <a:pt x="646621" y="130648"/>
                  <a:pt x="653891" y="132626"/>
                </a:cubicBezTo>
                <a:cubicBezTo>
                  <a:pt x="667566" y="144920"/>
                  <a:pt x="676604" y="162060"/>
                  <a:pt x="681006" y="184047"/>
                </a:cubicBezTo>
                <a:cubicBezTo>
                  <a:pt x="685409" y="206034"/>
                  <a:pt x="687422" y="229918"/>
                  <a:pt x="687048" y="255699"/>
                </a:cubicBezTo>
                <a:cubicBezTo>
                  <a:pt x="687036" y="266447"/>
                  <a:pt x="686919" y="277265"/>
                  <a:pt x="686696" y="288153"/>
                </a:cubicBezTo>
                <a:cubicBezTo>
                  <a:pt x="686474" y="299041"/>
                  <a:pt x="686216" y="309578"/>
                  <a:pt x="685924" y="319764"/>
                </a:cubicBezTo>
                <a:lnTo>
                  <a:pt x="684238" y="455200"/>
                </a:lnTo>
                <a:cubicBezTo>
                  <a:pt x="674438" y="455153"/>
                  <a:pt x="664534" y="454966"/>
                  <a:pt x="654523" y="454638"/>
                </a:cubicBezTo>
                <a:cubicBezTo>
                  <a:pt x="644513" y="454310"/>
                  <a:pt x="634187" y="454123"/>
                  <a:pt x="623544" y="454076"/>
                </a:cubicBezTo>
                <a:lnTo>
                  <a:pt x="625792" y="229848"/>
                </a:lnTo>
                <a:cubicBezTo>
                  <a:pt x="625593" y="217356"/>
                  <a:pt x="621777" y="208481"/>
                  <a:pt x="614342" y="203224"/>
                </a:cubicBezTo>
                <a:cubicBezTo>
                  <a:pt x="606908" y="197968"/>
                  <a:pt x="598736" y="195415"/>
                  <a:pt x="589826" y="195568"/>
                </a:cubicBezTo>
                <a:cubicBezTo>
                  <a:pt x="587274" y="195556"/>
                  <a:pt x="584792" y="195720"/>
                  <a:pt x="582380" y="196059"/>
                </a:cubicBezTo>
                <a:cubicBezTo>
                  <a:pt x="579968" y="196399"/>
                  <a:pt x="577767" y="196984"/>
                  <a:pt x="575777" y="197815"/>
                </a:cubicBezTo>
                <a:cubicBezTo>
                  <a:pt x="565304" y="202592"/>
                  <a:pt x="557901" y="210710"/>
                  <a:pt x="553568" y="222168"/>
                </a:cubicBezTo>
                <a:cubicBezTo>
                  <a:pt x="549236" y="233626"/>
                  <a:pt x="546745" y="246739"/>
                  <a:pt x="546096" y="261506"/>
                </a:cubicBezTo>
                <a:cubicBezTo>
                  <a:pt x="545447" y="276273"/>
                  <a:pt x="545413" y="291010"/>
                  <a:pt x="545992" y="305715"/>
                </a:cubicBezTo>
                <a:cubicBezTo>
                  <a:pt x="546589" y="332046"/>
                  <a:pt x="546940" y="357498"/>
                  <a:pt x="547046" y="382073"/>
                </a:cubicBezTo>
                <a:cubicBezTo>
                  <a:pt x="547151" y="406648"/>
                  <a:pt x="546800" y="430836"/>
                  <a:pt x="545992" y="454638"/>
                </a:cubicBezTo>
                <a:lnTo>
                  <a:pt x="480803" y="454638"/>
                </a:lnTo>
                <a:cubicBezTo>
                  <a:pt x="480241" y="418637"/>
                  <a:pt x="479819" y="383162"/>
                  <a:pt x="479538" y="348214"/>
                </a:cubicBezTo>
                <a:cubicBezTo>
                  <a:pt x="479257" y="313266"/>
                  <a:pt x="479117" y="279056"/>
                  <a:pt x="479117" y="245583"/>
                </a:cubicBezTo>
                <a:cubicBezTo>
                  <a:pt x="479129" y="204536"/>
                  <a:pt x="479386" y="164823"/>
                  <a:pt x="479890" y="126445"/>
                </a:cubicBezTo>
                <a:cubicBezTo>
                  <a:pt x="480393" y="88066"/>
                  <a:pt x="481072" y="51163"/>
                  <a:pt x="481927" y="15736"/>
                </a:cubicBezTo>
                <a:cubicBezTo>
                  <a:pt x="492909" y="14108"/>
                  <a:pt x="504382" y="12165"/>
                  <a:pt x="516348" y="9905"/>
                </a:cubicBezTo>
                <a:cubicBezTo>
                  <a:pt x="528313" y="7645"/>
                  <a:pt x="538944" y="6404"/>
                  <a:pt x="548240" y="6182"/>
                </a:cubicBezTo>
                <a:close/>
                <a:moveTo>
                  <a:pt x="66875" y="5620"/>
                </a:moveTo>
                <a:lnTo>
                  <a:pt x="80362" y="39338"/>
                </a:lnTo>
                <a:cubicBezTo>
                  <a:pt x="89958" y="63996"/>
                  <a:pt x="98679" y="92296"/>
                  <a:pt x="106525" y="124238"/>
                </a:cubicBezTo>
                <a:cubicBezTo>
                  <a:pt x="114372" y="156181"/>
                  <a:pt x="121095" y="186562"/>
                  <a:pt x="126694" y="215382"/>
                </a:cubicBezTo>
                <a:cubicBezTo>
                  <a:pt x="132293" y="244203"/>
                  <a:pt x="136518" y="266259"/>
                  <a:pt x="139370" y="281550"/>
                </a:cubicBezTo>
                <a:cubicBezTo>
                  <a:pt x="143210" y="259820"/>
                  <a:pt x="149579" y="227413"/>
                  <a:pt x="158477" y="184328"/>
                </a:cubicBezTo>
                <a:cubicBezTo>
                  <a:pt x="167375" y="141243"/>
                  <a:pt x="181050" y="82985"/>
                  <a:pt x="199501" y="9554"/>
                </a:cubicBezTo>
                <a:lnTo>
                  <a:pt x="251765" y="7868"/>
                </a:lnTo>
                <a:cubicBezTo>
                  <a:pt x="262384" y="84460"/>
                  <a:pt x="273600" y="146793"/>
                  <a:pt x="285413" y="194865"/>
                </a:cubicBezTo>
                <a:cubicBezTo>
                  <a:pt x="297226" y="242937"/>
                  <a:pt x="304930" y="279138"/>
                  <a:pt x="308524" y="303467"/>
                </a:cubicBezTo>
                <a:cubicBezTo>
                  <a:pt x="311407" y="287969"/>
                  <a:pt x="315335" y="267720"/>
                  <a:pt x="320308" y="242721"/>
                </a:cubicBezTo>
                <a:cubicBezTo>
                  <a:pt x="325281" y="217722"/>
                  <a:pt x="330860" y="190764"/>
                  <a:pt x="337044" y="161849"/>
                </a:cubicBezTo>
                <a:cubicBezTo>
                  <a:pt x="343229" y="132934"/>
                  <a:pt x="349580" y="104852"/>
                  <a:pt x="356099" y="77605"/>
                </a:cubicBezTo>
                <a:cubicBezTo>
                  <a:pt x="362617" y="50358"/>
                  <a:pt x="368863" y="26738"/>
                  <a:pt x="374837" y="6744"/>
                </a:cubicBezTo>
                <a:lnTo>
                  <a:pt x="441150" y="25289"/>
                </a:lnTo>
                <a:cubicBezTo>
                  <a:pt x="434936" y="50910"/>
                  <a:pt x="427238" y="82278"/>
                  <a:pt x="418057" y="119394"/>
                </a:cubicBezTo>
                <a:cubicBezTo>
                  <a:pt x="408875" y="156509"/>
                  <a:pt x="399245" y="195692"/>
                  <a:pt x="389168" y="236943"/>
                </a:cubicBezTo>
                <a:cubicBezTo>
                  <a:pt x="379090" y="278194"/>
                  <a:pt x="369601" y="317834"/>
                  <a:pt x="360700" y="355862"/>
                </a:cubicBezTo>
                <a:cubicBezTo>
                  <a:pt x="351799" y="393891"/>
                  <a:pt x="344523" y="426629"/>
                  <a:pt x="338871" y="454076"/>
                </a:cubicBezTo>
                <a:cubicBezTo>
                  <a:pt x="334679" y="454345"/>
                  <a:pt x="330980" y="454509"/>
                  <a:pt x="327772" y="454568"/>
                </a:cubicBezTo>
                <a:cubicBezTo>
                  <a:pt x="324564" y="454626"/>
                  <a:pt x="321707" y="454650"/>
                  <a:pt x="319202" y="454638"/>
                </a:cubicBezTo>
                <a:cubicBezTo>
                  <a:pt x="314413" y="454615"/>
                  <a:pt x="309660" y="454521"/>
                  <a:pt x="304942" y="454357"/>
                </a:cubicBezTo>
                <a:cubicBezTo>
                  <a:pt x="300223" y="454193"/>
                  <a:pt x="293925" y="454100"/>
                  <a:pt x="286045" y="454076"/>
                </a:cubicBezTo>
                <a:cubicBezTo>
                  <a:pt x="283089" y="444130"/>
                  <a:pt x="278956" y="428372"/>
                  <a:pt x="273647" y="406800"/>
                </a:cubicBezTo>
                <a:cubicBezTo>
                  <a:pt x="268337" y="385228"/>
                  <a:pt x="262729" y="361883"/>
                  <a:pt x="256823" y="336764"/>
                </a:cubicBezTo>
                <a:cubicBezTo>
                  <a:pt x="250916" y="311645"/>
                  <a:pt x="245589" y="288791"/>
                  <a:pt x="240841" y="268203"/>
                </a:cubicBezTo>
                <a:cubicBezTo>
                  <a:pt x="236094" y="247615"/>
                  <a:pt x="232804" y="233331"/>
                  <a:pt x="230972" y="225352"/>
                </a:cubicBezTo>
                <a:cubicBezTo>
                  <a:pt x="230152" y="218562"/>
                  <a:pt x="229122" y="209945"/>
                  <a:pt x="227881" y="199501"/>
                </a:cubicBezTo>
                <a:cubicBezTo>
                  <a:pt x="226640" y="189058"/>
                  <a:pt x="225047" y="173697"/>
                  <a:pt x="223104" y="153419"/>
                </a:cubicBezTo>
                <a:cubicBezTo>
                  <a:pt x="223127" y="160854"/>
                  <a:pt x="222519" y="169869"/>
                  <a:pt x="221278" y="180464"/>
                </a:cubicBezTo>
                <a:cubicBezTo>
                  <a:pt x="220037" y="191060"/>
                  <a:pt x="218023" y="204149"/>
                  <a:pt x="215236" y="219732"/>
                </a:cubicBezTo>
                <a:cubicBezTo>
                  <a:pt x="213960" y="226104"/>
                  <a:pt x="210963" y="239036"/>
                  <a:pt x="206245" y="258526"/>
                </a:cubicBezTo>
                <a:cubicBezTo>
                  <a:pt x="201526" y="278017"/>
                  <a:pt x="196000" y="300396"/>
                  <a:pt x="189667" y="325665"/>
                </a:cubicBezTo>
                <a:cubicBezTo>
                  <a:pt x="183333" y="350933"/>
                  <a:pt x="177104" y="375420"/>
                  <a:pt x="170981" y="399125"/>
                </a:cubicBezTo>
                <a:cubicBezTo>
                  <a:pt x="164858" y="422831"/>
                  <a:pt x="159753" y="442084"/>
                  <a:pt x="155667" y="456886"/>
                </a:cubicBezTo>
                <a:cubicBezTo>
                  <a:pt x="149298" y="456102"/>
                  <a:pt x="141384" y="455563"/>
                  <a:pt x="131924" y="455270"/>
                </a:cubicBezTo>
                <a:cubicBezTo>
                  <a:pt x="122464" y="454978"/>
                  <a:pt x="114268" y="454580"/>
                  <a:pt x="107337" y="454076"/>
                </a:cubicBezTo>
                <a:cubicBezTo>
                  <a:pt x="93763" y="407706"/>
                  <a:pt x="81073" y="359890"/>
                  <a:pt x="69269" y="310627"/>
                </a:cubicBezTo>
                <a:cubicBezTo>
                  <a:pt x="57464" y="261364"/>
                  <a:pt x="45940" y="212382"/>
                  <a:pt x="34697" y="163681"/>
                </a:cubicBezTo>
                <a:cubicBezTo>
                  <a:pt x="23454" y="114980"/>
                  <a:pt x="11888" y="68287"/>
                  <a:pt x="0" y="23603"/>
                </a:cubicBezTo>
                <a:close/>
                <a:moveTo>
                  <a:pt x="3085967" y="4496"/>
                </a:moveTo>
                <a:lnTo>
                  <a:pt x="3145536" y="5620"/>
                </a:lnTo>
                <a:cubicBezTo>
                  <a:pt x="3144412" y="38776"/>
                  <a:pt x="3143850" y="73057"/>
                  <a:pt x="3143850" y="108461"/>
                </a:cubicBezTo>
                <a:cubicBezTo>
                  <a:pt x="3144037" y="163090"/>
                  <a:pt x="3144927" y="219334"/>
                  <a:pt x="3146519" y="277194"/>
                </a:cubicBezTo>
                <a:cubicBezTo>
                  <a:pt x="3148112" y="335054"/>
                  <a:pt x="3149282" y="393828"/>
                  <a:pt x="3150032" y="453514"/>
                </a:cubicBezTo>
                <a:lnTo>
                  <a:pt x="3095520" y="456886"/>
                </a:lnTo>
                <a:lnTo>
                  <a:pt x="3092710" y="423167"/>
                </a:lnTo>
                <a:cubicBezTo>
                  <a:pt x="3086212" y="427441"/>
                  <a:pt x="3080382" y="431117"/>
                  <a:pt x="3075219" y="434196"/>
                </a:cubicBezTo>
                <a:cubicBezTo>
                  <a:pt x="3070056" y="437275"/>
                  <a:pt x="3064085" y="439406"/>
                  <a:pt x="3057306" y="440589"/>
                </a:cubicBezTo>
                <a:cubicBezTo>
                  <a:pt x="3050796" y="441783"/>
                  <a:pt x="3044146" y="442907"/>
                  <a:pt x="3037356" y="443961"/>
                </a:cubicBezTo>
                <a:cubicBezTo>
                  <a:pt x="3030565" y="445014"/>
                  <a:pt x="3023915" y="445576"/>
                  <a:pt x="3017406" y="445646"/>
                </a:cubicBezTo>
                <a:cubicBezTo>
                  <a:pt x="3011142" y="445728"/>
                  <a:pt x="3005265" y="444862"/>
                  <a:pt x="2999774" y="443047"/>
                </a:cubicBezTo>
                <a:cubicBezTo>
                  <a:pt x="2994283" y="441233"/>
                  <a:pt x="2989670" y="437978"/>
                  <a:pt x="2985935" y="433283"/>
                </a:cubicBezTo>
                <a:cubicBezTo>
                  <a:pt x="2974414" y="412045"/>
                  <a:pt x="2966687" y="387927"/>
                  <a:pt x="2962753" y="360929"/>
                </a:cubicBezTo>
                <a:cubicBezTo>
                  <a:pt x="2958820" y="333930"/>
                  <a:pt x="2956993" y="306722"/>
                  <a:pt x="2957274" y="279302"/>
                </a:cubicBezTo>
                <a:cubicBezTo>
                  <a:pt x="2957298" y="273998"/>
                  <a:pt x="2957392" y="268870"/>
                  <a:pt x="2957555" y="263918"/>
                </a:cubicBezTo>
                <a:cubicBezTo>
                  <a:pt x="2957719" y="258965"/>
                  <a:pt x="2957813" y="253978"/>
                  <a:pt x="2957836" y="248955"/>
                </a:cubicBezTo>
                <a:cubicBezTo>
                  <a:pt x="2957813" y="247269"/>
                  <a:pt x="2957719" y="245443"/>
                  <a:pt x="2957555" y="243476"/>
                </a:cubicBezTo>
                <a:cubicBezTo>
                  <a:pt x="2957392" y="241509"/>
                  <a:pt x="2957298" y="239402"/>
                  <a:pt x="2957274" y="237154"/>
                </a:cubicBezTo>
                <a:cubicBezTo>
                  <a:pt x="2956865" y="221629"/>
                  <a:pt x="2959370" y="204348"/>
                  <a:pt x="2964791" y="185312"/>
                </a:cubicBezTo>
                <a:cubicBezTo>
                  <a:pt x="2970211" y="166275"/>
                  <a:pt x="2981006" y="150961"/>
                  <a:pt x="2997175" y="139370"/>
                </a:cubicBezTo>
                <a:cubicBezTo>
                  <a:pt x="3004738" y="134605"/>
                  <a:pt x="3012371" y="131069"/>
                  <a:pt x="3020075" y="128763"/>
                </a:cubicBezTo>
                <a:cubicBezTo>
                  <a:pt x="3027779" y="126456"/>
                  <a:pt x="3035693" y="125309"/>
                  <a:pt x="3043818" y="125321"/>
                </a:cubicBezTo>
                <a:cubicBezTo>
                  <a:pt x="3050585" y="125321"/>
                  <a:pt x="3057423" y="126023"/>
                  <a:pt x="3064330" y="127428"/>
                </a:cubicBezTo>
                <a:cubicBezTo>
                  <a:pt x="3071238" y="128833"/>
                  <a:pt x="3078075" y="130940"/>
                  <a:pt x="3084842" y="133750"/>
                </a:cubicBezTo>
                <a:cubicBezTo>
                  <a:pt x="3084784" y="103568"/>
                  <a:pt x="3085182" y="77108"/>
                  <a:pt x="3086037" y="54371"/>
                </a:cubicBezTo>
                <a:cubicBezTo>
                  <a:pt x="3086891" y="31635"/>
                  <a:pt x="3086868" y="15010"/>
                  <a:pt x="3085967" y="4496"/>
                </a:cubicBezTo>
                <a:close/>
                <a:moveTo>
                  <a:pt x="2867758" y="4496"/>
                </a:moveTo>
                <a:cubicBezTo>
                  <a:pt x="2874935" y="4508"/>
                  <a:pt x="2881655" y="6030"/>
                  <a:pt x="2887919" y="9062"/>
                </a:cubicBezTo>
                <a:cubicBezTo>
                  <a:pt x="2894183" y="12094"/>
                  <a:pt x="2899076" y="16567"/>
                  <a:pt x="2902601" y="22479"/>
                </a:cubicBezTo>
                <a:cubicBezTo>
                  <a:pt x="2905973" y="28755"/>
                  <a:pt x="2907659" y="34749"/>
                  <a:pt x="2907659" y="40462"/>
                </a:cubicBezTo>
                <a:cubicBezTo>
                  <a:pt x="2907553" y="46070"/>
                  <a:pt x="2906359" y="51433"/>
                  <a:pt x="2904076" y="56549"/>
                </a:cubicBezTo>
                <a:cubicBezTo>
                  <a:pt x="2901793" y="61665"/>
                  <a:pt x="2899053" y="66606"/>
                  <a:pt x="2895857" y="71371"/>
                </a:cubicBezTo>
                <a:cubicBezTo>
                  <a:pt x="2892989" y="74204"/>
                  <a:pt x="2889593" y="76405"/>
                  <a:pt x="2885671" y="77974"/>
                </a:cubicBezTo>
                <a:cubicBezTo>
                  <a:pt x="2881749" y="79543"/>
                  <a:pt x="2877651" y="80339"/>
                  <a:pt x="2873378" y="80363"/>
                </a:cubicBezTo>
                <a:cubicBezTo>
                  <a:pt x="2870252" y="80363"/>
                  <a:pt x="2867091" y="79941"/>
                  <a:pt x="2863895" y="79098"/>
                </a:cubicBezTo>
                <a:cubicBezTo>
                  <a:pt x="2860699" y="78255"/>
                  <a:pt x="2857678" y="76991"/>
                  <a:pt x="2854833" y="75305"/>
                </a:cubicBezTo>
                <a:cubicBezTo>
                  <a:pt x="2847750" y="71032"/>
                  <a:pt x="2842247" y="65810"/>
                  <a:pt x="2838325" y="59640"/>
                </a:cubicBezTo>
                <a:cubicBezTo>
                  <a:pt x="2834403" y="53470"/>
                  <a:pt x="2832412" y="46703"/>
                  <a:pt x="2832354" y="39338"/>
                </a:cubicBezTo>
                <a:cubicBezTo>
                  <a:pt x="2832354" y="35405"/>
                  <a:pt x="2832916" y="31471"/>
                  <a:pt x="2834040" y="27537"/>
                </a:cubicBezTo>
                <a:cubicBezTo>
                  <a:pt x="2836744" y="19447"/>
                  <a:pt x="2841170" y="13570"/>
                  <a:pt x="2847317" y="9905"/>
                </a:cubicBezTo>
                <a:cubicBezTo>
                  <a:pt x="2853463" y="6241"/>
                  <a:pt x="2860277" y="4437"/>
                  <a:pt x="2867758" y="4496"/>
                </a:cubicBezTo>
                <a:close/>
                <a:moveTo>
                  <a:pt x="2067658" y="4496"/>
                </a:moveTo>
                <a:cubicBezTo>
                  <a:pt x="2074835" y="4508"/>
                  <a:pt x="2081556" y="6030"/>
                  <a:pt x="2087819" y="9062"/>
                </a:cubicBezTo>
                <a:cubicBezTo>
                  <a:pt x="2094083" y="12094"/>
                  <a:pt x="2098977" y="16567"/>
                  <a:pt x="2102501" y="22479"/>
                </a:cubicBezTo>
                <a:cubicBezTo>
                  <a:pt x="2105873" y="28755"/>
                  <a:pt x="2107559" y="34749"/>
                  <a:pt x="2107559" y="40462"/>
                </a:cubicBezTo>
                <a:cubicBezTo>
                  <a:pt x="2107453" y="46070"/>
                  <a:pt x="2106259" y="51433"/>
                  <a:pt x="2103976" y="56549"/>
                </a:cubicBezTo>
                <a:cubicBezTo>
                  <a:pt x="2101693" y="61665"/>
                  <a:pt x="2098953" y="66606"/>
                  <a:pt x="2095757" y="71371"/>
                </a:cubicBezTo>
                <a:cubicBezTo>
                  <a:pt x="2092889" y="74204"/>
                  <a:pt x="2089493" y="76405"/>
                  <a:pt x="2085571" y="77974"/>
                </a:cubicBezTo>
                <a:cubicBezTo>
                  <a:pt x="2081649" y="79543"/>
                  <a:pt x="2077551" y="80339"/>
                  <a:pt x="2073278" y="80363"/>
                </a:cubicBezTo>
                <a:cubicBezTo>
                  <a:pt x="2070152" y="80363"/>
                  <a:pt x="2066991" y="79941"/>
                  <a:pt x="2063795" y="79098"/>
                </a:cubicBezTo>
                <a:cubicBezTo>
                  <a:pt x="2060599" y="78255"/>
                  <a:pt x="2057578" y="76991"/>
                  <a:pt x="2054733" y="75305"/>
                </a:cubicBezTo>
                <a:cubicBezTo>
                  <a:pt x="2047650" y="71032"/>
                  <a:pt x="2042147" y="65810"/>
                  <a:pt x="2038225" y="59640"/>
                </a:cubicBezTo>
                <a:cubicBezTo>
                  <a:pt x="2034303" y="53470"/>
                  <a:pt x="2032312" y="46703"/>
                  <a:pt x="2032254" y="39338"/>
                </a:cubicBezTo>
                <a:cubicBezTo>
                  <a:pt x="2032254" y="35405"/>
                  <a:pt x="2032816" y="31471"/>
                  <a:pt x="2033940" y="27537"/>
                </a:cubicBezTo>
                <a:cubicBezTo>
                  <a:pt x="2036645" y="19447"/>
                  <a:pt x="2041070" y="13570"/>
                  <a:pt x="2047217" y="9905"/>
                </a:cubicBezTo>
                <a:cubicBezTo>
                  <a:pt x="2053363" y="6241"/>
                  <a:pt x="2060177" y="4437"/>
                  <a:pt x="2067658" y="4496"/>
                </a:cubicBezTo>
                <a:close/>
                <a:moveTo>
                  <a:pt x="1153258" y="4496"/>
                </a:moveTo>
                <a:cubicBezTo>
                  <a:pt x="1160435" y="4508"/>
                  <a:pt x="1167156" y="6030"/>
                  <a:pt x="1173419" y="9062"/>
                </a:cubicBezTo>
                <a:cubicBezTo>
                  <a:pt x="1179683" y="12094"/>
                  <a:pt x="1184577" y="16567"/>
                  <a:pt x="1188101" y="22479"/>
                </a:cubicBezTo>
                <a:cubicBezTo>
                  <a:pt x="1191473" y="28755"/>
                  <a:pt x="1193159" y="34749"/>
                  <a:pt x="1193159" y="40462"/>
                </a:cubicBezTo>
                <a:cubicBezTo>
                  <a:pt x="1193053" y="46070"/>
                  <a:pt x="1191859" y="51433"/>
                  <a:pt x="1189576" y="56549"/>
                </a:cubicBezTo>
                <a:cubicBezTo>
                  <a:pt x="1187293" y="61665"/>
                  <a:pt x="1184553" y="66606"/>
                  <a:pt x="1181357" y="71371"/>
                </a:cubicBezTo>
                <a:cubicBezTo>
                  <a:pt x="1178489" y="74204"/>
                  <a:pt x="1175094" y="76405"/>
                  <a:pt x="1171171" y="77974"/>
                </a:cubicBezTo>
                <a:cubicBezTo>
                  <a:pt x="1167249" y="79543"/>
                  <a:pt x="1163152" y="80339"/>
                  <a:pt x="1158878" y="80363"/>
                </a:cubicBezTo>
                <a:cubicBezTo>
                  <a:pt x="1155752" y="80363"/>
                  <a:pt x="1152591" y="79941"/>
                  <a:pt x="1149395" y="79098"/>
                </a:cubicBezTo>
                <a:cubicBezTo>
                  <a:pt x="1146199" y="78255"/>
                  <a:pt x="1143178" y="76991"/>
                  <a:pt x="1140333" y="75305"/>
                </a:cubicBezTo>
                <a:cubicBezTo>
                  <a:pt x="1133250" y="71032"/>
                  <a:pt x="1127747" y="65810"/>
                  <a:pt x="1123825" y="59640"/>
                </a:cubicBezTo>
                <a:cubicBezTo>
                  <a:pt x="1119903" y="53470"/>
                  <a:pt x="1117912" y="46703"/>
                  <a:pt x="1117854" y="39338"/>
                </a:cubicBezTo>
                <a:cubicBezTo>
                  <a:pt x="1117854" y="35405"/>
                  <a:pt x="1118416" y="31471"/>
                  <a:pt x="1119540" y="27537"/>
                </a:cubicBezTo>
                <a:cubicBezTo>
                  <a:pt x="1122244" y="19447"/>
                  <a:pt x="1126670" y="13570"/>
                  <a:pt x="1132817" y="9905"/>
                </a:cubicBezTo>
                <a:cubicBezTo>
                  <a:pt x="1138963" y="6241"/>
                  <a:pt x="1145777" y="4437"/>
                  <a:pt x="1153258" y="4496"/>
                </a:cubicBezTo>
                <a:close/>
                <a:moveTo>
                  <a:pt x="2737332" y="2810"/>
                </a:moveTo>
                <a:cubicBezTo>
                  <a:pt x="2736466" y="60869"/>
                  <a:pt x="2735389" y="121071"/>
                  <a:pt x="2734101" y="183415"/>
                </a:cubicBezTo>
                <a:cubicBezTo>
                  <a:pt x="2732813" y="245759"/>
                  <a:pt x="2733141" y="310878"/>
                  <a:pt x="2735084" y="378771"/>
                </a:cubicBezTo>
                <a:cubicBezTo>
                  <a:pt x="2736045" y="390655"/>
                  <a:pt x="2741711" y="397235"/>
                  <a:pt x="2752084" y="398511"/>
                </a:cubicBezTo>
                <a:cubicBezTo>
                  <a:pt x="2762458" y="399787"/>
                  <a:pt x="2773463" y="400325"/>
                  <a:pt x="2785100" y="400126"/>
                </a:cubicBezTo>
                <a:cubicBezTo>
                  <a:pt x="2785686" y="407982"/>
                  <a:pt x="2786201" y="415452"/>
                  <a:pt x="2786646" y="422535"/>
                </a:cubicBezTo>
                <a:cubicBezTo>
                  <a:pt x="2787091" y="429618"/>
                  <a:pt x="2787325" y="436386"/>
                  <a:pt x="2787348" y="442837"/>
                </a:cubicBezTo>
                <a:cubicBezTo>
                  <a:pt x="2787372" y="446220"/>
                  <a:pt x="2787325" y="449569"/>
                  <a:pt x="2787208" y="452882"/>
                </a:cubicBezTo>
                <a:cubicBezTo>
                  <a:pt x="2787091" y="456195"/>
                  <a:pt x="2786763" y="459403"/>
                  <a:pt x="2786224" y="462506"/>
                </a:cubicBezTo>
                <a:cubicBezTo>
                  <a:pt x="2782290" y="462506"/>
                  <a:pt x="2778357" y="462506"/>
                  <a:pt x="2774423" y="462506"/>
                </a:cubicBezTo>
                <a:cubicBezTo>
                  <a:pt x="2760488" y="462780"/>
                  <a:pt x="2745835" y="461982"/>
                  <a:pt x="2730464" y="460112"/>
                </a:cubicBezTo>
                <a:cubicBezTo>
                  <a:pt x="2715093" y="458242"/>
                  <a:pt x="2701689" y="453656"/>
                  <a:pt x="2690251" y="446354"/>
                </a:cubicBezTo>
                <a:cubicBezTo>
                  <a:pt x="2678815" y="439052"/>
                  <a:pt x="2672029" y="427389"/>
                  <a:pt x="2669895" y="411366"/>
                </a:cubicBezTo>
                <a:cubicBezTo>
                  <a:pt x="2667425" y="387260"/>
                  <a:pt x="2665763" y="363540"/>
                  <a:pt x="2664908" y="340206"/>
                </a:cubicBezTo>
                <a:cubicBezTo>
                  <a:pt x="2664053" y="316872"/>
                  <a:pt x="2663655" y="293574"/>
                  <a:pt x="2663714" y="270310"/>
                </a:cubicBezTo>
                <a:cubicBezTo>
                  <a:pt x="2663725" y="252081"/>
                  <a:pt x="2663843" y="233606"/>
                  <a:pt x="2664065" y="214885"/>
                </a:cubicBezTo>
                <a:cubicBezTo>
                  <a:pt x="2664287" y="196165"/>
                  <a:pt x="2664545" y="176987"/>
                  <a:pt x="2664838" y="157353"/>
                </a:cubicBezTo>
                <a:lnTo>
                  <a:pt x="2666524" y="6182"/>
                </a:lnTo>
                <a:cubicBezTo>
                  <a:pt x="2678501" y="5269"/>
                  <a:pt x="2690653" y="4847"/>
                  <a:pt x="2702982" y="4918"/>
                </a:cubicBezTo>
                <a:cubicBezTo>
                  <a:pt x="2715310" y="4988"/>
                  <a:pt x="2726760" y="4285"/>
                  <a:pt x="2737332" y="2810"/>
                </a:cubicBezTo>
                <a:close/>
                <a:moveTo>
                  <a:pt x="5248303" y="0"/>
                </a:moveTo>
                <a:cubicBezTo>
                  <a:pt x="5257014" y="527"/>
                  <a:pt x="5265725" y="878"/>
                  <a:pt x="5274435" y="1054"/>
                </a:cubicBezTo>
                <a:cubicBezTo>
                  <a:pt x="5283146" y="1230"/>
                  <a:pt x="5291856" y="1440"/>
                  <a:pt x="5300567" y="1686"/>
                </a:cubicBezTo>
                <a:cubicBezTo>
                  <a:pt x="5319300" y="2143"/>
                  <a:pt x="5337189" y="4601"/>
                  <a:pt x="5354236" y="9062"/>
                </a:cubicBezTo>
                <a:cubicBezTo>
                  <a:pt x="5371282" y="13523"/>
                  <a:pt x="5386362" y="22304"/>
                  <a:pt x="5399475" y="35405"/>
                </a:cubicBezTo>
                <a:cubicBezTo>
                  <a:pt x="5407834" y="44431"/>
                  <a:pt x="5413875" y="53915"/>
                  <a:pt x="5417598" y="63855"/>
                </a:cubicBezTo>
                <a:cubicBezTo>
                  <a:pt x="5421322" y="73795"/>
                  <a:pt x="5423148" y="83980"/>
                  <a:pt x="5423077" y="94412"/>
                </a:cubicBezTo>
                <a:cubicBezTo>
                  <a:pt x="5423054" y="103181"/>
                  <a:pt x="5421977" y="112056"/>
                  <a:pt x="5419846" y="121036"/>
                </a:cubicBezTo>
                <a:cubicBezTo>
                  <a:pt x="5417715" y="130016"/>
                  <a:pt x="5414671" y="138749"/>
                  <a:pt x="5410714" y="147238"/>
                </a:cubicBezTo>
                <a:cubicBezTo>
                  <a:pt x="5402756" y="164322"/>
                  <a:pt x="5393758" y="177921"/>
                  <a:pt x="5383719" y="188033"/>
                </a:cubicBezTo>
                <a:cubicBezTo>
                  <a:pt x="5373679" y="198145"/>
                  <a:pt x="5364265" y="207914"/>
                  <a:pt x="5355474" y="217339"/>
                </a:cubicBezTo>
                <a:cubicBezTo>
                  <a:pt x="5346684" y="226764"/>
                  <a:pt x="5340183" y="238989"/>
                  <a:pt x="5335972" y="254013"/>
                </a:cubicBezTo>
                <a:cubicBezTo>
                  <a:pt x="5335632" y="262794"/>
                  <a:pt x="5335187" y="271645"/>
                  <a:pt x="5334637" y="280566"/>
                </a:cubicBezTo>
                <a:cubicBezTo>
                  <a:pt x="5334086" y="289488"/>
                  <a:pt x="5333782" y="298058"/>
                  <a:pt x="5333724" y="306277"/>
                </a:cubicBezTo>
                <a:cubicBezTo>
                  <a:pt x="5333817" y="313676"/>
                  <a:pt x="5334192" y="320232"/>
                  <a:pt x="5334847" y="325946"/>
                </a:cubicBezTo>
                <a:cubicBezTo>
                  <a:pt x="5333138" y="325922"/>
                  <a:pt x="5331218" y="325829"/>
                  <a:pt x="5329087" y="325665"/>
                </a:cubicBezTo>
                <a:cubicBezTo>
                  <a:pt x="5326957" y="325501"/>
                  <a:pt x="5324755" y="325407"/>
                  <a:pt x="5322484" y="325384"/>
                </a:cubicBezTo>
                <a:cubicBezTo>
                  <a:pt x="5314347" y="325431"/>
                  <a:pt x="5306175" y="325758"/>
                  <a:pt x="5297968" y="326367"/>
                </a:cubicBezTo>
                <a:cubicBezTo>
                  <a:pt x="5289761" y="326976"/>
                  <a:pt x="5283134" y="327585"/>
                  <a:pt x="5278088" y="328194"/>
                </a:cubicBezTo>
                <a:cubicBezTo>
                  <a:pt x="5276309" y="311428"/>
                  <a:pt x="5275371" y="296067"/>
                  <a:pt x="5275278" y="282112"/>
                </a:cubicBezTo>
                <a:cubicBezTo>
                  <a:pt x="5274869" y="257162"/>
                  <a:pt x="5279200" y="234847"/>
                  <a:pt x="5288274" y="215166"/>
                </a:cubicBezTo>
                <a:cubicBezTo>
                  <a:pt x="5297347" y="195486"/>
                  <a:pt x="5313621" y="176402"/>
                  <a:pt x="5337096" y="157915"/>
                </a:cubicBezTo>
                <a:cubicBezTo>
                  <a:pt x="5344354" y="152096"/>
                  <a:pt x="5349646" y="145048"/>
                  <a:pt x="5352971" y="136771"/>
                </a:cubicBezTo>
                <a:cubicBezTo>
                  <a:pt x="5356296" y="128493"/>
                  <a:pt x="5357935" y="120181"/>
                  <a:pt x="5357888" y="111833"/>
                </a:cubicBezTo>
                <a:cubicBezTo>
                  <a:pt x="5357865" y="103521"/>
                  <a:pt x="5356366" y="96262"/>
                  <a:pt x="5353393" y="90057"/>
                </a:cubicBezTo>
                <a:cubicBezTo>
                  <a:pt x="5350419" y="83852"/>
                  <a:pt x="5346110" y="79684"/>
                  <a:pt x="5340467" y="77553"/>
                </a:cubicBezTo>
                <a:cubicBezTo>
                  <a:pt x="5327495" y="68292"/>
                  <a:pt x="5312837" y="63492"/>
                  <a:pt x="5296493" y="63152"/>
                </a:cubicBezTo>
                <a:cubicBezTo>
                  <a:pt x="5280148" y="62813"/>
                  <a:pt x="5264085" y="61806"/>
                  <a:pt x="5248303" y="60132"/>
                </a:cubicBezTo>
                <a:close/>
              </a:path>
            </a:pathLst>
          </a:custGeom>
          <a:solidFill>
            <a:srgbClr val="491A6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R="0" algn="l" rtl="0"/>
            <a:endParaRPr lang="en-US" sz="4400" b="0" i="0" u="none" strike="noStrike" dirty="0">
              <a:solidFill>
                <a:srgbClr val="491A66"/>
              </a:solidFill>
              <a:latin typeface="Arial" panose="020B0604020202020204" pitchFamily="34" charset="0"/>
            </a:endParaRPr>
          </a:p>
        </p:txBody>
      </p:sp>
      <p:sp>
        <p:nvSpPr>
          <p:cNvPr id="5" name="Content Placeholder 4" hidden="1">
            <a:extLst>
              <a:ext uri="{FF2B5EF4-FFF2-40B4-BE49-F238E27FC236}">
                <a16:creationId xmlns:a16="http://schemas.microsoft.com/office/drawing/2014/main" id="{16B59AFB-A678-431F-A5A8-648A38803448}"/>
              </a:ext>
            </a:extLst>
          </p:cNvPr>
          <p:cNvSpPr>
            <a:spLocks noGrp="1"/>
          </p:cNvSpPr>
          <p:nvPr>
            <p:ph idx="1"/>
          </p:nvPr>
        </p:nvSpPr>
        <p:spPr/>
        <p:txBody>
          <a:bodyPr/>
          <a:lstStyle/>
          <a:p>
            <a:endParaRPr lang="en-AU"/>
          </a:p>
        </p:txBody>
      </p:sp>
      <p:sp>
        <p:nvSpPr>
          <p:cNvPr id="2" name="Title 1" hidden="1">
            <a:extLst>
              <a:ext uri="{FF2B5EF4-FFF2-40B4-BE49-F238E27FC236}">
                <a16:creationId xmlns:a16="http://schemas.microsoft.com/office/drawing/2014/main" id="{F7B4C740-A5B3-4BD1-8A9D-D19A5E87C18F}"/>
              </a:ext>
            </a:extLst>
          </p:cNvPr>
          <p:cNvSpPr>
            <a:spLocks noGrp="1"/>
          </p:cNvSpPr>
          <p:nvPr>
            <p:ph type="title"/>
          </p:nvPr>
        </p:nvSpPr>
        <p:spPr/>
        <p:txBody>
          <a:bodyPr/>
          <a:lstStyle/>
          <a:p>
            <a:r>
              <a:rPr lang="en-AU" dirty="0"/>
              <a:t>Who is this slideshow for?</a:t>
            </a:r>
          </a:p>
        </p:txBody>
      </p:sp>
    </p:spTree>
    <p:extLst>
      <p:ext uri="{BB962C8B-B14F-4D97-AF65-F5344CB8AC3E}">
        <p14:creationId xmlns:p14="http://schemas.microsoft.com/office/powerpoint/2010/main" val="342911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p:tgtEl>
                                          <p:spTgt spid="4"/>
                                        </p:tgtEl>
                                        <p:attrNameLst>
                                          <p:attrName>ppt_y</p:attrName>
                                        </p:attrNameLst>
                                      </p:cBhvr>
                                      <p:tavLst>
                                        <p:tav tm="0">
                                          <p:val>
                                            <p:strVal val="#ppt_y+#ppt_h*1.125000"/>
                                          </p:val>
                                        </p:tav>
                                        <p:tav tm="100000">
                                          <p:val>
                                            <p:strVal val="#ppt_y"/>
                                          </p:val>
                                        </p:tav>
                                      </p:tavLst>
                                    </p:anim>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Picture 19" descr="A picture containing light, blur&#10;&#10;Description automatically generated">
            <a:extLst>
              <a:ext uri="{FF2B5EF4-FFF2-40B4-BE49-F238E27FC236}">
                <a16:creationId xmlns:a16="http://schemas.microsoft.com/office/drawing/2014/main" id="{F305D85C-1000-4156-8DAD-020C62EDE3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38285" y="-5130751"/>
            <a:ext cx="10411430" cy="9832136"/>
          </a:xfrm>
          <a:prstGeom prst="rect">
            <a:avLst/>
          </a:prstGeom>
        </p:spPr>
      </p:pic>
      <p:grpSp>
        <p:nvGrpSpPr>
          <p:cNvPr id="6" name="Group 5" title="background graphic element">
            <a:extLst>
              <a:ext uri="{FF2B5EF4-FFF2-40B4-BE49-F238E27FC236}">
                <a16:creationId xmlns:a16="http://schemas.microsoft.com/office/drawing/2014/main" id="{41F41DA5-0BCE-4578-861A-0DC3C1F7365D}"/>
              </a:ext>
            </a:extLst>
          </p:cNvPr>
          <p:cNvGrpSpPr/>
          <p:nvPr/>
        </p:nvGrpSpPr>
        <p:grpSpPr>
          <a:xfrm rot="10800000">
            <a:off x="-2069357" y="4912682"/>
            <a:ext cx="22213039" cy="6767488"/>
            <a:chOff x="-899191" y="5264926"/>
            <a:chExt cx="20541762" cy="6258312"/>
          </a:xfrm>
        </p:grpSpPr>
        <p:pic>
          <p:nvPicPr>
            <p:cNvPr id="7" name="Picture 6" descr="Background pattern&#10;&#10;Description automatically generated">
              <a:extLst>
                <a:ext uri="{FF2B5EF4-FFF2-40B4-BE49-F238E27FC236}">
                  <a16:creationId xmlns:a16="http://schemas.microsoft.com/office/drawing/2014/main" id="{D4A3D547-07CA-4F21-A141-5CE47716EF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9" name="Picture 8" descr="Background pattern&#10;&#10;Description automatically generated">
              <a:extLst>
                <a:ext uri="{FF2B5EF4-FFF2-40B4-BE49-F238E27FC236}">
                  <a16:creationId xmlns:a16="http://schemas.microsoft.com/office/drawing/2014/main" id="{E83EECE5-8F31-43B0-8219-DBFA05DCC6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46505" y="5264927"/>
              <a:ext cx="7450370" cy="6258311"/>
            </a:xfrm>
            <a:prstGeom prst="rect">
              <a:avLst/>
            </a:prstGeom>
          </p:spPr>
        </p:pic>
        <p:pic>
          <p:nvPicPr>
            <p:cNvPr id="10" name="Picture 9" descr="Background pattern&#10;&#10;Description automatically generated">
              <a:extLst>
                <a:ext uri="{FF2B5EF4-FFF2-40B4-BE49-F238E27FC236}">
                  <a16:creationId xmlns:a16="http://schemas.microsoft.com/office/drawing/2014/main" id="{A6212DD1-43C5-409B-A0C6-58C714E339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pic>
        <p:nvPicPr>
          <p:cNvPr id="8" name="Picture 7" descr="A picture containing window, indoor, living, furniture&#10;&#10;Description automatically generated">
            <a:extLst>
              <a:ext uri="{FF2B5EF4-FFF2-40B4-BE49-F238E27FC236}">
                <a16:creationId xmlns:a16="http://schemas.microsoft.com/office/drawing/2014/main" id="{35811286-34C7-4114-A2E2-F9EC987C45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74109" y="5381228"/>
            <a:ext cx="6140678" cy="4093428"/>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8559DABB-501A-4C9D-B547-FF1A898739B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3982071" y="6307625"/>
            <a:ext cx="4603539" cy="3251200"/>
          </a:xfrm>
          <a:prstGeom prst="rect">
            <a:avLst/>
          </a:prstGeom>
        </p:spPr>
      </p:pic>
      <p:pic>
        <p:nvPicPr>
          <p:cNvPr id="4" name="Picture 3" descr="A close-up of a lime&#10;&#10;Description automatically generated with low confidence">
            <a:extLst>
              <a:ext uri="{FF2B5EF4-FFF2-40B4-BE49-F238E27FC236}">
                <a16:creationId xmlns:a16="http://schemas.microsoft.com/office/drawing/2014/main" id="{1E78A851-1362-477A-A068-16045B395AB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023418" y="8291466"/>
            <a:ext cx="3002285" cy="2208203"/>
          </a:xfrm>
          <a:prstGeom prst="rect">
            <a:avLst/>
          </a:prstGeom>
        </p:spPr>
      </p:pic>
      <p:pic>
        <p:nvPicPr>
          <p:cNvPr id="3" name="Picture 2" descr="A picture containing outdoor, mountain, nature&#10;&#10;Description automatically generated">
            <a:extLst>
              <a:ext uri="{FF2B5EF4-FFF2-40B4-BE49-F238E27FC236}">
                <a16:creationId xmlns:a16="http://schemas.microsoft.com/office/drawing/2014/main" id="{4FAD62F4-C221-4A6F-9898-DC573820044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574109" y="891432"/>
            <a:ext cx="6140678" cy="4067202"/>
          </a:xfrm>
          <a:prstGeom prst="rect">
            <a:avLst/>
          </a:prstGeom>
        </p:spPr>
      </p:pic>
      <p:pic>
        <p:nvPicPr>
          <p:cNvPr id="18" name="Picture 17" descr="A close-up of a logo&#10;&#10;Description automatically generated with medium confidence">
            <a:extLst>
              <a:ext uri="{FF2B5EF4-FFF2-40B4-BE49-F238E27FC236}">
                <a16:creationId xmlns:a16="http://schemas.microsoft.com/office/drawing/2014/main" id="{99A4BF22-652E-4728-A458-DC7A0C5FC3A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11170508" y="4250857"/>
            <a:ext cx="1128452" cy="1586102"/>
          </a:xfrm>
          <a:prstGeom prst="rect">
            <a:avLst/>
          </a:prstGeom>
        </p:spPr>
      </p:pic>
      <p:pic>
        <p:nvPicPr>
          <p:cNvPr id="13" name="Picture 12" descr="A picture containing bird, aquatic bird&#10;&#10;Description automatically generated">
            <a:extLst>
              <a:ext uri="{FF2B5EF4-FFF2-40B4-BE49-F238E27FC236}">
                <a16:creationId xmlns:a16="http://schemas.microsoft.com/office/drawing/2014/main" id="{2B6F4414-66A6-4DFF-B3CD-C6797749CBC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5666955" y="217535"/>
            <a:ext cx="2451433" cy="1477834"/>
          </a:xfrm>
          <a:prstGeom prst="rect">
            <a:avLst/>
          </a:prstGeom>
        </p:spPr>
      </p:pic>
      <p:pic>
        <p:nvPicPr>
          <p:cNvPr id="14" name="Picture 13" descr="A picture containing bird, aquatic bird&#10;&#10;Description automatically generated">
            <a:extLst>
              <a:ext uri="{FF2B5EF4-FFF2-40B4-BE49-F238E27FC236}">
                <a16:creationId xmlns:a16="http://schemas.microsoft.com/office/drawing/2014/main" id="{3DD48D7D-65C4-4335-9E21-A272814517F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r="-18208" b="-14045"/>
          <a:stretch/>
        </p:blipFill>
        <p:spPr>
          <a:xfrm>
            <a:off x="12811921" y="65097"/>
            <a:ext cx="2451433" cy="1477834"/>
          </a:xfrm>
          <a:prstGeom prst="rect">
            <a:avLst/>
          </a:prstGeom>
        </p:spPr>
      </p:pic>
      <p:sp>
        <p:nvSpPr>
          <p:cNvPr id="5" name="TextBox 4">
            <a:extLst>
              <a:ext uri="{FF2B5EF4-FFF2-40B4-BE49-F238E27FC236}">
                <a16:creationId xmlns:a16="http://schemas.microsoft.com/office/drawing/2014/main" id="{1DBCFA64-85F5-42FF-89FD-ED02AC351CE9}"/>
              </a:ext>
            </a:extLst>
          </p:cNvPr>
          <p:cNvSpPr txBox="1"/>
          <p:nvPr/>
        </p:nvSpPr>
        <p:spPr>
          <a:xfrm>
            <a:off x="1042254" y="1459665"/>
            <a:ext cx="10128254" cy="8463855"/>
          </a:xfrm>
          <a:prstGeom prst="rect">
            <a:avLst/>
          </a:prstGeom>
          <a:noFill/>
        </p:spPr>
        <p:txBody>
          <a:bodyPr wrap="square" rtlCol="0">
            <a:spAutoFit/>
          </a:bodyPr>
          <a:lstStyle/>
          <a:p>
            <a:r>
              <a:rPr lang="en-US" sz="2000" b="0" i="0" u="none" strike="noStrike" dirty="0">
                <a:solidFill>
                  <a:srgbClr val="000000"/>
                </a:solidFill>
                <a:latin typeface="Arial" panose="020B0604020202020204" pitchFamily="34" charset="0"/>
              </a:rPr>
              <a:t>Most experts believe that the future of electricity production lies in sustainable energy, such as wind and solar energy.</a:t>
            </a:r>
          </a:p>
          <a:p>
            <a:endParaRPr lang="en-US" sz="2000" b="0" i="0" u="none" strike="noStrike" dirty="0">
              <a:solidFill>
                <a:srgbClr val="000000"/>
              </a:solidFill>
              <a:latin typeface="Arial" panose="020B0604020202020204" pitchFamily="34" charset="0"/>
            </a:endParaRPr>
          </a:p>
          <a:p>
            <a:r>
              <a:rPr lang="en-US" sz="2000" b="0" i="0" u="none" strike="noStrike" dirty="0">
                <a:solidFill>
                  <a:srgbClr val="000000"/>
                </a:solidFill>
                <a:latin typeface="Arial" panose="020B0604020202020204" pitchFamily="34" charset="0"/>
              </a:rPr>
              <a:t>To reverse global warming we must find cleaner energy sources, that do not pollute the planet. Some forms of green energy have been used for thousands of years.</a:t>
            </a:r>
          </a:p>
          <a:p>
            <a:endParaRPr lang="en-US" b="0" i="0" u="none" strike="noStrike" dirty="0">
              <a:solidFill>
                <a:srgbClr val="000000"/>
              </a:solidFill>
              <a:latin typeface="Arial" panose="020B0604020202020204" pitchFamily="34" charset="0"/>
            </a:endParaRPr>
          </a:p>
          <a:p>
            <a:r>
              <a:rPr lang="en-US" sz="2000" b="1" i="0" u="none" strike="noStrike" dirty="0">
                <a:solidFill>
                  <a:srgbClr val="00A9C1"/>
                </a:solidFill>
                <a:latin typeface="Arial" panose="020B0604020202020204" pitchFamily="34" charset="0"/>
                <a:cs typeface="Arial" panose="020B0604020202020204" pitchFamily="34" charset="0"/>
              </a:rPr>
              <a:t>Did you know the ancient Greeks and Romans used solar energy in their homes over 2000 years ago?</a:t>
            </a:r>
          </a:p>
          <a:p>
            <a:endParaRPr lang="en-US" b="0" i="0" u="none" strike="noStrike" dirty="0">
              <a:solidFill>
                <a:srgbClr val="000000"/>
              </a:solidFill>
              <a:latin typeface="Arial" panose="020B0604020202020204" pitchFamily="34" charset="0"/>
            </a:endParaRPr>
          </a:p>
          <a:p>
            <a:r>
              <a:rPr lang="en-US" sz="2000" b="0" i="0" u="none" strike="noStrike" dirty="0">
                <a:solidFill>
                  <a:srgbClr val="000000"/>
                </a:solidFill>
                <a:latin typeface="Arial" panose="020B0604020202020204" pitchFamily="34" charset="0"/>
              </a:rPr>
              <a:t>They designed their homes to take advantage of the sun. This helped them to be cooler in summer and warmer in winter. They used the sun by:</a:t>
            </a:r>
          </a:p>
          <a:p>
            <a:endParaRPr lang="en-US" sz="2000" b="0" i="0" u="none" strike="noStrike" dirty="0">
              <a:solidFill>
                <a:srgbClr val="000000"/>
              </a:solidFill>
              <a:latin typeface="Arial" panose="020B0604020202020204" pitchFamily="34" charset="0"/>
            </a:endParaRPr>
          </a:p>
          <a:p>
            <a:pPr marL="285750" indent="-285750">
              <a:buFont typeface="Arial" panose="020B0604020202020204" pitchFamily="34" charset="0"/>
              <a:buChar char="•"/>
            </a:pPr>
            <a:r>
              <a:rPr lang="en-US" sz="2000" b="0" i="0" u="none" strike="noStrike" dirty="0">
                <a:solidFill>
                  <a:srgbClr val="000000"/>
                </a:solidFill>
                <a:latin typeface="Arial" panose="020B0604020202020204" pitchFamily="34" charset="0"/>
              </a:rPr>
              <a:t>placing most of the openings, such as doors and windows, on the southern side of the house which received by far the most sun</a:t>
            </a:r>
          </a:p>
          <a:p>
            <a:pPr marL="285750" indent="-285750">
              <a:buFont typeface="Arial" panose="020B0604020202020204" pitchFamily="34" charset="0"/>
              <a:buChar char="•"/>
            </a:pPr>
            <a:r>
              <a:rPr lang="en-US" sz="2000" b="0" i="0" u="none" strike="noStrike" dirty="0">
                <a:solidFill>
                  <a:srgbClr val="000000"/>
                </a:solidFill>
                <a:latin typeface="Arial" panose="020B0604020202020204" pitchFamily="34" charset="0"/>
              </a:rPr>
              <a:t>putting extra insulation on the walls of their homes which faced away from the sun (insulation methods included using mud and straw inside cavity walls).</a:t>
            </a:r>
          </a:p>
          <a:p>
            <a:pPr marL="285750" indent="-285750">
              <a:buFont typeface="Arial" panose="020B0604020202020204" pitchFamily="34" charset="0"/>
              <a:buChar char="•"/>
            </a:pPr>
            <a:endParaRPr lang="en-US" sz="2000" b="0" i="0" u="none" strike="noStrike" dirty="0">
              <a:solidFill>
                <a:srgbClr val="000000"/>
              </a:solidFill>
              <a:latin typeface="Arial" panose="020B0604020202020204" pitchFamily="34" charset="0"/>
            </a:endParaRPr>
          </a:p>
          <a:p>
            <a:r>
              <a:rPr lang="en-US" sz="2000" b="0" i="0" u="none" strike="noStrike" dirty="0">
                <a:solidFill>
                  <a:srgbClr val="000000"/>
                </a:solidFill>
                <a:latin typeface="Arial" panose="020B0604020202020204" pitchFamily="34" charset="0"/>
              </a:rPr>
              <a:t>In Australia, lots of our energy for heating, cooling and other purposes does not come from sustainable sources. But we are increasingly using more electricity from sources such as:</a:t>
            </a:r>
          </a:p>
          <a:p>
            <a:endParaRPr lang="en-US" sz="2000" b="0" i="0" u="none" strike="noStrike" dirty="0">
              <a:solidFill>
                <a:srgbClr val="000000"/>
              </a:solidFill>
              <a:latin typeface="Arial" panose="020B0604020202020204" pitchFamily="34" charset="0"/>
            </a:endParaRPr>
          </a:p>
          <a:p>
            <a:pPr marL="285750" indent="-285750">
              <a:buFont typeface="Arial" panose="020B0604020202020204" pitchFamily="34" charset="0"/>
              <a:buChar char="•"/>
            </a:pPr>
            <a:r>
              <a:rPr lang="en-US" sz="2000" b="0" i="0" u="none" strike="noStrike" dirty="0">
                <a:solidFill>
                  <a:srgbClr val="000000"/>
                </a:solidFill>
                <a:latin typeface="Arial" panose="020B0604020202020204" pitchFamily="34" charset="0"/>
              </a:rPr>
              <a:t>solar energy, from the sun</a:t>
            </a:r>
          </a:p>
          <a:p>
            <a:pPr marL="285750" indent="-285750">
              <a:buFont typeface="Arial" panose="020B0604020202020204" pitchFamily="34" charset="0"/>
              <a:buChar char="•"/>
            </a:pPr>
            <a:r>
              <a:rPr lang="en-US" sz="2000" b="0" i="0" u="none" strike="noStrike" dirty="0">
                <a:solidFill>
                  <a:srgbClr val="000000"/>
                </a:solidFill>
                <a:latin typeface="Arial" panose="020B0604020202020204" pitchFamily="34" charset="0"/>
              </a:rPr>
              <a:t>wind energy</a:t>
            </a:r>
          </a:p>
          <a:p>
            <a:pPr marL="285750" indent="-285750">
              <a:buFont typeface="Arial" panose="020B0604020202020204" pitchFamily="34" charset="0"/>
              <a:buChar char="•"/>
            </a:pPr>
            <a:r>
              <a:rPr lang="en-US" sz="2000" b="0" i="0" u="none" strike="noStrike" dirty="0">
                <a:solidFill>
                  <a:srgbClr val="000000"/>
                </a:solidFill>
                <a:latin typeface="Arial" panose="020B0604020202020204" pitchFamily="34" charset="0"/>
              </a:rPr>
              <a:t>geothermal energy, which uses heat from beneath the earth</a:t>
            </a:r>
          </a:p>
          <a:p>
            <a:pPr marL="285750" indent="-285750">
              <a:buFont typeface="Arial" panose="020B0604020202020204" pitchFamily="34" charset="0"/>
              <a:buChar char="•"/>
            </a:pPr>
            <a:r>
              <a:rPr lang="en-US" sz="2000" b="0" i="0" u="none" strike="noStrike" dirty="0">
                <a:solidFill>
                  <a:srgbClr val="000000"/>
                </a:solidFill>
                <a:latin typeface="Arial" panose="020B0604020202020204" pitchFamily="34" charset="0"/>
              </a:rPr>
              <a:t>marine energy, from tides, waves or ocean currents</a:t>
            </a:r>
          </a:p>
          <a:p>
            <a:pPr marL="285750" indent="-285750">
              <a:buFont typeface="Arial" panose="020B0604020202020204" pitchFamily="34" charset="0"/>
              <a:buChar char="•"/>
            </a:pPr>
            <a:r>
              <a:rPr lang="en-US" sz="2000" b="0" i="0" u="none" strike="noStrike" dirty="0">
                <a:solidFill>
                  <a:srgbClr val="000000"/>
                </a:solidFill>
                <a:latin typeface="Arial" panose="020B0604020202020204" pitchFamily="34" charset="0"/>
              </a:rPr>
              <a:t>bioenergy, from farm waste.</a:t>
            </a:r>
          </a:p>
          <a:p>
            <a:pPr marL="285750" indent="-285750">
              <a:buFont typeface="Arial" panose="020B0604020202020204" pitchFamily="34" charset="0"/>
              <a:buChar char="•"/>
            </a:pPr>
            <a:endParaRPr lang="en-US" sz="2000" b="0" i="0" u="none" strike="noStrike" dirty="0">
              <a:solidFill>
                <a:srgbClr val="000000"/>
              </a:solidFill>
              <a:latin typeface="Arial" panose="020B0604020202020204" pitchFamily="34" charset="0"/>
            </a:endParaRPr>
          </a:p>
        </p:txBody>
      </p:sp>
      <p:sp>
        <p:nvSpPr>
          <p:cNvPr id="12" name="TextBox 11" title="Text: Green Energy">
            <a:extLst>
              <a:ext uri="{FF2B5EF4-FFF2-40B4-BE49-F238E27FC236}">
                <a16:creationId xmlns:a16="http://schemas.microsoft.com/office/drawing/2014/main" id="{18F431D1-DC86-4973-8DED-31FB96479308}"/>
              </a:ext>
            </a:extLst>
          </p:cNvPr>
          <p:cNvSpPr txBox="1"/>
          <p:nvPr/>
        </p:nvSpPr>
        <p:spPr>
          <a:xfrm>
            <a:off x="1158985" y="813611"/>
            <a:ext cx="2636863" cy="554686"/>
          </a:xfrm>
          <a:custGeom>
            <a:avLst/>
            <a:gdLst/>
            <a:ahLst/>
            <a:cxnLst/>
            <a:rect l="l" t="t" r="r" b="b"/>
            <a:pathLst>
              <a:path w="2636863" h="554686">
                <a:moveTo>
                  <a:pt x="1846983" y="161287"/>
                </a:moveTo>
                <a:cubicBezTo>
                  <a:pt x="1835657" y="161672"/>
                  <a:pt x="1828025" y="165585"/>
                  <a:pt x="1824088" y="173026"/>
                </a:cubicBezTo>
                <a:cubicBezTo>
                  <a:pt x="1820151" y="180467"/>
                  <a:pt x="1818180" y="189125"/>
                  <a:pt x="1818177" y="199002"/>
                </a:cubicBezTo>
                <a:cubicBezTo>
                  <a:pt x="1818174" y="208878"/>
                  <a:pt x="1818409" y="217661"/>
                  <a:pt x="1818885" y="225352"/>
                </a:cubicBezTo>
                <a:cubicBezTo>
                  <a:pt x="1826834" y="226347"/>
                  <a:pt x="1835662" y="226745"/>
                  <a:pt x="1845368" y="226546"/>
                </a:cubicBezTo>
                <a:cubicBezTo>
                  <a:pt x="1855073" y="226347"/>
                  <a:pt x="1865166" y="226324"/>
                  <a:pt x="1875644" y="226476"/>
                </a:cubicBezTo>
                <a:lnTo>
                  <a:pt x="1876206" y="185452"/>
                </a:lnTo>
                <a:cubicBezTo>
                  <a:pt x="1875937" y="177806"/>
                  <a:pt x="1872963" y="171882"/>
                  <a:pt x="1867285" y="167679"/>
                </a:cubicBezTo>
                <a:cubicBezTo>
                  <a:pt x="1861606" y="163476"/>
                  <a:pt x="1854839" y="161345"/>
                  <a:pt x="1846983" y="161287"/>
                </a:cubicBezTo>
                <a:close/>
                <a:moveTo>
                  <a:pt x="761133" y="161287"/>
                </a:moveTo>
                <a:cubicBezTo>
                  <a:pt x="749807" y="161672"/>
                  <a:pt x="742175" y="165585"/>
                  <a:pt x="738238" y="173026"/>
                </a:cubicBezTo>
                <a:cubicBezTo>
                  <a:pt x="734301" y="180467"/>
                  <a:pt x="732330" y="189125"/>
                  <a:pt x="732327" y="199002"/>
                </a:cubicBezTo>
                <a:cubicBezTo>
                  <a:pt x="732323" y="208878"/>
                  <a:pt x="732559" y="217661"/>
                  <a:pt x="733034" y="225352"/>
                </a:cubicBezTo>
                <a:cubicBezTo>
                  <a:pt x="740984" y="226347"/>
                  <a:pt x="749812" y="226745"/>
                  <a:pt x="759518" y="226546"/>
                </a:cubicBezTo>
                <a:cubicBezTo>
                  <a:pt x="769223" y="226347"/>
                  <a:pt x="779315" y="226324"/>
                  <a:pt x="789794" y="226476"/>
                </a:cubicBezTo>
                <a:lnTo>
                  <a:pt x="790356" y="185452"/>
                </a:lnTo>
                <a:cubicBezTo>
                  <a:pt x="790087" y="177806"/>
                  <a:pt x="787113" y="171882"/>
                  <a:pt x="781435" y="167679"/>
                </a:cubicBezTo>
                <a:cubicBezTo>
                  <a:pt x="775756" y="163476"/>
                  <a:pt x="768989" y="161345"/>
                  <a:pt x="761133" y="161287"/>
                </a:cubicBezTo>
                <a:close/>
                <a:moveTo>
                  <a:pt x="542058" y="161287"/>
                </a:moveTo>
                <a:cubicBezTo>
                  <a:pt x="530732" y="161672"/>
                  <a:pt x="523100" y="165585"/>
                  <a:pt x="519163" y="173026"/>
                </a:cubicBezTo>
                <a:cubicBezTo>
                  <a:pt x="515226" y="180467"/>
                  <a:pt x="513255" y="189125"/>
                  <a:pt x="513252" y="199002"/>
                </a:cubicBezTo>
                <a:cubicBezTo>
                  <a:pt x="513248" y="208878"/>
                  <a:pt x="513484" y="217661"/>
                  <a:pt x="513959" y="225352"/>
                </a:cubicBezTo>
                <a:cubicBezTo>
                  <a:pt x="521909" y="226347"/>
                  <a:pt x="530737" y="226745"/>
                  <a:pt x="540443" y="226546"/>
                </a:cubicBezTo>
                <a:cubicBezTo>
                  <a:pt x="550148" y="226347"/>
                  <a:pt x="560241" y="226324"/>
                  <a:pt x="570719" y="226476"/>
                </a:cubicBezTo>
                <a:lnTo>
                  <a:pt x="571281" y="185452"/>
                </a:lnTo>
                <a:cubicBezTo>
                  <a:pt x="571012" y="177806"/>
                  <a:pt x="568038" y="171882"/>
                  <a:pt x="562360" y="167679"/>
                </a:cubicBezTo>
                <a:cubicBezTo>
                  <a:pt x="556681" y="163476"/>
                  <a:pt x="549914" y="161345"/>
                  <a:pt x="542058" y="161287"/>
                </a:cubicBezTo>
                <a:close/>
                <a:moveTo>
                  <a:pt x="2267741" y="157353"/>
                </a:moveTo>
                <a:cubicBezTo>
                  <a:pt x="2261582" y="157376"/>
                  <a:pt x="2256056" y="159156"/>
                  <a:pt x="2251162" y="162692"/>
                </a:cubicBezTo>
                <a:cubicBezTo>
                  <a:pt x="2246268" y="166227"/>
                  <a:pt x="2243552" y="171379"/>
                  <a:pt x="2243014" y="178146"/>
                </a:cubicBezTo>
                <a:lnTo>
                  <a:pt x="2241890" y="256261"/>
                </a:lnTo>
                <a:cubicBezTo>
                  <a:pt x="2241609" y="273448"/>
                  <a:pt x="2242171" y="284312"/>
                  <a:pt x="2243576" y="288855"/>
                </a:cubicBezTo>
                <a:cubicBezTo>
                  <a:pt x="2244981" y="293398"/>
                  <a:pt x="2247229" y="296395"/>
                  <a:pt x="2250320" y="297847"/>
                </a:cubicBezTo>
                <a:cubicBezTo>
                  <a:pt x="2251760" y="298725"/>
                  <a:pt x="2253656" y="299497"/>
                  <a:pt x="2256009" y="300165"/>
                </a:cubicBezTo>
                <a:cubicBezTo>
                  <a:pt x="2258363" y="300832"/>
                  <a:pt x="2260962" y="301183"/>
                  <a:pt x="2263807" y="301219"/>
                </a:cubicBezTo>
                <a:cubicBezTo>
                  <a:pt x="2268467" y="301265"/>
                  <a:pt x="2272775" y="300329"/>
                  <a:pt x="2276732" y="298409"/>
                </a:cubicBezTo>
                <a:cubicBezTo>
                  <a:pt x="2280689" y="296489"/>
                  <a:pt x="2283312" y="293304"/>
                  <a:pt x="2284600" y="288855"/>
                </a:cubicBezTo>
                <a:cubicBezTo>
                  <a:pt x="2286977" y="270497"/>
                  <a:pt x="2288264" y="252982"/>
                  <a:pt x="2288464" y="236310"/>
                </a:cubicBezTo>
                <a:cubicBezTo>
                  <a:pt x="2288662" y="219638"/>
                  <a:pt x="2288686" y="201000"/>
                  <a:pt x="2288534" y="180394"/>
                </a:cubicBezTo>
                <a:cubicBezTo>
                  <a:pt x="2289142" y="172304"/>
                  <a:pt x="2287363" y="166426"/>
                  <a:pt x="2283195" y="162762"/>
                </a:cubicBezTo>
                <a:cubicBezTo>
                  <a:pt x="2279027" y="159097"/>
                  <a:pt x="2273875" y="157294"/>
                  <a:pt x="2267741" y="157353"/>
                </a:cubicBezTo>
                <a:close/>
                <a:moveTo>
                  <a:pt x="1852041" y="115205"/>
                </a:moveTo>
                <a:cubicBezTo>
                  <a:pt x="1864334" y="115017"/>
                  <a:pt x="1875714" y="116516"/>
                  <a:pt x="1886181" y="119701"/>
                </a:cubicBezTo>
                <a:cubicBezTo>
                  <a:pt x="1896648" y="122885"/>
                  <a:pt x="1904937" y="128879"/>
                  <a:pt x="1911049" y="137684"/>
                </a:cubicBezTo>
                <a:cubicBezTo>
                  <a:pt x="1917090" y="147109"/>
                  <a:pt x="1921164" y="158184"/>
                  <a:pt x="1923272" y="170911"/>
                </a:cubicBezTo>
                <a:cubicBezTo>
                  <a:pt x="1925379" y="183637"/>
                  <a:pt x="1926362" y="197101"/>
                  <a:pt x="1926222" y="211303"/>
                </a:cubicBezTo>
                <a:cubicBezTo>
                  <a:pt x="1926152" y="222320"/>
                  <a:pt x="1925871" y="233301"/>
                  <a:pt x="1925379" y="244248"/>
                </a:cubicBezTo>
                <a:cubicBezTo>
                  <a:pt x="1924887" y="255195"/>
                  <a:pt x="1924606" y="265756"/>
                  <a:pt x="1924536" y="275930"/>
                </a:cubicBezTo>
                <a:lnTo>
                  <a:pt x="1923412" y="288293"/>
                </a:lnTo>
                <a:cubicBezTo>
                  <a:pt x="1906717" y="288738"/>
                  <a:pt x="1888968" y="288972"/>
                  <a:pt x="1870165" y="288996"/>
                </a:cubicBezTo>
                <a:cubicBezTo>
                  <a:pt x="1851362" y="289019"/>
                  <a:pt x="1833894" y="289534"/>
                  <a:pt x="1817761" y="290541"/>
                </a:cubicBezTo>
                <a:cubicBezTo>
                  <a:pt x="1818319" y="299109"/>
                  <a:pt x="1818576" y="309260"/>
                  <a:pt x="1818531" y="320992"/>
                </a:cubicBezTo>
                <a:cubicBezTo>
                  <a:pt x="1818486" y="332724"/>
                  <a:pt x="1819283" y="344081"/>
                  <a:pt x="1820924" y="355064"/>
                </a:cubicBezTo>
                <a:cubicBezTo>
                  <a:pt x="1822565" y="366047"/>
                  <a:pt x="1826194" y="374698"/>
                  <a:pt x="1831810" y="381019"/>
                </a:cubicBezTo>
                <a:cubicBezTo>
                  <a:pt x="1844045" y="386147"/>
                  <a:pt x="1856947" y="389097"/>
                  <a:pt x="1870516" y="389870"/>
                </a:cubicBezTo>
                <a:cubicBezTo>
                  <a:pt x="1884085" y="390643"/>
                  <a:pt x="1897409" y="390502"/>
                  <a:pt x="1910487" y="389449"/>
                </a:cubicBezTo>
                <a:lnTo>
                  <a:pt x="1911049" y="452390"/>
                </a:lnTo>
                <a:cubicBezTo>
                  <a:pt x="1904258" y="452975"/>
                  <a:pt x="1897186" y="453490"/>
                  <a:pt x="1889834" y="453935"/>
                </a:cubicBezTo>
                <a:cubicBezTo>
                  <a:pt x="1882481" y="454380"/>
                  <a:pt x="1875129" y="454614"/>
                  <a:pt x="1867777" y="454638"/>
                </a:cubicBezTo>
                <a:cubicBezTo>
                  <a:pt x="1851479" y="454778"/>
                  <a:pt x="1836306" y="453373"/>
                  <a:pt x="1822256" y="450423"/>
                </a:cubicBezTo>
                <a:cubicBezTo>
                  <a:pt x="1808207" y="447473"/>
                  <a:pt x="1796968" y="442134"/>
                  <a:pt x="1788538" y="434407"/>
                </a:cubicBezTo>
                <a:cubicBezTo>
                  <a:pt x="1775425" y="420439"/>
                  <a:pt x="1766808" y="401028"/>
                  <a:pt x="1762687" y="376172"/>
                </a:cubicBezTo>
                <a:cubicBezTo>
                  <a:pt x="1758566" y="351316"/>
                  <a:pt x="1756693" y="325582"/>
                  <a:pt x="1757067" y="298971"/>
                </a:cubicBezTo>
                <a:cubicBezTo>
                  <a:pt x="1757091" y="293632"/>
                  <a:pt x="1757184" y="288434"/>
                  <a:pt x="1757348" y="283376"/>
                </a:cubicBezTo>
                <a:cubicBezTo>
                  <a:pt x="1757512" y="278318"/>
                  <a:pt x="1757606" y="273401"/>
                  <a:pt x="1757629" y="268624"/>
                </a:cubicBezTo>
                <a:cubicBezTo>
                  <a:pt x="1757629" y="262688"/>
                  <a:pt x="1757629" y="256436"/>
                  <a:pt x="1757629" y="249868"/>
                </a:cubicBezTo>
                <a:cubicBezTo>
                  <a:pt x="1757629" y="243300"/>
                  <a:pt x="1757629" y="236627"/>
                  <a:pt x="1757629" y="229848"/>
                </a:cubicBezTo>
                <a:cubicBezTo>
                  <a:pt x="1756939" y="205027"/>
                  <a:pt x="1759023" y="182033"/>
                  <a:pt x="1763881" y="160865"/>
                </a:cubicBezTo>
                <a:cubicBezTo>
                  <a:pt x="1768740" y="139697"/>
                  <a:pt x="1780518" y="125976"/>
                  <a:pt x="1799215" y="119701"/>
                </a:cubicBezTo>
                <a:cubicBezTo>
                  <a:pt x="1807177" y="118776"/>
                  <a:pt x="1815700" y="117816"/>
                  <a:pt x="1824785" y="116820"/>
                </a:cubicBezTo>
                <a:cubicBezTo>
                  <a:pt x="1833871" y="115825"/>
                  <a:pt x="1842956" y="115287"/>
                  <a:pt x="1852041" y="115205"/>
                </a:cubicBezTo>
                <a:close/>
                <a:moveTo>
                  <a:pt x="766191" y="115205"/>
                </a:moveTo>
                <a:cubicBezTo>
                  <a:pt x="778484" y="115017"/>
                  <a:pt x="789864" y="116516"/>
                  <a:pt x="800331" y="119701"/>
                </a:cubicBezTo>
                <a:cubicBezTo>
                  <a:pt x="810798" y="122885"/>
                  <a:pt x="819087" y="128879"/>
                  <a:pt x="825198" y="137684"/>
                </a:cubicBezTo>
                <a:cubicBezTo>
                  <a:pt x="831240" y="147109"/>
                  <a:pt x="835314" y="158184"/>
                  <a:pt x="837421" y="170911"/>
                </a:cubicBezTo>
                <a:cubicBezTo>
                  <a:pt x="839529" y="183637"/>
                  <a:pt x="840512" y="197101"/>
                  <a:pt x="840372" y="211303"/>
                </a:cubicBezTo>
                <a:cubicBezTo>
                  <a:pt x="840301" y="222320"/>
                  <a:pt x="840020" y="233301"/>
                  <a:pt x="839529" y="244248"/>
                </a:cubicBezTo>
                <a:cubicBezTo>
                  <a:pt x="839037" y="255195"/>
                  <a:pt x="838756" y="265756"/>
                  <a:pt x="838686" y="275930"/>
                </a:cubicBezTo>
                <a:lnTo>
                  <a:pt x="837562" y="288293"/>
                </a:lnTo>
                <a:cubicBezTo>
                  <a:pt x="820867" y="288738"/>
                  <a:pt x="803117" y="288972"/>
                  <a:pt x="784315" y="288996"/>
                </a:cubicBezTo>
                <a:cubicBezTo>
                  <a:pt x="765512" y="289019"/>
                  <a:pt x="748044" y="289534"/>
                  <a:pt x="731911" y="290541"/>
                </a:cubicBezTo>
                <a:cubicBezTo>
                  <a:pt x="732469" y="299109"/>
                  <a:pt x="732726" y="309260"/>
                  <a:pt x="732681" y="320992"/>
                </a:cubicBezTo>
                <a:cubicBezTo>
                  <a:pt x="732636" y="332724"/>
                  <a:pt x="733433" y="344081"/>
                  <a:pt x="735074" y="355064"/>
                </a:cubicBezTo>
                <a:cubicBezTo>
                  <a:pt x="736715" y="366047"/>
                  <a:pt x="740344" y="374698"/>
                  <a:pt x="745960" y="381019"/>
                </a:cubicBezTo>
                <a:cubicBezTo>
                  <a:pt x="758195" y="386147"/>
                  <a:pt x="771097" y="389097"/>
                  <a:pt x="784666" y="389870"/>
                </a:cubicBezTo>
                <a:cubicBezTo>
                  <a:pt x="798235" y="390643"/>
                  <a:pt x="811559" y="390502"/>
                  <a:pt x="824636" y="389449"/>
                </a:cubicBezTo>
                <a:lnTo>
                  <a:pt x="825198" y="452390"/>
                </a:lnTo>
                <a:cubicBezTo>
                  <a:pt x="818408" y="452975"/>
                  <a:pt x="811336" y="453490"/>
                  <a:pt x="803984" y="453935"/>
                </a:cubicBezTo>
                <a:cubicBezTo>
                  <a:pt x="796631" y="454380"/>
                  <a:pt x="789279" y="454614"/>
                  <a:pt x="781926" y="454638"/>
                </a:cubicBezTo>
                <a:cubicBezTo>
                  <a:pt x="765629" y="454778"/>
                  <a:pt x="750456" y="453373"/>
                  <a:pt x="736406" y="450423"/>
                </a:cubicBezTo>
                <a:cubicBezTo>
                  <a:pt x="722357" y="447473"/>
                  <a:pt x="711117" y="442134"/>
                  <a:pt x="702688" y="434407"/>
                </a:cubicBezTo>
                <a:cubicBezTo>
                  <a:pt x="689575" y="420439"/>
                  <a:pt x="680958" y="401028"/>
                  <a:pt x="676837" y="376172"/>
                </a:cubicBezTo>
                <a:cubicBezTo>
                  <a:pt x="672716" y="351316"/>
                  <a:pt x="670842" y="325582"/>
                  <a:pt x="671217" y="298971"/>
                </a:cubicBezTo>
                <a:cubicBezTo>
                  <a:pt x="671241" y="293632"/>
                  <a:pt x="671334" y="288434"/>
                  <a:pt x="671498" y="283376"/>
                </a:cubicBezTo>
                <a:cubicBezTo>
                  <a:pt x="671662" y="278318"/>
                  <a:pt x="671756" y="273401"/>
                  <a:pt x="671779" y="268624"/>
                </a:cubicBezTo>
                <a:cubicBezTo>
                  <a:pt x="671779" y="262688"/>
                  <a:pt x="671779" y="256436"/>
                  <a:pt x="671779" y="249868"/>
                </a:cubicBezTo>
                <a:cubicBezTo>
                  <a:pt x="671779" y="243300"/>
                  <a:pt x="671779" y="236627"/>
                  <a:pt x="671779" y="229848"/>
                </a:cubicBezTo>
                <a:cubicBezTo>
                  <a:pt x="671088" y="205027"/>
                  <a:pt x="673172" y="182033"/>
                  <a:pt x="678031" y="160865"/>
                </a:cubicBezTo>
                <a:cubicBezTo>
                  <a:pt x="682890" y="139697"/>
                  <a:pt x="694668" y="125976"/>
                  <a:pt x="713365" y="119701"/>
                </a:cubicBezTo>
                <a:cubicBezTo>
                  <a:pt x="721327" y="118776"/>
                  <a:pt x="729850" y="117816"/>
                  <a:pt x="738935" y="116820"/>
                </a:cubicBezTo>
                <a:cubicBezTo>
                  <a:pt x="748020" y="115825"/>
                  <a:pt x="757106" y="115287"/>
                  <a:pt x="766191" y="115205"/>
                </a:cubicBezTo>
                <a:close/>
                <a:moveTo>
                  <a:pt x="547116" y="115205"/>
                </a:moveTo>
                <a:cubicBezTo>
                  <a:pt x="559409" y="115017"/>
                  <a:pt x="570789" y="116516"/>
                  <a:pt x="581256" y="119701"/>
                </a:cubicBezTo>
                <a:cubicBezTo>
                  <a:pt x="591723" y="122885"/>
                  <a:pt x="600012" y="128879"/>
                  <a:pt x="606123" y="137684"/>
                </a:cubicBezTo>
                <a:cubicBezTo>
                  <a:pt x="612165" y="147109"/>
                  <a:pt x="616239" y="158184"/>
                  <a:pt x="618346" y="170911"/>
                </a:cubicBezTo>
                <a:cubicBezTo>
                  <a:pt x="620454" y="183637"/>
                  <a:pt x="621437" y="197101"/>
                  <a:pt x="621297" y="211303"/>
                </a:cubicBezTo>
                <a:cubicBezTo>
                  <a:pt x="621226" y="222320"/>
                  <a:pt x="620946" y="233301"/>
                  <a:pt x="620454" y="244248"/>
                </a:cubicBezTo>
                <a:cubicBezTo>
                  <a:pt x="619962" y="255195"/>
                  <a:pt x="619681" y="265756"/>
                  <a:pt x="619611" y="275930"/>
                </a:cubicBezTo>
                <a:lnTo>
                  <a:pt x="618487" y="288293"/>
                </a:lnTo>
                <a:cubicBezTo>
                  <a:pt x="601791" y="288738"/>
                  <a:pt x="584042" y="288972"/>
                  <a:pt x="565240" y="288996"/>
                </a:cubicBezTo>
                <a:cubicBezTo>
                  <a:pt x="546437" y="289019"/>
                  <a:pt x="528969" y="289534"/>
                  <a:pt x="512836" y="290541"/>
                </a:cubicBezTo>
                <a:cubicBezTo>
                  <a:pt x="513394" y="299109"/>
                  <a:pt x="513651" y="309260"/>
                  <a:pt x="513606" y="320992"/>
                </a:cubicBezTo>
                <a:cubicBezTo>
                  <a:pt x="513561" y="332724"/>
                  <a:pt x="514358" y="344081"/>
                  <a:pt x="515999" y="355064"/>
                </a:cubicBezTo>
                <a:cubicBezTo>
                  <a:pt x="517640" y="366047"/>
                  <a:pt x="521269" y="374698"/>
                  <a:pt x="526885" y="381019"/>
                </a:cubicBezTo>
                <a:cubicBezTo>
                  <a:pt x="539120" y="386147"/>
                  <a:pt x="552022" y="389097"/>
                  <a:pt x="565591" y="389870"/>
                </a:cubicBezTo>
                <a:cubicBezTo>
                  <a:pt x="579160" y="390643"/>
                  <a:pt x="592484" y="390502"/>
                  <a:pt x="605561" y="389449"/>
                </a:cubicBezTo>
                <a:lnTo>
                  <a:pt x="606123" y="452390"/>
                </a:lnTo>
                <a:cubicBezTo>
                  <a:pt x="599333" y="452975"/>
                  <a:pt x="592261" y="453490"/>
                  <a:pt x="584909" y="453935"/>
                </a:cubicBezTo>
                <a:cubicBezTo>
                  <a:pt x="577556" y="454380"/>
                  <a:pt x="570204" y="454614"/>
                  <a:pt x="562851" y="454638"/>
                </a:cubicBezTo>
                <a:cubicBezTo>
                  <a:pt x="546554" y="454778"/>
                  <a:pt x="531381" y="453373"/>
                  <a:pt x="517331" y="450423"/>
                </a:cubicBezTo>
                <a:cubicBezTo>
                  <a:pt x="503282" y="447473"/>
                  <a:pt x="492042" y="442134"/>
                  <a:pt x="483613" y="434407"/>
                </a:cubicBezTo>
                <a:cubicBezTo>
                  <a:pt x="470500" y="420439"/>
                  <a:pt x="461883" y="401028"/>
                  <a:pt x="457762" y="376172"/>
                </a:cubicBezTo>
                <a:cubicBezTo>
                  <a:pt x="453641" y="351316"/>
                  <a:pt x="451768" y="325582"/>
                  <a:pt x="452142" y="298971"/>
                </a:cubicBezTo>
                <a:cubicBezTo>
                  <a:pt x="452166" y="293632"/>
                  <a:pt x="452259" y="288434"/>
                  <a:pt x="452423" y="283376"/>
                </a:cubicBezTo>
                <a:cubicBezTo>
                  <a:pt x="452587" y="278318"/>
                  <a:pt x="452681" y="273401"/>
                  <a:pt x="452704" y="268624"/>
                </a:cubicBezTo>
                <a:cubicBezTo>
                  <a:pt x="452704" y="262688"/>
                  <a:pt x="452704" y="256436"/>
                  <a:pt x="452704" y="249868"/>
                </a:cubicBezTo>
                <a:cubicBezTo>
                  <a:pt x="452704" y="243300"/>
                  <a:pt x="452704" y="236627"/>
                  <a:pt x="452704" y="229848"/>
                </a:cubicBezTo>
                <a:cubicBezTo>
                  <a:pt x="452013" y="205027"/>
                  <a:pt x="454097" y="182033"/>
                  <a:pt x="458956" y="160865"/>
                </a:cubicBezTo>
                <a:cubicBezTo>
                  <a:pt x="463815" y="139697"/>
                  <a:pt x="475593" y="125976"/>
                  <a:pt x="494290" y="119701"/>
                </a:cubicBezTo>
                <a:cubicBezTo>
                  <a:pt x="502252" y="118776"/>
                  <a:pt x="510775" y="117816"/>
                  <a:pt x="519860" y="116820"/>
                </a:cubicBezTo>
                <a:cubicBezTo>
                  <a:pt x="528945" y="115825"/>
                  <a:pt x="538031" y="115287"/>
                  <a:pt x="547116" y="115205"/>
                </a:cubicBezTo>
                <a:close/>
                <a:moveTo>
                  <a:pt x="1562862" y="107337"/>
                </a:moveTo>
                <a:cubicBezTo>
                  <a:pt x="1562628" y="114385"/>
                  <a:pt x="1562675" y="121082"/>
                  <a:pt x="1563003" y="127428"/>
                </a:cubicBezTo>
                <a:cubicBezTo>
                  <a:pt x="1563330" y="133773"/>
                  <a:pt x="1563658" y="139627"/>
                  <a:pt x="1563986" y="144989"/>
                </a:cubicBezTo>
                <a:cubicBezTo>
                  <a:pt x="1575284" y="138948"/>
                  <a:pt x="1587250" y="133047"/>
                  <a:pt x="1599882" y="127287"/>
                </a:cubicBezTo>
                <a:cubicBezTo>
                  <a:pt x="1612515" y="121527"/>
                  <a:pt x="1625464" y="118436"/>
                  <a:pt x="1638729" y="118015"/>
                </a:cubicBezTo>
                <a:cubicBezTo>
                  <a:pt x="1643810" y="117991"/>
                  <a:pt x="1648961" y="118600"/>
                  <a:pt x="1654183" y="119841"/>
                </a:cubicBezTo>
                <a:cubicBezTo>
                  <a:pt x="1659405" y="121082"/>
                  <a:pt x="1664556" y="123096"/>
                  <a:pt x="1669637" y="125882"/>
                </a:cubicBezTo>
                <a:cubicBezTo>
                  <a:pt x="1682457" y="138831"/>
                  <a:pt x="1690817" y="154239"/>
                  <a:pt x="1694715" y="172105"/>
                </a:cubicBezTo>
                <a:cubicBezTo>
                  <a:pt x="1698614" y="189971"/>
                  <a:pt x="1700370" y="208469"/>
                  <a:pt x="1699984" y="227600"/>
                </a:cubicBezTo>
                <a:cubicBezTo>
                  <a:pt x="1699961" y="234929"/>
                  <a:pt x="1699867" y="242188"/>
                  <a:pt x="1699703" y="249376"/>
                </a:cubicBezTo>
                <a:cubicBezTo>
                  <a:pt x="1699539" y="256565"/>
                  <a:pt x="1699446" y="263543"/>
                  <a:pt x="1699422" y="270310"/>
                </a:cubicBezTo>
                <a:cubicBezTo>
                  <a:pt x="1699492" y="288879"/>
                  <a:pt x="1699773" y="308360"/>
                  <a:pt x="1700265" y="328755"/>
                </a:cubicBezTo>
                <a:cubicBezTo>
                  <a:pt x="1700757" y="349150"/>
                  <a:pt x="1701038" y="370318"/>
                  <a:pt x="1701108" y="392258"/>
                </a:cubicBezTo>
                <a:cubicBezTo>
                  <a:pt x="1701014" y="409680"/>
                  <a:pt x="1700640" y="427663"/>
                  <a:pt x="1699984" y="446208"/>
                </a:cubicBezTo>
                <a:lnTo>
                  <a:pt x="1635357" y="446770"/>
                </a:lnTo>
                <a:cubicBezTo>
                  <a:pt x="1636188" y="401601"/>
                  <a:pt x="1636212" y="358751"/>
                  <a:pt x="1635427" y="318218"/>
                </a:cubicBezTo>
                <a:cubicBezTo>
                  <a:pt x="1634643" y="277686"/>
                  <a:pt x="1633121" y="237364"/>
                  <a:pt x="1630861" y="197253"/>
                </a:cubicBezTo>
                <a:cubicBezTo>
                  <a:pt x="1628028" y="192266"/>
                  <a:pt x="1624703" y="188753"/>
                  <a:pt x="1620886" y="186716"/>
                </a:cubicBezTo>
                <a:cubicBezTo>
                  <a:pt x="1617069" y="184679"/>
                  <a:pt x="1612901" y="183695"/>
                  <a:pt x="1608382" y="183766"/>
                </a:cubicBezTo>
                <a:cubicBezTo>
                  <a:pt x="1600327" y="184094"/>
                  <a:pt x="1592132" y="186248"/>
                  <a:pt x="1583796" y="190228"/>
                </a:cubicBezTo>
                <a:cubicBezTo>
                  <a:pt x="1575460" y="194209"/>
                  <a:pt x="1568107" y="198049"/>
                  <a:pt x="1561738" y="201749"/>
                </a:cubicBezTo>
                <a:cubicBezTo>
                  <a:pt x="1561036" y="240186"/>
                  <a:pt x="1561036" y="280203"/>
                  <a:pt x="1561738" y="321801"/>
                </a:cubicBezTo>
                <a:cubicBezTo>
                  <a:pt x="1562441" y="363399"/>
                  <a:pt x="1563003" y="405242"/>
                  <a:pt x="1563424" y="447332"/>
                </a:cubicBezTo>
                <a:cubicBezTo>
                  <a:pt x="1554994" y="447988"/>
                  <a:pt x="1547127" y="448362"/>
                  <a:pt x="1539821" y="448456"/>
                </a:cubicBezTo>
                <a:cubicBezTo>
                  <a:pt x="1532644" y="448409"/>
                  <a:pt x="1525643" y="448222"/>
                  <a:pt x="1518817" y="447894"/>
                </a:cubicBezTo>
                <a:cubicBezTo>
                  <a:pt x="1511992" y="447566"/>
                  <a:pt x="1504569" y="447379"/>
                  <a:pt x="1496549" y="447332"/>
                </a:cubicBezTo>
                <a:lnTo>
                  <a:pt x="1498797" y="109585"/>
                </a:lnTo>
                <a:cubicBezTo>
                  <a:pt x="1510844" y="109526"/>
                  <a:pt x="1521733" y="109222"/>
                  <a:pt x="1531462" y="108672"/>
                </a:cubicBezTo>
                <a:cubicBezTo>
                  <a:pt x="1541191" y="108122"/>
                  <a:pt x="1551658" y="107677"/>
                  <a:pt x="1562862" y="107337"/>
                </a:cubicBezTo>
                <a:close/>
                <a:moveTo>
                  <a:pt x="962787" y="107337"/>
                </a:moveTo>
                <a:cubicBezTo>
                  <a:pt x="962553" y="114385"/>
                  <a:pt x="962600" y="121082"/>
                  <a:pt x="962928" y="127428"/>
                </a:cubicBezTo>
                <a:cubicBezTo>
                  <a:pt x="963255" y="133773"/>
                  <a:pt x="963583" y="139627"/>
                  <a:pt x="963911" y="144989"/>
                </a:cubicBezTo>
                <a:cubicBezTo>
                  <a:pt x="975209" y="138948"/>
                  <a:pt x="987175" y="133047"/>
                  <a:pt x="999807" y="127287"/>
                </a:cubicBezTo>
                <a:cubicBezTo>
                  <a:pt x="1012440" y="121527"/>
                  <a:pt x="1025389" y="118436"/>
                  <a:pt x="1038654" y="118015"/>
                </a:cubicBezTo>
                <a:cubicBezTo>
                  <a:pt x="1043735" y="117991"/>
                  <a:pt x="1048886" y="118600"/>
                  <a:pt x="1054108" y="119841"/>
                </a:cubicBezTo>
                <a:cubicBezTo>
                  <a:pt x="1059330" y="121082"/>
                  <a:pt x="1064481" y="123096"/>
                  <a:pt x="1069562" y="125882"/>
                </a:cubicBezTo>
                <a:cubicBezTo>
                  <a:pt x="1082382" y="138831"/>
                  <a:pt x="1090742" y="154239"/>
                  <a:pt x="1094640" y="172105"/>
                </a:cubicBezTo>
                <a:cubicBezTo>
                  <a:pt x="1098539" y="189971"/>
                  <a:pt x="1100295" y="208469"/>
                  <a:pt x="1099909" y="227600"/>
                </a:cubicBezTo>
                <a:cubicBezTo>
                  <a:pt x="1099886" y="234929"/>
                  <a:pt x="1099792" y="242188"/>
                  <a:pt x="1099628" y="249376"/>
                </a:cubicBezTo>
                <a:cubicBezTo>
                  <a:pt x="1099464" y="256565"/>
                  <a:pt x="1099370" y="263543"/>
                  <a:pt x="1099347" y="270310"/>
                </a:cubicBezTo>
                <a:cubicBezTo>
                  <a:pt x="1099417" y="288879"/>
                  <a:pt x="1099698" y="308360"/>
                  <a:pt x="1100190" y="328755"/>
                </a:cubicBezTo>
                <a:cubicBezTo>
                  <a:pt x="1100682" y="349150"/>
                  <a:pt x="1100963" y="370318"/>
                  <a:pt x="1101033" y="392258"/>
                </a:cubicBezTo>
                <a:cubicBezTo>
                  <a:pt x="1100939" y="409680"/>
                  <a:pt x="1100565" y="427663"/>
                  <a:pt x="1099909" y="446208"/>
                </a:cubicBezTo>
                <a:lnTo>
                  <a:pt x="1035282" y="446770"/>
                </a:lnTo>
                <a:cubicBezTo>
                  <a:pt x="1036113" y="401601"/>
                  <a:pt x="1036137" y="358751"/>
                  <a:pt x="1035352" y="318218"/>
                </a:cubicBezTo>
                <a:cubicBezTo>
                  <a:pt x="1034568" y="277686"/>
                  <a:pt x="1033046" y="237364"/>
                  <a:pt x="1030786" y="197253"/>
                </a:cubicBezTo>
                <a:cubicBezTo>
                  <a:pt x="1027953" y="192266"/>
                  <a:pt x="1024628" y="188753"/>
                  <a:pt x="1020811" y="186716"/>
                </a:cubicBezTo>
                <a:cubicBezTo>
                  <a:pt x="1016994" y="184679"/>
                  <a:pt x="1012826" y="183695"/>
                  <a:pt x="1008307" y="183766"/>
                </a:cubicBezTo>
                <a:cubicBezTo>
                  <a:pt x="1000252" y="184094"/>
                  <a:pt x="992057" y="186248"/>
                  <a:pt x="983721" y="190228"/>
                </a:cubicBezTo>
                <a:cubicBezTo>
                  <a:pt x="975385" y="194209"/>
                  <a:pt x="968032" y="198049"/>
                  <a:pt x="961663" y="201749"/>
                </a:cubicBezTo>
                <a:cubicBezTo>
                  <a:pt x="960961" y="240186"/>
                  <a:pt x="960961" y="280203"/>
                  <a:pt x="961663" y="321801"/>
                </a:cubicBezTo>
                <a:cubicBezTo>
                  <a:pt x="962366" y="363399"/>
                  <a:pt x="962928" y="405242"/>
                  <a:pt x="963349" y="447332"/>
                </a:cubicBezTo>
                <a:cubicBezTo>
                  <a:pt x="954919" y="447988"/>
                  <a:pt x="947052" y="448362"/>
                  <a:pt x="939746" y="448456"/>
                </a:cubicBezTo>
                <a:cubicBezTo>
                  <a:pt x="932569" y="448409"/>
                  <a:pt x="925568" y="448222"/>
                  <a:pt x="918742" y="447894"/>
                </a:cubicBezTo>
                <a:cubicBezTo>
                  <a:pt x="911917" y="447566"/>
                  <a:pt x="904494" y="447379"/>
                  <a:pt x="896474" y="447332"/>
                </a:cubicBezTo>
                <a:lnTo>
                  <a:pt x="898722" y="109585"/>
                </a:lnTo>
                <a:cubicBezTo>
                  <a:pt x="910769" y="109526"/>
                  <a:pt x="921657" y="109222"/>
                  <a:pt x="931387" y="108672"/>
                </a:cubicBezTo>
                <a:cubicBezTo>
                  <a:pt x="941116" y="108122"/>
                  <a:pt x="951583" y="107677"/>
                  <a:pt x="962787" y="107337"/>
                </a:cubicBezTo>
                <a:close/>
                <a:moveTo>
                  <a:pt x="2461527" y="101717"/>
                </a:moveTo>
                <a:cubicBezTo>
                  <a:pt x="2474054" y="131736"/>
                  <a:pt x="2484263" y="161755"/>
                  <a:pt x="2492155" y="191774"/>
                </a:cubicBezTo>
                <a:cubicBezTo>
                  <a:pt x="2500045" y="221793"/>
                  <a:pt x="2509692" y="252093"/>
                  <a:pt x="2521096" y="282673"/>
                </a:cubicBezTo>
                <a:cubicBezTo>
                  <a:pt x="2531223" y="255886"/>
                  <a:pt x="2541596" y="226569"/>
                  <a:pt x="2552215" y="194724"/>
                </a:cubicBezTo>
                <a:cubicBezTo>
                  <a:pt x="2562834" y="162879"/>
                  <a:pt x="2573629" y="132439"/>
                  <a:pt x="2584599" y="103403"/>
                </a:cubicBezTo>
                <a:cubicBezTo>
                  <a:pt x="2594048" y="107560"/>
                  <a:pt x="2602969" y="110065"/>
                  <a:pt x="2611363" y="110920"/>
                </a:cubicBezTo>
                <a:cubicBezTo>
                  <a:pt x="2619758" y="111774"/>
                  <a:pt x="2628258" y="114701"/>
                  <a:pt x="2636863" y="119701"/>
                </a:cubicBezTo>
                <a:cubicBezTo>
                  <a:pt x="2622671" y="167625"/>
                  <a:pt x="2607845" y="216829"/>
                  <a:pt x="2592384" y="267313"/>
                </a:cubicBezTo>
                <a:cubicBezTo>
                  <a:pt x="2576922" y="317797"/>
                  <a:pt x="2561680" y="367500"/>
                  <a:pt x="2546656" y="416423"/>
                </a:cubicBezTo>
                <a:cubicBezTo>
                  <a:pt x="2531631" y="465346"/>
                  <a:pt x="2517679" y="511428"/>
                  <a:pt x="2504799" y="554669"/>
                </a:cubicBezTo>
                <a:cubicBezTo>
                  <a:pt x="2494824" y="551707"/>
                  <a:pt x="2485551" y="549061"/>
                  <a:pt x="2476981" y="546731"/>
                </a:cubicBezTo>
                <a:cubicBezTo>
                  <a:pt x="2468411" y="544402"/>
                  <a:pt x="2459700" y="541615"/>
                  <a:pt x="2450849" y="538372"/>
                </a:cubicBezTo>
                <a:cubicBezTo>
                  <a:pt x="2452840" y="517837"/>
                  <a:pt x="2457991" y="493297"/>
                  <a:pt x="2466304" y="464753"/>
                </a:cubicBezTo>
                <a:cubicBezTo>
                  <a:pt x="2474616" y="436210"/>
                  <a:pt x="2480891" y="408860"/>
                  <a:pt x="2485130" y="382705"/>
                </a:cubicBezTo>
                <a:cubicBezTo>
                  <a:pt x="2475693" y="344198"/>
                  <a:pt x="2465343" y="307271"/>
                  <a:pt x="2454081" y="271926"/>
                </a:cubicBezTo>
                <a:cubicBezTo>
                  <a:pt x="2442818" y="236580"/>
                  <a:pt x="2431625" y="199513"/>
                  <a:pt x="2420503" y="160725"/>
                </a:cubicBezTo>
                <a:cubicBezTo>
                  <a:pt x="2417880" y="151054"/>
                  <a:pt x="2415679" y="143140"/>
                  <a:pt x="2413900" y="136981"/>
                </a:cubicBezTo>
                <a:cubicBezTo>
                  <a:pt x="2412120" y="130823"/>
                  <a:pt x="2409638" y="123751"/>
                  <a:pt x="2406453" y="115767"/>
                </a:cubicBezTo>
                <a:cubicBezTo>
                  <a:pt x="2415492" y="114760"/>
                  <a:pt x="2424249" y="112840"/>
                  <a:pt x="2432726" y="110006"/>
                </a:cubicBezTo>
                <a:cubicBezTo>
                  <a:pt x="2441202" y="107173"/>
                  <a:pt x="2450802" y="104410"/>
                  <a:pt x="2461527" y="101717"/>
                </a:cubicBezTo>
                <a:close/>
                <a:moveTo>
                  <a:pt x="1994687" y="85420"/>
                </a:moveTo>
                <a:lnTo>
                  <a:pt x="2057067" y="85982"/>
                </a:lnTo>
                <a:lnTo>
                  <a:pt x="2057067" y="134874"/>
                </a:lnTo>
                <a:cubicBezTo>
                  <a:pt x="2071385" y="131584"/>
                  <a:pt x="2085318" y="128470"/>
                  <a:pt x="2098864" y="125531"/>
                </a:cubicBezTo>
                <a:cubicBezTo>
                  <a:pt x="2112409" y="122592"/>
                  <a:pt x="2127325" y="119338"/>
                  <a:pt x="2143611" y="115767"/>
                </a:cubicBezTo>
                <a:cubicBezTo>
                  <a:pt x="2146093" y="124243"/>
                  <a:pt x="2148154" y="132298"/>
                  <a:pt x="2149793" y="139932"/>
                </a:cubicBezTo>
                <a:cubicBezTo>
                  <a:pt x="2151432" y="147565"/>
                  <a:pt x="2152930" y="154496"/>
                  <a:pt x="2154288" y="160725"/>
                </a:cubicBezTo>
                <a:lnTo>
                  <a:pt x="2057629" y="203435"/>
                </a:lnTo>
                <a:cubicBezTo>
                  <a:pt x="2057359" y="249095"/>
                  <a:pt x="2057195" y="291524"/>
                  <a:pt x="2057137" y="330722"/>
                </a:cubicBezTo>
                <a:cubicBezTo>
                  <a:pt x="2057078" y="369920"/>
                  <a:pt x="2057055" y="408415"/>
                  <a:pt x="2057067" y="446208"/>
                </a:cubicBezTo>
                <a:cubicBezTo>
                  <a:pt x="2050838" y="446501"/>
                  <a:pt x="2044469" y="446758"/>
                  <a:pt x="2037960" y="446981"/>
                </a:cubicBezTo>
                <a:cubicBezTo>
                  <a:pt x="2031450" y="447203"/>
                  <a:pt x="2025081" y="447320"/>
                  <a:pt x="2018852" y="447332"/>
                </a:cubicBezTo>
                <a:cubicBezTo>
                  <a:pt x="2012647" y="447320"/>
                  <a:pt x="2006793" y="447203"/>
                  <a:pt x="2001291" y="446981"/>
                </a:cubicBezTo>
                <a:cubicBezTo>
                  <a:pt x="1995788" y="446758"/>
                  <a:pt x="1990777" y="446501"/>
                  <a:pt x="1986258" y="446208"/>
                </a:cubicBezTo>
                <a:cubicBezTo>
                  <a:pt x="1986609" y="383969"/>
                  <a:pt x="1987593" y="322574"/>
                  <a:pt x="1989208" y="262021"/>
                </a:cubicBezTo>
                <a:cubicBezTo>
                  <a:pt x="1990824" y="201468"/>
                  <a:pt x="1992650" y="142601"/>
                  <a:pt x="1994687" y="85420"/>
                </a:cubicBezTo>
                <a:close/>
                <a:moveTo>
                  <a:pt x="261137" y="85420"/>
                </a:moveTo>
                <a:lnTo>
                  <a:pt x="323517" y="85982"/>
                </a:lnTo>
                <a:lnTo>
                  <a:pt x="323517" y="134874"/>
                </a:lnTo>
                <a:cubicBezTo>
                  <a:pt x="337835" y="131584"/>
                  <a:pt x="351768" y="128470"/>
                  <a:pt x="365313" y="125531"/>
                </a:cubicBezTo>
                <a:cubicBezTo>
                  <a:pt x="378859" y="122592"/>
                  <a:pt x="393775" y="119338"/>
                  <a:pt x="410061" y="115767"/>
                </a:cubicBezTo>
                <a:cubicBezTo>
                  <a:pt x="412543" y="124243"/>
                  <a:pt x="414603" y="132298"/>
                  <a:pt x="416242" y="139932"/>
                </a:cubicBezTo>
                <a:cubicBezTo>
                  <a:pt x="417882" y="147565"/>
                  <a:pt x="419380" y="154496"/>
                  <a:pt x="420738" y="160725"/>
                </a:cubicBezTo>
                <a:lnTo>
                  <a:pt x="324079" y="203435"/>
                </a:lnTo>
                <a:cubicBezTo>
                  <a:pt x="323809" y="249095"/>
                  <a:pt x="323645" y="291524"/>
                  <a:pt x="323587" y="330722"/>
                </a:cubicBezTo>
                <a:cubicBezTo>
                  <a:pt x="323528" y="369920"/>
                  <a:pt x="323505" y="408415"/>
                  <a:pt x="323517" y="446208"/>
                </a:cubicBezTo>
                <a:cubicBezTo>
                  <a:pt x="317288" y="446501"/>
                  <a:pt x="310919" y="446758"/>
                  <a:pt x="304410" y="446981"/>
                </a:cubicBezTo>
                <a:cubicBezTo>
                  <a:pt x="297900" y="447203"/>
                  <a:pt x="291531" y="447320"/>
                  <a:pt x="285302" y="447332"/>
                </a:cubicBezTo>
                <a:cubicBezTo>
                  <a:pt x="279097" y="447320"/>
                  <a:pt x="273243" y="447203"/>
                  <a:pt x="267741" y="446981"/>
                </a:cubicBezTo>
                <a:cubicBezTo>
                  <a:pt x="262238" y="446758"/>
                  <a:pt x="257227" y="446501"/>
                  <a:pt x="252708" y="446208"/>
                </a:cubicBezTo>
                <a:cubicBezTo>
                  <a:pt x="253059" y="383969"/>
                  <a:pt x="254043" y="322574"/>
                  <a:pt x="255658" y="262021"/>
                </a:cubicBezTo>
                <a:cubicBezTo>
                  <a:pt x="257274" y="201468"/>
                  <a:pt x="259100" y="142601"/>
                  <a:pt x="261137" y="85420"/>
                </a:cubicBezTo>
                <a:close/>
                <a:moveTo>
                  <a:pt x="2366648" y="69685"/>
                </a:moveTo>
                <a:cubicBezTo>
                  <a:pt x="2375265" y="76452"/>
                  <a:pt x="2382337" y="83851"/>
                  <a:pt x="2387863" y="91883"/>
                </a:cubicBezTo>
                <a:cubicBezTo>
                  <a:pt x="2393389" y="99914"/>
                  <a:pt x="2397931" y="108438"/>
                  <a:pt x="2401491" y="117453"/>
                </a:cubicBezTo>
                <a:cubicBezTo>
                  <a:pt x="2391375" y="124489"/>
                  <a:pt x="2382243" y="131771"/>
                  <a:pt x="2374094" y="139299"/>
                </a:cubicBezTo>
                <a:cubicBezTo>
                  <a:pt x="2365946" y="146828"/>
                  <a:pt x="2357095" y="154531"/>
                  <a:pt x="2347541" y="162411"/>
                </a:cubicBezTo>
                <a:cubicBezTo>
                  <a:pt x="2347588" y="172842"/>
                  <a:pt x="2347775" y="183731"/>
                  <a:pt x="2348103" y="195075"/>
                </a:cubicBezTo>
                <a:cubicBezTo>
                  <a:pt x="2348431" y="206420"/>
                  <a:pt x="2348618" y="218011"/>
                  <a:pt x="2348665" y="229848"/>
                </a:cubicBezTo>
                <a:cubicBezTo>
                  <a:pt x="2348829" y="249482"/>
                  <a:pt x="2347799" y="268659"/>
                  <a:pt x="2345574" y="287380"/>
                </a:cubicBezTo>
                <a:cubicBezTo>
                  <a:pt x="2343349" y="306101"/>
                  <a:pt x="2338948" y="322890"/>
                  <a:pt x="2332368" y="337747"/>
                </a:cubicBezTo>
                <a:cubicBezTo>
                  <a:pt x="2327579" y="346376"/>
                  <a:pt x="2320297" y="352721"/>
                  <a:pt x="2310521" y="356784"/>
                </a:cubicBezTo>
                <a:cubicBezTo>
                  <a:pt x="2300745" y="360846"/>
                  <a:pt x="2291917" y="363118"/>
                  <a:pt x="2284038" y="363598"/>
                </a:cubicBezTo>
                <a:cubicBezTo>
                  <a:pt x="2283862" y="367415"/>
                  <a:pt x="2283792" y="372144"/>
                  <a:pt x="2283827" y="377788"/>
                </a:cubicBezTo>
                <a:cubicBezTo>
                  <a:pt x="2283862" y="383431"/>
                  <a:pt x="2285056" y="389004"/>
                  <a:pt x="2287410" y="394506"/>
                </a:cubicBezTo>
                <a:cubicBezTo>
                  <a:pt x="2293824" y="399901"/>
                  <a:pt x="2302850" y="402537"/>
                  <a:pt x="2314489" y="402416"/>
                </a:cubicBezTo>
                <a:cubicBezTo>
                  <a:pt x="2326127" y="402294"/>
                  <a:pt x="2337859" y="403016"/>
                  <a:pt x="2349685" y="404580"/>
                </a:cubicBezTo>
                <a:cubicBezTo>
                  <a:pt x="2361511" y="406145"/>
                  <a:pt x="2370912" y="412153"/>
                  <a:pt x="2377888" y="422605"/>
                </a:cubicBezTo>
                <a:cubicBezTo>
                  <a:pt x="2382992" y="431000"/>
                  <a:pt x="2386973" y="440904"/>
                  <a:pt x="2389830" y="452320"/>
                </a:cubicBezTo>
                <a:cubicBezTo>
                  <a:pt x="2392687" y="463735"/>
                  <a:pt x="2394138" y="475185"/>
                  <a:pt x="2394185" y="486670"/>
                </a:cubicBezTo>
                <a:cubicBezTo>
                  <a:pt x="2394197" y="496060"/>
                  <a:pt x="2393049" y="504677"/>
                  <a:pt x="2390743" y="512521"/>
                </a:cubicBezTo>
                <a:cubicBezTo>
                  <a:pt x="2388437" y="520365"/>
                  <a:pt x="2384901" y="526734"/>
                  <a:pt x="2380136" y="531628"/>
                </a:cubicBezTo>
                <a:cubicBezTo>
                  <a:pt x="2370184" y="540702"/>
                  <a:pt x="2356369" y="546860"/>
                  <a:pt x="2338690" y="550103"/>
                </a:cubicBezTo>
                <a:cubicBezTo>
                  <a:pt x="2321011" y="553346"/>
                  <a:pt x="2301857" y="554868"/>
                  <a:pt x="2281228" y="554669"/>
                </a:cubicBezTo>
                <a:cubicBezTo>
                  <a:pt x="2265867" y="554564"/>
                  <a:pt x="2250788" y="554072"/>
                  <a:pt x="2235989" y="553194"/>
                </a:cubicBezTo>
                <a:cubicBezTo>
                  <a:pt x="2221190" y="552316"/>
                  <a:pt x="2207797" y="551684"/>
                  <a:pt x="2195808" y="551297"/>
                </a:cubicBezTo>
                <a:lnTo>
                  <a:pt x="2195808" y="495100"/>
                </a:lnTo>
                <a:cubicBezTo>
                  <a:pt x="2213337" y="495086"/>
                  <a:pt x="2232478" y="495364"/>
                  <a:pt x="2253233" y="495932"/>
                </a:cubicBezTo>
                <a:cubicBezTo>
                  <a:pt x="2273988" y="496501"/>
                  <a:pt x="2292339" y="496321"/>
                  <a:pt x="2308286" y="495391"/>
                </a:cubicBezTo>
                <a:cubicBezTo>
                  <a:pt x="2324233" y="494462"/>
                  <a:pt x="2333759" y="491742"/>
                  <a:pt x="2336864" y="487232"/>
                </a:cubicBezTo>
                <a:cubicBezTo>
                  <a:pt x="2339767" y="481613"/>
                  <a:pt x="2341266" y="476555"/>
                  <a:pt x="2341359" y="472059"/>
                </a:cubicBezTo>
                <a:cubicBezTo>
                  <a:pt x="2341418" y="467458"/>
                  <a:pt x="2339615" y="463594"/>
                  <a:pt x="2335950" y="460468"/>
                </a:cubicBezTo>
                <a:cubicBezTo>
                  <a:pt x="2332286" y="457342"/>
                  <a:pt x="2326409" y="455586"/>
                  <a:pt x="2318318" y="455200"/>
                </a:cubicBezTo>
                <a:cubicBezTo>
                  <a:pt x="2308231" y="453403"/>
                  <a:pt x="2297185" y="452501"/>
                  <a:pt x="2285183" y="452494"/>
                </a:cubicBezTo>
                <a:cubicBezTo>
                  <a:pt x="2273180" y="452487"/>
                  <a:pt x="2262301" y="451793"/>
                  <a:pt x="2252547" y="450413"/>
                </a:cubicBezTo>
                <a:cubicBezTo>
                  <a:pt x="2242792" y="449032"/>
                  <a:pt x="2236242" y="445382"/>
                  <a:pt x="2232898" y="439464"/>
                </a:cubicBezTo>
                <a:cubicBezTo>
                  <a:pt x="2229035" y="431901"/>
                  <a:pt x="2226365" y="424549"/>
                  <a:pt x="2224890" y="417407"/>
                </a:cubicBezTo>
                <a:cubicBezTo>
                  <a:pt x="2223415" y="410265"/>
                  <a:pt x="2222712" y="403194"/>
                  <a:pt x="2222783" y="396192"/>
                </a:cubicBezTo>
                <a:cubicBezTo>
                  <a:pt x="2222841" y="389765"/>
                  <a:pt x="2223286" y="383232"/>
                  <a:pt x="2224117" y="376593"/>
                </a:cubicBezTo>
                <a:cubicBezTo>
                  <a:pt x="2224949" y="369955"/>
                  <a:pt x="2225815" y="363001"/>
                  <a:pt x="2226716" y="355730"/>
                </a:cubicBezTo>
                <a:cubicBezTo>
                  <a:pt x="2213334" y="348506"/>
                  <a:pt x="2203430" y="338648"/>
                  <a:pt x="2197002" y="326156"/>
                </a:cubicBezTo>
                <a:cubicBezTo>
                  <a:pt x="2190574" y="313664"/>
                  <a:pt x="2186992" y="299732"/>
                  <a:pt x="2186254" y="284359"/>
                </a:cubicBezTo>
                <a:cubicBezTo>
                  <a:pt x="2185599" y="270872"/>
                  <a:pt x="2185224" y="257384"/>
                  <a:pt x="2185130" y="243897"/>
                </a:cubicBezTo>
                <a:cubicBezTo>
                  <a:pt x="2185142" y="226007"/>
                  <a:pt x="2185681" y="209101"/>
                  <a:pt x="2186746" y="193179"/>
                </a:cubicBezTo>
                <a:cubicBezTo>
                  <a:pt x="2187811" y="177256"/>
                  <a:pt x="2189333" y="163441"/>
                  <a:pt x="2191312" y="151733"/>
                </a:cubicBezTo>
                <a:cubicBezTo>
                  <a:pt x="2193373" y="140880"/>
                  <a:pt x="2198524" y="132240"/>
                  <a:pt x="2206766" y="125812"/>
                </a:cubicBezTo>
                <a:cubicBezTo>
                  <a:pt x="2215009" y="119384"/>
                  <a:pt x="2224094" y="114537"/>
                  <a:pt x="2234022" y="111271"/>
                </a:cubicBezTo>
                <a:cubicBezTo>
                  <a:pt x="2237698" y="110709"/>
                  <a:pt x="2241445" y="110287"/>
                  <a:pt x="2245262" y="110006"/>
                </a:cubicBezTo>
                <a:cubicBezTo>
                  <a:pt x="2249078" y="109726"/>
                  <a:pt x="2252825" y="109585"/>
                  <a:pt x="2256501" y="109585"/>
                </a:cubicBezTo>
                <a:cubicBezTo>
                  <a:pt x="2264966" y="109608"/>
                  <a:pt x="2273325" y="110124"/>
                  <a:pt x="2281579" y="111130"/>
                </a:cubicBezTo>
                <a:cubicBezTo>
                  <a:pt x="2289833" y="112137"/>
                  <a:pt x="2297771" y="113495"/>
                  <a:pt x="2305393" y="115205"/>
                </a:cubicBezTo>
                <a:close/>
                <a:moveTo>
                  <a:pt x="104527" y="1124"/>
                </a:moveTo>
                <a:cubicBezTo>
                  <a:pt x="117031" y="1018"/>
                  <a:pt x="129114" y="3056"/>
                  <a:pt x="140775" y="7235"/>
                </a:cubicBezTo>
                <a:cubicBezTo>
                  <a:pt x="152436" y="11415"/>
                  <a:pt x="162832" y="18369"/>
                  <a:pt x="171964" y="28099"/>
                </a:cubicBezTo>
                <a:cubicBezTo>
                  <a:pt x="176772" y="34121"/>
                  <a:pt x="180394" y="42370"/>
                  <a:pt x="182829" y="52846"/>
                </a:cubicBezTo>
                <a:cubicBezTo>
                  <a:pt x="185264" y="63323"/>
                  <a:pt x="186888" y="73612"/>
                  <a:pt x="187700" y="83713"/>
                </a:cubicBezTo>
                <a:cubicBezTo>
                  <a:pt x="188511" y="93815"/>
                  <a:pt x="188886" y="101315"/>
                  <a:pt x="188824" y="106213"/>
                </a:cubicBezTo>
                <a:cubicBezTo>
                  <a:pt x="188824" y="108461"/>
                  <a:pt x="188824" y="109585"/>
                  <a:pt x="188824" y="109585"/>
                </a:cubicBezTo>
                <a:cubicBezTo>
                  <a:pt x="181331" y="108707"/>
                  <a:pt x="172995" y="108637"/>
                  <a:pt x="163816" y="109374"/>
                </a:cubicBezTo>
                <a:cubicBezTo>
                  <a:pt x="154637" y="110112"/>
                  <a:pt x="144053" y="110182"/>
                  <a:pt x="132064" y="109585"/>
                </a:cubicBezTo>
                <a:cubicBezTo>
                  <a:pt x="130871" y="100701"/>
                  <a:pt x="130073" y="92806"/>
                  <a:pt x="129671" y="85899"/>
                </a:cubicBezTo>
                <a:cubicBezTo>
                  <a:pt x="129268" y="78992"/>
                  <a:pt x="127430" y="73553"/>
                  <a:pt x="124155" y="69581"/>
                </a:cubicBezTo>
                <a:cubicBezTo>
                  <a:pt x="120880" y="65609"/>
                  <a:pt x="114338" y="63583"/>
                  <a:pt x="104527" y="63503"/>
                </a:cubicBezTo>
                <a:cubicBezTo>
                  <a:pt x="93065" y="63128"/>
                  <a:pt x="83676" y="65845"/>
                  <a:pt x="76358" y="71652"/>
                </a:cubicBezTo>
                <a:cubicBezTo>
                  <a:pt x="69041" y="77459"/>
                  <a:pt x="65131" y="88605"/>
                  <a:pt x="64627" y="105089"/>
                </a:cubicBezTo>
                <a:cubicBezTo>
                  <a:pt x="64299" y="120017"/>
                  <a:pt x="64112" y="135682"/>
                  <a:pt x="64065" y="152084"/>
                </a:cubicBezTo>
                <a:cubicBezTo>
                  <a:pt x="64018" y="168487"/>
                  <a:pt x="64393" y="183731"/>
                  <a:pt x="65189" y="197815"/>
                </a:cubicBezTo>
                <a:lnTo>
                  <a:pt x="73619" y="341119"/>
                </a:lnTo>
                <a:cubicBezTo>
                  <a:pt x="74722" y="352601"/>
                  <a:pt x="79197" y="361357"/>
                  <a:pt x="87044" y="367386"/>
                </a:cubicBezTo>
                <a:cubicBezTo>
                  <a:pt x="94890" y="373415"/>
                  <a:pt x="103986" y="377508"/>
                  <a:pt x="114331" y="379666"/>
                </a:cubicBezTo>
                <a:cubicBezTo>
                  <a:pt x="124675" y="381824"/>
                  <a:pt x="134146" y="382837"/>
                  <a:pt x="142742" y="382705"/>
                </a:cubicBezTo>
                <a:cubicBezTo>
                  <a:pt x="143725" y="372917"/>
                  <a:pt x="144147" y="359617"/>
                  <a:pt x="144006" y="342805"/>
                </a:cubicBezTo>
                <a:cubicBezTo>
                  <a:pt x="143866" y="325992"/>
                  <a:pt x="144006" y="307072"/>
                  <a:pt x="144428" y="286045"/>
                </a:cubicBezTo>
                <a:lnTo>
                  <a:pt x="106775" y="286607"/>
                </a:lnTo>
                <a:cubicBezTo>
                  <a:pt x="106120" y="274478"/>
                  <a:pt x="105604" y="264456"/>
                  <a:pt x="105230" y="256542"/>
                </a:cubicBezTo>
                <a:cubicBezTo>
                  <a:pt x="104855" y="248627"/>
                  <a:pt x="105183" y="239729"/>
                  <a:pt x="106213" y="229848"/>
                </a:cubicBezTo>
                <a:cubicBezTo>
                  <a:pt x="119420" y="228302"/>
                  <a:pt x="133891" y="227459"/>
                  <a:pt x="149626" y="227319"/>
                </a:cubicBezTo>
                <a:cubicBezTo>
                  <a:pt x="165361" y="227178"/>
                  <a:pt x="180675" y="226897"/>
                  <a:pt x="195567" y="226476"/>
                </a:cubicBezTo>
                <a:cubicBezTo>
                  <a:pt x="195661" y="251144"/>
                  <a:pt x="196036" y="276269"/>
                  <a:pt x="196691" y="301851"/>
                </a:cubicBezTo>
                <a:cubicBezTo>
                  <a:pt x="197347" y="327432"/>
                  <a:pt x="197722" y="352136"/>
                  <a:pt x="197815" y="375961"/>
                </a:cubicBezTo>
                <a:cubicBezTo>
                  <a:pt x="197827" y="387786"/>
                  <a:pt x="197663" y="399119"/>
                  <a:pt x="197324" y="409961"/>
                </a:cubicBezTo>
                <a:cubicBezTo>
                  <a:pt x="196984" y="420802"/>
                  <a:pt x="196399" y="431011"/>
                  <a:pt x="195567" y="440588"/>
                </a:cubicBezTo>
                <a:cubicBezTo>
                  <a:pt x="184527" y="442052"/>
                  <a:pt x="172749" y="443340"/>
                  <a:pt x="160233" y="444452"/>
                </a:cubicBezTo>
                <a:cubicBezTo>
                  <a:pt x="147717" y="445564"/>
                  <a:pt x="134956" y="446150"/>
                  <a:pt x="121949" y="446208"/>
                </a:cubicBezTo>
                <a:cubicBezTo>
                  <a:pt x="96496" y="446700"/>
                  <a:pt x="73783" y="442907"/>
                  <a:pt x="53809" y="434828"/>
                </a:cubicBezTo>
                <a:cubicBezTo>
                  <a:pt x="33836" y="426750"/>
                  <a:pt x="20957" y="411436"/>
                  <a:pt x="15173" y="388887"/>
                </a:cubicBezTo>
                <a:cubicBezTo>
                  <a:pt x="8418" y="357615"/>
                  <a:pt x="4227" y="325746"/>
                  <a:pt x="2599" y="293281"/>
                </a:cubicBezTo>
                <a:cubicBezTo>
                  <a:pt x="972" y="260815"/>
                  <a:pt x="293" y="226558"/>
                  <a:pt x="562" y="190509"/>
                </a:cubicBezTo>
                <a:cubicBezTo>
                  <a:pt x="539" y="173966"/>
                  <a:pt x="445" y="157318"/>
                  <a:pt x="281" y="140564"/>
                </a:cubicBezTo>
                <a:cubicBezTo>
                  <a:pt x="117" y="123810"/>
                  <a:pt x="23" y="106740"/>
                  <a:pt x="0" y="89354"/>
                </a:cubicBezTo>
                <a:cubicBezTo>
                  <a:pt x="164" y="73806"/>
                  <a:pt x="3910" y="59944"/>
                  <a:pt x="11239" y="47768"/>
                </a:cubicBezTo>
                <a:cubicBezTo>
                  <a:pt x="18569" y="35592"/>
                  <a:pt x="28497" y="25663"/>
                  <a:pt x="41024" y="17983"/>
                </a:cubicBezTo>
                <a:cubicBezTo>
                  <a:pt x="49606" y="12855"/>
                  <a:pt x="59417" y="8781"/>
                  <a:pt x="70458" y="5760"/>
                </a:cubicBezTo>
                <a:cubicBezTo>
                  <a:pt x="81498" y="2740"/>
                  <a:pt x="92855" y="1194"/>
                  <a:pt x="104527" y="1124"/>
                </a:cubicBezTo>
                <a:close/>
                <a:moveTo>
                  <a:pt x="1443285" y="0"/>
                </a:moveTo>
                <a:cubicBezTo>
                  <a:pt x="1443332" y="6076"/>
                  <a:pt x="1443660" y="14295"/>
                  <a:pt x="1444269" y="24657"/>
                </a:cubicBezTo>
                <a:cubicBezTo>
                  <a:pt x="1444877" y="35018"/>
                  <a:pt x="1445486" y="48154"/>
                  <a:pt x="1446095" y="64065"/>
                </a:cubicBezTo>
                <a:lnTo>
                  <a:pt x="1342692" y="70809"/>
                </a:lnTo>
                <a:lnTo>
                  <a:pt x="1342692" y="72495"/>
                </a:lnTo>
                <a:lnTo>
                  <a:pt x="1338758" y="187700"/>
                </a:lnTo>
                <a:cubicBezTo>
                  <a:pt x="1349775" y="188332"/>
                  <a:pt x="1363567" y="189315"/>
                  <a:pt x="1380133" y="190650"/>
                </a:cubicBezTo>
                <a:cubicBezTo>
                  <a:pt x="1396700" y="191985"/>
                  <a:pt x="1410632" y="193249"/>
                  <a:pt x="1421930" y="194443"/>
                </a:cubicBezTo>
                <a:cubicBezTo>
                  <a:pt x="1422574" y="203728"/>
                  <a:pt x="1422832" y="213258"/>
                  <a:pt x="1422703" y="223034"/>
                </a:cubicBezTo>
                <a:cubicBezTo>
                  <a:pt x="1422574" y="232810"/>
                  <a:pt x="1421567" y="242761"/>
                  <a:pt x="1419682" y="252889"/>
                </a:cubicBezTo>
                <a:lnTo>
                  <a:pt x="1339882" y="252889"/>
                </a:lnTo>
                <a:cubicBezTo>
                  <a:pt x="1339194" y="254272"/>
                  <a:pt x="1338778" y="259900"/>
                  <a:pt x="1338635" y="269774"/>
                </a:cubicBezTo>
                <a:cubicBezTo>
                  <a:pt x="1338492" y="279648"/>
                  <a:pt x="1338533" y="291371"/>
                  <a:pt x="1338758" y="304942"/>
                </a:cubicBezTo>
                <a:cubicBezTo>
                  <a:pt x="1338983" y="318512"/>
                  <a:pt x="1339305" y="331534"/>
                  <a:pt x="1339724" y="344008"/>
                </a:cubicBezTo>
                <a:cubicBezTo>
                  <a:pt x="1340142" y="356481"/>
                  <a:pt x="1340570" y="366008"/>
                  <a:pt x="1341006" y="372589"/>
                </a:cubicBezTo>
                <a:cubicBezTo>
                  <a:pt x="1356472" y="372472"/>
                  <a:pt x="1373589" y="371582"/>
                  <a:pt x="1392356" y="369920"/>
                </a:cubicBezTo>
                <a:cubicBezTo>
                  <a:pt x="1411124" y="368257"/>
                  <a:pt x="1428100" y="368211"/>
                  <a:pt x="1443285" y="369779"/>
                </a:cubicBezTo>
                <a:cubicBezTo>
                  <a:pt x="1442817" y="373620"/>
                  <a:pt x="1442630" y="377741"/>
                  <a:pt x="1442723" y="382143"/>
                </a:cubicBezTo>
                <a:cubicBezTo>
                  <a:pt x="1442794" y="388629"/>
                  <a:pt x="1443075" y="395326"/>
                  <a:pt x="1443566" y="402234"/>
                </a:cubicBezTo>
                <a:cubicBezTo>
                  <a:pt x="1444058" y="409141"/>
                  <a:pt x="1444339" y="416119"/>
                  <a:pt x="1444409" y="423167"/>
                </a:cubicBezTo>
                <a:cubicBezTo>
                  <a:pt x="1444316" y="428881"/>
                  <a:pt x="1443941" y="434313"/>
                  <a:pt x="1443285" y="439464"/>
                </a:cubicBezTo>
                <a:cubicBezTo>
                  <a:pt x="1417563" y="441572"/>
                  <a:pt x="1389488" y="442977"/>
                  <a:pt x="1359059" y="443679"/>
                </a:cubicBezTo>
                <a:cubicBezTo>
                  <a:pt x="1328631" y="444382"/>
                  <a:pt x="1300134" y="445225"/>
                  <a:pt x="1273569" y="446208"/>
                </a:cubicBezTo>
                <a:lnTo>
                  <a:pt x="1272445" y="413614"/>
                </a:lnTo>
                <a:cubicBezTo>
                  <a:pt x="1271321" y="379801"/>
                  <a:pt x="1270759" y="345708"/>
                  <a:pt x="1270759" y="311334"/>
                </a:cubicBezTo>
                <a:cubicBezTo>
                  <a:pt x="1270923" y="259749"/>
                  <a:pt x="1271578" y="208516"/>
                  <a:pt x="1272726" y="157634"/>
                </a:cubicBezTo>
                <a:cubicBezTo>
                  <a:pt x="1273873" y="106752"/>
                  <a:pt x="1274529" y="57204"/>
                  <a:pt x="1274693" y="8991"/>
                </a:cubicBezTo>
                <a:cubicBezTo>
                  <a:pt x="1301808" y="7493"/>
                  <a:pt x="1329626" y="5854"/>
                  <a:pt x="1358146" y="4074"/>
                </a:cubicBezTo>
                <a:cubicBezTo>
                  <a:pt x="1386666" y="2295"/>
                  <a:pt x="1415046" y="937"/>
                  <a:pt x="1443285" y="0"/>
                </a:cubicBezTo>
                <a:close/>
              </a:path>
            </a:pathLst>
          </a:custGeom>
          <a:solidFill>
            <a:srgbClr val="491A6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R="0" algn="l" rtl="0"/>
            <a:endParaRPr lang="en-US" sz="4400" b="0" i="0" u="none" strike="noStrike" dirty="0">
              <a:solidFill>
                <a:srgbClr val="491A66"/>
              </a:solidFill>
              <a:latin typeface="Arial" panose="020B0604020202020204" pitchFamily="34" charset="0"/>
            </a:endParaRPr>
          </a:p>
        </p:txBody>
      </p:sp>
      <p:sp>
        <p:nvSpPr>
          <p:cNvPr id="11" name="Content Placeholder 10" hidden="1">
            <a:extLst>
              <a:ext uri="{FF2B5EF4-FFF2-40B4-BE49-F238E27FC236}">
                <a16:creationId xmlns:a16="http://schemas.microsoft.com/office/drawing/2014/main" id="{449C9D33-9F53-4F67-A99C-739D37F2DC54}"/>
              </a:ext>
            </a:extLst>
          </p:cNvPr>
          <p:cNvSpPr>
            <a:spLocks noGrp="1"/>
          </p:cNvSpPr>
          <p:nvPr>
            <p:ph idx="1"/>
          </p:nvPr>
        </p:nvSpPr>
        <p:spPr/>
        <p:txBody>
          <a:bodyPr/>
          <a:lstStyle/>
          <a:p>
            <a:endParaRPr lang="en-AU"/>
          </a:p>
        </p:txBody>
      </p:sp>
      <p:sp>
        <p:nvSpPr>
          <p:cNvPr id="2" name="Title 1" hidden="1">
            <a:extLst>
              <a:ext uri="{FF2B5EF4-FFF2-40B4-BE49-F238E27FC236}">
                <a16:creationId xmlns:a16="http://schemas.microsoft.com/office/drawing/2014/main" id="{EB73C146-B987-41C7-B3E1-C930FB1D81F1}"/>
              </a:ext>
            </a:extLst>
          </p:cNvPr>
          <p:cNvSpPr>
            <a:spLocks noGrp="1"/>
          </p:cNvSpPr>
          <p:nvPr>
            <p:ph type="title"/>
          </p:nvPr>
        </p:nvSpPr>
        <p:spPr/>
        <p:txBody>
          <a:bodyPr/>
          <a:lstStyle/>
          <a:p>
            <a:r>
              <a:rPr lang="en-AU" dirty="0"/>
              <a:t>Green Energy</a:t>
            </a:r>
          </a:p>
        </p:txBody>
      </p:sp>
    </p:spTree>
    <p:extLst>
      <p:ext uri="{BB962C8B-B14F-4D97-AF65-F5344CB8AC3E}">
        <p14:creationId xmlns:p14="http://schemas.microsoft.com/office/powerpoint/2010/main" val="20592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600"/>
                                        <p:tgtEl>
                                          <p:spTgt spid="20"/>
                                        </p:tgtEl>
                                        <p:attrNameLst>
                                          <p:attrName>ppt_y</p:attrName>
                                        </p:attrNameLst>
                                      </p:cBhvr>
                                      <p:tavLst>
                                        <p:tav tm="0">
                                          <p:val>
                                            <p:strVal val="#ppt_y+#ppt_h*1.125000"/>
                                          </p:val>
                                        </p:tav>
                                        <p:tav tm="100000">
                                          <p:val>
                                            <p:strVal val="#ppt_y"/>
                                          </p:val>
                                        </p:tav>
                                      </p:tavLst>
                                    </p:anim>
                                    <p:animEffect transition="in" filter="wipe(up)">
                                      <p:cBhvr>
                                        <p:cTn id="8" dur="1600"/>
                                        <p:tgtEl>
                                          <p:spTgt spid="20"/>
                                        </p:tgtEl>
                                      </p:cBhvr>
                                    </p:animEffect>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2" presetClass="entr" presetSubtype="9" fill="hold" nodeType="withEffect">
                                  <p:stCondLst>
                                    <p:cond delay="110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100" fill="hold"/>
                                        <p:tgtEl>
                                          <p:spTgt spid="14"/>
                                        </p:tgtEl>
                                        <p:attrNameLst>
                                          <p:attrName>ppt_x</p:attrName>
                                        </p:attrNameLst>
                                      </p:cBhvr>
                                      <p:tavLst>
                                        <p:tav tm="0">
                                          <p:val>
                                            <p:strVal val="0-#ppt_w/2"/>
                                          </p:val>
                                        </p:tav>
                                        <p:tav tm="100000">
                                          <p:val>
                                            <p:strVal val="#ppt_x"/>
                                          </p:val>
                                        </p:tav>
                                      </p:tavLst>
                                    </p:anim>
                                    <p:anim calcmode="lin" valueType="num">
                                      <p:cBhvr additive="base">
                                        <p:cTn id="18" dur="1100" fill="hold"/>
                                        <p:tgtEl>
                                          <p:spTgt spid="14"/>
                                        </p:tgtEl>
                                        <p:attrNameLst>
                                          <p:attrName>ppt_y</p:attrName>
                                        </p:attrNameLst>
                                      </p:cBhvr>
                                      <p:tavLst>
                                        <p:tav tm="0">
                                          <p:val>
                                            <p:strVal val="0-#ppt_h/2"/>
                                          </p:val>
                                        </p:tav>
                                        <p:tav tm="100000">
                                          <p:val>
                                            <p:strVal val="#ppt_y"/>
                                          </p:val>
                                        </p:tav>
                                      </p:tavLst>
                                    </p:anim>
                                  </p:childTnLst>
                                </p:cTn>
                              </p:par>
                              <p:par>
                                <p:cTn id="19" presetID="2" presetClass="entr" presetSubtype="9" fill="hold" nodeType="withEffect">
                                  <p:stCondLst>
                                    <p:cond delay="6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1100" fill="hold"/>
                                        <p:tgtEl>
                                          <p:spTgt spid="13"/>
                                        </p:tgtEl>
                                        <p:attrNameLst>
                                          <p:attrName>ppt_x</p:attrName>
                                        </p:attrNameLst>
                                      </p:cBhvr>
                                      <p:tavLst>
                                        <p:tav tm="0">
                                          <p:val>
                                            <p:strVal val="0-#ppt_w/2"/>
                                          </p:val>
                                        </p:tav>
                                        <p:tav tm="100000">
                                          <p:val>
                                            <p:strVal val="#ppt_x"/>
                                          </p:val>
                                        </p:tav>
                                      </p:tavLst>
                                    </p:anim>
                                    <p:anim calcmode="lin" valueType="num">
                                      <p:cBhvr additive="base">
                                        <p:cTn id="22" dur="1100" fill="hold"/>
                                        <p:tgtEl>
                                          <p:spTgt spid="13"/>
                                        </p:tgtEl>
                                        <p:attrNameLst>
                                          <p:attrName>ppt_y</p:attrName>
                                        </p:attrNameLst>
                                      </p:cBhvr>
                                      <p:tavLst>
                                        <p:tav tm="0">
                                          <p:val>
                                            <p:strVal val="0-#ppt_h/2"/>
                                          </p:val>
                                        </p:tav>
                                        <p:tav tm="100000">
                                          <p:val>
                                            <p:strVal val="#ppt_y"/>
                                          </p:val>
                                        </p:tav>
                                      </p:tavLst>
                                    </p:anim>
                                  </p:childTnLst>
                                </p:cTn>
                              </p:par>
                              <p:par>
                                <p:cTn id="23" presetID="42" presetClass="entr" presetSubtype="0" fill="hold" nodeType="withEffect">
                                  <p:stCondLst>
                                    <p:cond delay="60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60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60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title="yellow text box container">
            <a:extLst>
              <a:ext uri="{FF2B5EF4-FFF2-40B4-BE49-F238E27FC236}">
                <a16:creationId xmlns:a16="http://schemas.microsoft.com/office/drawing/2014/main" id="{34D58D15-BF47-40CA-921A-FAF19F6D8C26}"/>
              </a:ext>
            </a:extLst>
          </p:cNvPr>
          <p:cNvSpPr/>
          <p:nvPr/>
        </p:nvSpPr>
        <p:spPr>
          <a:xfrm>
            <a:off x="1200622" y="3083445"/>
            <a:ext cx="15886755" cy="5356220"/>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9" name="Group 8" title="background graphic element">
            <a:extLst>
              <a:ext uri="{FF2B5EF4-FFF2-40B4-BE49-F238E27FC236}">
                <a16:creationId xmlns:a16="http://schemas.microsoft.com/office/drawing/2014/main" id="{FDB1A41A-50AD-41DB-B1C4-4B1B4A34D966}"/>
              </a:ext>
            </a:extLst>
          </p:cNvPr>
          <p:cNvGrpSpPr/>
          <p:nvPr/>
        </p:nvGrpSpPr>
        <p:grpSpPr>
          <a:xfrm rot="10800000">
            <a:off x="-2069357" y="4912682"/>
            <a:ext cx="22213039" cy="6767488"/>
            <a:chOff x="-899191" y="5264926"/>
            <a:chExt cx="20541762" cy="6258312"/>
          </a:xfrm>
        </p:grpSpPr>
        <p:pic>
          <p:nvPicPr>
            <p:cNvPr id="13" name="Picture 12" descr="Background pattern&#10;&#10;Description automatically generated">
              <a:extLst>
                <a:ext uri="{FF2B5EF4-FFF2-40B4-BE49-F238E27FC236}">
                  <a16:creationId xmlns:a16="http://schemas.microsoft.com/office/drawing/2014/main" id="{6AD8C2D9-14CD-4F18-B1C3-B1593373F6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15" name="Picture 14" descr="Background pattern&#10;&#10;Description automatically generated">
              <a:extLst>
                <a:ext uri="{FF2B5EF4-FFF2-40B4-BE49-F238E27FC236}">
                  <a16:creationId xmlns:a16="http://schemas.microsoft.com/office/drawing/2014/main" id="{44829C31-B675-4CCA-B755-93FF3E7AB4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6505" y="5264927"/>
              <a:ext cx="7450370" cy="6258311"/>
            </a:xfrm>
            <a:prstGeom prst="rect">
              <a:avLst/>
            </a:prstGeom>
          </p:spPr>
        </p:pic>
        <p:pic>
          <p:nvPicPr>
            <p:cNvPr id="16" name="Picture 15" descr="Background pattern&#10;&#10;Description automatically generated">
              <a:extLst>
                <a:ext uri="{FF2B5EF4-FFF2-40B4-BE49-F238E27FC236}">
                  <a16:creationId xmlns:a16="http://schemas.microsoft.com/office/drawing/2014/main" id="{586D3781-D55C-44A0-B960-DD4340FC2A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pic>
        <p:nvPicPr>
          <p:cNvPr id="3" name="Picture 2" title="IMage of hot water and hot rocks ">
            <a:extLst>
              <a:ext uri="{FF2B5EF4-FFF2-40B4-BE49-F238E27FC236}">
                <a16:creationId xmlns:a16="http://schemas.microsoft.com/office/drawing/2014/main" id="{E5405516-33FB-4CAA-BCE9-CB11D723396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656485" y="1311174"/>
            <a:ext cx="6770089" cy="6720718"/>
          </a:xfrm>
          <a:prstGeom prst="rect">
            <a:avLst/>
          </a:prstGeom>
        </p:spPr>
      </p:pic>
      <p:sp>
        <p:nvSpPr>
          <p:cNvPr id="21" name="TextBox 20" title="text box">
            <a:extLst>
              <a:ext uri="{FF2B5EF4-FFF2-40B4-BE49-F238E27FC236}">
                <a16:creationId xmlns:a16="http://schemas.microsoft.com/office/drawing/2014/main" id="{C8320E02-7786-497C-9375-28635E4A10E4}"/>
              </a:ext>
            </a:extLst>
          </p:cNvPr>
          <p:cNvSpPr txBox="1"/>
          <p:nvPr/>
        </p:nvSpPr>
        <p:spPr>
          <a:xfrm>
            <a:off x="5353036" y="6277628"/>
            <a:ext cx="3037563" cy="1073162"/>
          </a:xfrm>
          <a:custGeom>
            <a:avLst/>
            <a:gdLst/>
            <a:ahLst/>
            <a:cxnLst/>
            <a:rect l="l" t="t" r="r" b="b"/>
            <a:pathLst>
              <a:path w="3037563" h="1073162">
                <a:moveTo>
                  <a:pt x="2269725" y="961758"/>
                </a:moveTo>
                <a:cubicBezTo>
                  <a:pt x="2262386" y="961783"/>
                  <a:pt x="2256994" y="962142"/>
                  <a:pt x="2253546" y="962833"/>
                </a:cubicBezTo>
                <a:cubicBezTo>
                  <a:pt x="2250099" y="963524"/>
                  <a:pt x="2247164" y="964394"/>
                  <a:pt x="2244741" y="965444"/>
                </a:cubicBezTo>
                <a:cubicBezTo>
                  <a:pt x="2241208" y="966809"/>
                  <a:pt x="2237419" y="969198"/>
                  <a:pt x="2233375" y="972612"/>
                </a:cubicBezTo>
                <a:cubicBezTo>
                  <a:pt x="2229330" y="976025"/>
                  <a:pt x="2226566" y="980871"/>
                  <a:pt x="2225081" y="987151"/>
                </a:cubicBezTo>
                <a:cubicBezTo>
                  <a:pt x="2224637" y="996469"/>
                  <a:pt x="2225832" y="1003125"/>
                  <a:pt x="2228665" y="1007118"/>
                </a:cubicBezTo>
                <a:cubicBezTo>
                  <a:pt x="2231498" y="1011112"/>
                  <a:pt x="2237402" y="1013057"/>
                  <a:pt x="2246379" y="1012955"/>
                </a:cubicBezTo>
                <a:cubicBezTo>
                  <a:pt x="2253723" y="1012125"/>
                  <a:pt x="2259604" y="1010553"/>
                  <a:pt x="2264021" y="1008237"/>
                </a:cubicBezTo>
                <a:cubicBezTo>
                  <a:pt x="2268438" y="1005921"/>
                  <a:pt x="2271558" y="1001284"/>
                  <a:pt x="2273380" y="994327"/>
                </a:cubicBezTo>
                <a:cubicBezTo>
                  <a:pt x="2275203" y="987369"/>
                  <a:pt x="2275896" y="976513"/>
                  <a:pt x="2275459" y="961758"/>
                </a:cubicBezTo>
                <a:close/>
                <a:moveTo>
                  <a:pt x="2443022" y="865098"/>
                </a:moveTo>
                <a:cubicBezTo>
                  <a:pt x="2438978" y="865141"/>
                  <a:pt x="2434985" y="866079"/>
                  <a:pt x="2431042" y="867914"/>
                </a:cubicBezTo>
                <a:cubicBezTo>
                  <a:pt x="2427100" y="869749"/>
                  <a:pt x="2424131" y="872223"/>
                  <a:pt x="2422134" y="875337"/>
                </a:cubicBezTo>
                <a:cubicBezTo>
                  <a:pt x="2423115" y="899007"/>
                  <a:pt x="2423508" y="920476"/>
                  <a:pt x="2423312" y="939743"/>
                </a:cubicBezTo>
                <a:cubicBezTo>
                  <a:pt x="2423115" y="959010"/>
                  <a:pt x="2423815" y="976588"/>
                  <a:pt x="2425411" y="992476"/>
                </a:cubicBezTo>
                <a:cubicBezTo>
                  <a:pt x="2428363" y="993150"/>
                  <a:pt x="2431776" y="993850"/>
                  <a:pt x="2435650" y="994575"/>
                </a:cubicBezTo>
                <a:cubicBezTo>
                  <a:pt x="2439524" y="995300"/>
                  <a:pt x="2443347" y="995693"/>
                  <a:pt x="2447118" y="995752"/>
                </a:cubicBezTo>
                <a:cubicBezTo>
                  <a:pt x="2451103" y="995829"/>
                  <a:pt x="2454499" y="995164"/>
                  <a:pt x="2457307" y="993756"/>
                </a:cubicBezTo>
                <a:cubicBezTo>
                  <a:pt x="2460114" y="992348"/>
                  <a:pt x="2461769" y="989737"/>
                  <a:pt x="2462272" y="985923"/>
                </a:cubicBezTo>
                <a:cubicBezTo>
                  <a:pt x="2462616" y="982591"/>
                  <a:pt x="2462884" y="974237"/>
                  <a:pt x="2463076" y="960863"/>
                </a:cubicBezTo>
                <a:cubicBezTo>
                  <a:pt x="2463269" y="947488"/>
                  <a:pt x="2462960" y="932703"/>
                  <a:pt x="2462151" y="916507"/>
                </a:cubicBezTo>
                <a:cubicBezTo>
                  <a:pt x="2461342" y="900311"/>
                  <a:pt x="2459608" y="886315"/>
                  <a:pt x="2456948" y="874518"/>
                </a:cubicBezTo>
                <a:cubicBezTo>
                  <a:pt x="2456061" y="871259"/>
                  <a:pt x="2454354" y="868870"/>
                  <a:pt x="2451828" y="867351"/>
                </a:cubicBezTo>
                <a:cubicBezTo>
                  <a:pt x="2449303" y="865832"/>
                  <a:pt x="2446367" y="865081"/>
                  <a:pt x="2443022" y="865098"/>
                </a:cubicBezTo>
                <a:close/>
                <a:moveTo>
                  <a:pt x="68431" y="862231"/>
                </a:moveTo>
                <a:cubicBezTo>
                  <a:pt x="63183" y="862163"/>
                  <a:pt x="58524" y="863221"/>
                  <a:pt x="54454" y="865405"/>
                </a:cubicBezTo>
                <a:cubicBezTo>
                  <a:pt x="50384" y="867590"/>
                  <a:pt x="47670" y="871310"/>
                  <a:pt x="46314" y="876566"/>
                </a:cubicBezTo>
                <a:cubicBezTo>
                  <a:pt x="45298" y="881345"/>
                  <a:pt x="44564" y="887147"/>
                  <a:pt x="44112" y="893973"/>
                </a:cubicBezTo>
                <a:cubicBezTo>
                  <a:pt x="43660" y="900799"/>
                  <a:pt x="43438" y="908240"/>
                  <a:pt x="43446" y="916295"/>
                </a:cubicBezTo>
                <a:cubicBezTo>
                  <a:pt x="43457" y="927573"/>
                  <a:pt x="43846" y="938784"/>
                  <a:pt x="44615" y="949926"/>
                </a:cubicBezTo>
                <a:cubicBezTo>
                  <a:pt x="45383" y="961068"/>
                  <a:pt x="46470" y="970822"/>
                  <a:pt x="47876" y="979187"/>
                </a:cubicBezTo>
                <a:cubicBezTo>
                  <a:pt x="49282" y="987553"/>
                  <a:pt x="50945" y="993212"/>
                  <a:pt x="52867" y="996162"/>
                </a:cubicBezTo>
                <a:cubicBezTo>
                  <a:pt x="55051" y="999046"/>
                  <a:pt x="58362" y="1001265"/>
                  <a:pt x="62799" y="1002818"/>
                </a:cubicBezTo>
                <a:cubicBezTo>
                  <a:pt x="67236" y="1004371"/>
                  <a:pt x="71980" y="1005156"/>
                  <a:pt x="77032" y="1005173"/>
                </a:cubicBezTo>
                <a:cubicBezTo>
                  <a:pt x="80991" y="1005173"/>
                  <a:pt x="84745" y="1004661"/>
                  <a:pt x="88295" y="1003637"/>
                </a:cubicBezTo>
                <a:cubicBezTo>
                  <a:pt x="91845" y="1002613"/>
                  <a:pt x="94780" y="1001077"/>
                  <a:pt x="97101" y="999029"/>
                </a:cubicBezTo>
                <a:cubicBezTo>
                  <a:pt x="96145" y="975453"/>
                  <a:pt x="94985" y="952978"/>
                  <a:pt x="93619" y="931603"/>
                </a:cubicBezTo>
                <a:cubicBezTo>
                  <a:pt x="92254" y="910228"/>
                  <a:pt x="91503" y="888879"/>
                  <a:pt x="91367" y="867556"/>
                </a:cubicBezTo>
                <a:cubicBezTo>
                  <a:pt x="88440" y="866079"/>
                  <a:pt x="84976" y="864834"/>
                  <a:pt x="80974" y="863818"/>
                </a:cubicBezTo>
                <a:cubicBezTo>
                  <a:pt x="76972" y="862803"/>
                  <a:pt x="72791" y="862274"/>
                  <a:pt x="68431" y="862231"/>
                </a:cubicBezTo>
                <a:close/>
                <a:moveTo>
                  <a:pt x="2612834" y="854449"/>
                </a:moveTo>
                <a:cubicBezTo>
                  <a:pt x="2607092" y="854458"/>
                  <a:pt x="2602091" y="856079"/>
                  <a:pt x="2597833" y="859313"/>
                </a:cubicBezTo>
                <a:cubicBezTo>
                  <a:pt x="2593576" y="862547"/>
                  <a:pt x="2591340" y="867342"/>
                  <a:pt x="2591127" y="873699"/>
                </a:cubicBezTo>
                <a:cubicBezTo>
                  <a:pt x="2591112" y="885499"/>
                  <a:pt x="2591116" y="899120"/>
                  <a:pt x="2591140" y="914561"/>
                </a:cubicBezTo>
                <a:cubicBezTo>
                  <a:pt x="2591163" y="930002"/>
                  <a:pt x="2591295" y="945273"/>
                  <a:pt x="2591536" y="960375"/>
                </a:cubicBezTo>
                <a:cubicBezTo>
                  <a:pt x="2591777" y="975477"/>
                  <a:pt x="2592217" y="988420"/>
                  <a:pt x="2592855" y="999202"/>
                </a:cubicBezTo>
                <a:cubicBezTo>
                  <a:pt x="2593492" y="1009984"/>
                  <a:pt x="2594418" y="1016616"/>
                  <a:pt x="2595632" y="1019098"/>
                </a:cubicBezTo>
                <a:cubicBezTo>
                  <a:pt x="2597159" y="1021573"/>
                  <a:pt x="2599634" y="1023484"/>
                  <a:pt x="2603056" y="1024832"/>
                </a:cubicBezTo>
                <a:cubicBezTo>
                  <a:pt x="2606477" y="1026181"/>
                  <a:pt x="2610283" y="1026863"/>
                  <a:pt x="2614472" y="1026880"/>
                </a:cubicBezTo>
                <a:cubicBezTo>
                  <a:pt x="2619148" y="1026914"/>
                  <a:pt x="2623415" y="1025925"/>
                  <a:pt x="2627272" y="1023911"/>
                </a:cubicBezTo>
                <a:cubicBezTo>
                  <a:pt x="2631128" y="1021897"/>
                  <a:pt x="2633552" y="1018655"/>
                  <a:pt x="2634542" y="1014183"/>
                </a:cubicBezTo>
                <a:cubicBezTo>
                  <a:pt x="2635165" y="1010736"/>
                  <a:pt x="2635659" y="1004524"/>
                  <a:pt x="2636026" y="995548"/>
                </a:cubicBezTo>
                <a:cubicBezTo>
                  <a:pt x="2636393" y="986571"/>
                  <a:pt x="2636581" y="975854"/>
                  <a:pt x="2636589" y="963396"/>
                </a:cubicBezTo>
                <a:cubicBezTo>
                  <a:pt x="2636589" y="948993"/>
                  <a:pt x="2636385" y="933770"/>
                  <a:pt x="2635975" y="917729"/>
                </a:cubicBezTo>
                <a:cubicBezTo>
                  <a:pt x="2635566" y="901687"/>
                  <a:pt x="2634951" y="886464"/>
                  <a:pt x="2634132" y="872061"/>
                </a:cubicBezTo>
                <a:cubicBezTo>
                  <a:pt x="2633705" y="866131"/>
                  <a:pt x="2631385" y="861711"/>
                  <a:pt x="2627169" y="858801"/>
                </a:cubicBezTo>
                <a:cubicBezTo>
                  <a:pt x="2622954" y="855891"/>
                  <a:pt x="2618176" y="854441"/>
                  <a:pt x="2612834" y="854449"/>
                </a:cubicBezTo>
                <a:close/>
                <a:moveTo>
                  <a:pt x="1174559" y="854449"/>
                </a:moveTo>
                <a:cubicBezTo>
                  <a:pt x="1168817" y="854458"/>
                  <a:pt x="1163816" y="856079"/>
                  <a:pt x="1159559" y="859313"/>
                </a:cubicBezTo>
                <a:cubicBezTo>
                  <a:pt x="1155301" y="862547"/>
                  <a:pt x="1153065" y="867342"/>
                  <a:pt x="1152852" y="873699"/>
                </a:cubicBezTo>
                <a:cubicBezTo>
                  <a:pt x="1152837" y="885499"/>
                  <a:pt x="1152841" y="899120"/>
                  <a:pt x="1152865" y="914561"/>
                </a:cubicBezTo>
                <a:cubicBezTo>
                  <a:pt x="1152888" y="930002"/>
                  <a:pt x="1153020" y="945273"/>
                  <a:pt x="1153261" y="960375"/>
                </a:cubicBezTo>
                <a:cubicBezTo>
                  <a:pt x="1153502" y="975477"/>
                  <a:pt x="1153942" y="988420"/>
                  <a:pt x="1154580" y="999202"/>
                </a:cubicBezTo>
                <a:cubicBezTo>
                  <a:pt x="1155217" y="1009984"/>
                  <a:pt x="1156143" y="1016616"/>
                  <a:pt x="1157357" y="1019098"/>
                </a:cubicBezTo>
                <a:cubicBezTo>
                  <a:pt x="1158885" y="1021573"/>
                  <a:pt x="1161359" y="1023484"/>
                  <a:pt x="1164781" y="1024832"/>
                </a:cubicBezTo>
                <a:cubicBezTo>
                  <a:pt x="1168202" y="1026181"/>
                  <a:pt x="1172008" y="1026863"/>
                  <a:pt x="1176198" y="1026880"/>
                </a:cubicBezTo>
                <a:cubicBezTo>
                  <a:pt x="1180873" y="1026914"/>
                  <a:pt x="1185140" y="1025925"/>
                  <a:pt x="1188997" y="1023911"/>
                </a:cubicBezTo>
                <a:cubicBezTo>
                  <a:pt x="1192854" y="1021897"/>
                  <a:pt x="1195277" y="1018655"/>
                  <a:pt x="1196267" y="1014183"/>
                </a:cubicBezTo>
                <a:cubicBezTo>
                  <a:pt x="1196890" y="1010736"/>
                  <a:pt x="1197384" y="1004524"/>
                  <a:pt x="1197751" y="995548"/>
                </a:cubicBezTo>
                <a:cubicBezTo>
                  <a:pt x="1198118" y="986571"/>
                  <a:pt x="1198306" y="975854"/>
                  <a:pt x="1198315" y="963396"/>
                </a:cubicBezTo>
                <a:cubicBezTo>
                  <a:pt x="1198315" y="948993"/>
                  <a:pt x="1198110" y="933770"/>
                  <a:pt x="1197700" y="917729"/>
                </a:cubicBezTo>
                <a:cubicBezTo>
                  <a:pt x="1197291" y="901687"/>
                  <a:pt x="1196676" y="886464"/>
                  <a:pt x="1195857" y="872061"/>
                </a:cubicBezTo>
                <a:cubicBezTo>
                  <a:pt x="1195431" y="866131"/>
                  <a:pt x="1193110" y="861711"/>
                  <a:pt x="1188894" y="858801"/>
                </a:cubicBezTo>
                <a:cubicBezTo>
                  <a:pt x="1184679" y="855891"/>
                  <a:pt x="1179901" y="854441"/>
                  <a:pt x="1174559" y="854449"/>
                </a:cubicBezTo>
                <a:close/>
                <a:moveTo>
                  <a:pt x="2979804" y="849125"/>
                </a:moveTo>
                <a:cubicBezTo>
                  <a:pt x="2971549" y="849405"/>
                  <a:pt x="2965987" y="852257"/>
                  <a:pt x="2963117" y="857680"/>
                </a:cubicBezTo>
                <a:cubicBezTo>
                  <a:pt x="2960248" y="863103"/>
                  <a:pt x="2958812" y="869414"/>
                  <a:pt x="2958809" y="876612"/>
                </a:cubicBezTo>
                <a:cubicBezTo>
                  <a:pt x="2958807" y="883810"/>
                  <a:pt x="2958979" y="890211"/>
                  <a:pt x="2959325" y="895816"/>
                </a:cubicBezTo>
                <a:cubicBezTo>
                  <a:pt x="2965119" y="896542"/>
                  <a:pt x="2971552" y="896832"/>
                  <a:pt x="2978626" y="896687"/>
                </a:cubicBezTo>
                <a:cubicBezTo>
                  <a:pt x="2985700" y="896542"/>
                  <a:pt x="2993055" y="896524"/>
                  <a:pt x="3000692" y="896635"/>
                </a:cubicBezTo>
                <a:lnTo>
                  <a:pt x="3001102" y="866736"/>
                </a:lnTo>
                <a:cubicBezTo>
                  <a:pt x="3000906" y="861165"/>
                  <a:pt x="2998738" y="856847"/>
                  <a:pt x="2994600" y="853784"/>
                </a:cubicBezTo>
                <a:cubicBezTo>
                  <a:pt x="2990461" y="850720"/>
                  <a:pt x="2985529" y="849167"/>
                  <a:pt x="2979804" y="849125"/>
                </a:cubicBezTo>
                <a:close/>
                <a:moveTo>
                  <a:pt x="1979679" y="849125"/>
                </a:moveTo>
                <a:cubicBezTo>
                  <a:pt x="1971424" y="849405"/>
                  <a:pt x="1965862" y="852257"/>
                  <a:pt x="1962993" y="857680"/>
                </a:cubicBezTo>
                <a:cubicBezTo>
                  <a:pt x="1960123" y="863103"/>
                  <a:pt x="1958687" y="869414"/>
                  <a:pt x="1958684" y="876612"/>
                </a:cubicBezTo>
                <a:cubicBezTo>
                  <a:pt x="1958682" y="883810"/>
                  <a:pt x="1958854" y="890211"/>
                  <a:pt x="1959200" y="895816"/>
                </a:cubicBezTo>
                <a:cubicBezTo>
                  <a:pt x="1964994" y="896542"/>
                  <a:pt x="1971428" y="896832"/>
                  <a:pt x="1978501" y="896687"/>
                </a:cubicBezTo>
                <a:cubicBezTo>
                  <a:pt x="1985575" y="896542"/>
                  <a:pt x="1992930" y="896524"/>
                  <a:pt x="2000567" y="896635"/>
                </a:cubicBezTo>
                <a:lnTo>
                  <a:pt x="2000977" y="866736"/>
                </a:lnTo>
                <a:cubicBezTo>
                  <a:pt x="2000780" y="861165"/>
                  <a:pt x="1998613" y="856847"/>
                  <a:pt x="1994475" y="853784"/>
                </a:cubicBezTo>
                <a:cubicBezTo>
                  <a:pt x="1990336" y="850720"/>
                  <a:pt x="1985404" y="849167"/>
                  <a:pt x="1979679" y="849125"/>
                </a:cubicBezTo>
                <a:close/>
                <a:moveTo>
                  <a:pt x="598344" y="819635"/>
                </a:moveTo>
                <a:cubicBezTo>
                  <a:pt x="595743" y="830188"/>
                  <a:pt x="593087" y="842284"/>
                  <a:pt x="590377" y="855921"/>
                </a:cubicBezTo>
                <a:cubicBezTo>
                  <a:pt x="587667" y="869559"/>
                  <a:pt x="585152" y="882857"/>
                  <a:pt x="582832" y="895816"/>
                </a:cubicBezTo>
                <a:cubicBezTo>
                  <a:pt x="580512" y="908775"/>
                  <a:pt x="578637" y="919514"/>
                  <a:pt x="577206" y="928032"/>
                </a:cubicBezTo>
                <a:cubicBezTo>
                  <a:pt x="575776" y="936550"/>
                  <a:pt x="575040" y="940965"/>
                  <a:pt x="574999" y="941279"/>
                </a:cubicBezTo>
                <a:lnTo>
                  <a:pt x="622509" y="940869"/>
                </a:lnTo>
                <a:cubicBezTo>
                  <a:pt x="618866" y="920254"/>
                  <a:pt x="615094" y="899639"/>
                  <a:pt x="611195" y="879024"/>
                </a:cubicBezTo>
                <a:cubicBezTo>
                  <a:pt x="607295" y="858408"/>
                  <a:pt x="603012" y="838612"/>
                  <a:pt x="598344" y="819635"/>
                </a:cubicBezTo>
                <a:close/>
                <a:moveTo>
                  <a:pt x="2612015" y="815949"/>
                </a:moveTo>
                <a:cubicBezTo>
                  <a:pt x="2620560" y="815881"/>
                  <a:pt x="2629318" y="816427"/>
                  <a:pt x="2638288" y="817587"/>
                </a:cubicBezTo>
                <a:cubicBezTo>
                  <a:pt x="2647259" y="818748"/>
                  <a:pt x="2655137" y="820932"/>
                  <a:pt x="2661923" y="824141"/>
                </a:cubicBezTo>
                <a:cubicBezTo>
                  <a:pt x="2668708" y="827349"/>
                  <a:pt x="2673097" y="831991"/>
                  <a:pt x="2675090" y="838066"/>
                </a:cubicBezTo>
                <a:cubicBezTo>
                  <a:pt x="2677991" y="848698"/>
                  <a:pt x="2679663" y="858255"/>
                  <a:pt x="2680107" y="866736"/>
                </a:cubicBezTo>
                <a:cubicBezTo>
                  <a:pt x="2680550" y="875218"/>
                  <a:pt x="2680789" y="885184"/>
                  <a:pt x="2680824" y="896635"/>
                </a:cubicBezTo>
                <a:cubicBezTo>
                  <a:pt x="2680958" y="903244"/>
                  <a:pt x="2681054" y="910505"/>
                  <a:pt x="2681112" y="918419"/>
                </a:cubicBezTo>
                <a:cubicBezTo>
                  <a:pt x="2681170" y="926332"/>
                  <a:pt x="2681205" y="936202"/>
                  <a:pt x="2681218" y="948029"/>
                </a:cubicBezTo>
                <a:cubicBezTo>
                  <a:pt x="2681231" y="959857"/>
                  <a:pt x="2681236" y="974945"/>
                  <a:pt x="2681233" y="993295"/>
                </a:cubicBezTo>
                <a:cubicBezTo>
                  <a:pt x="2681284" y="1003808"/>
                  <a:pt x="2681080" y="1012784"/>
                  <a:pt x="2680619" y="1020225"/>
                </a:cubicBezTo>
                <a:cubicBezTo>
                  <a:pt x="2680158" y="1027665"/>
                  <a:pt x="2679134" y="1033160"/>
                  <a:pt x="2677547" y="1036710"/>
                </a:cubicBezTo>
                <a:cubicBezTo>
                  <a:pt x="2672735" y="1046446"/>
                  <a:pt x="2664748" y="1052777"/>
                  <a:pt x="2653587" y="1055704"/>
                </a:cubicBezTo>
                <a:cubicBezTo>
                  <a:pt x="2642426" y="1058631"/>
                  <a:pt x="2628705" y="1059945"/>
                  <a:pt x="2612425" y="1059646"/>
                </a:cubicBezTo>
                <a:cubicBezTo>
                  <a:pt x="2604837" y="1059788"/>
                  <a:pt x="2596211" y="1059232"/>
                  <a:pt x="2586545" y="1057978"/>
                </a:cubicBezTo>
                <a:cubicBezTo>
                  <a:pt x="2576880" y="1056724"/>
                  <a:pt x="2568284" y="1053922"/>
                  <a:pt x="2560757" y="1049574"/>
                </a:cubicBezTo>
                <a:cubicBezTo>
                  <a:pt x="2553231" y="1045225"/>
                  <a:pt x="2548882" y="1038480"/>
                  <a:pt x="2547712" y="1029338"/>
                </a:cubicBezTo>
                <a:cubicBezTo>
                  <a:pt x="2546338" y="1014132"/>
                  <a:pt x="2545502" y="998773"/>
                  <a:pt x="2545203" y="983260"/>
                </a:cubicBezTo>
                <a:cubicBezTo>
                  <a:pt x="2544904" y="967748"/>
                  <a:pt x="2544785" y="952389"/>
                  <a:pt x="2544845" y="937183"/>
                </a:cubicBezTo>
                <a:cubicBezTo>
                  <a:pt x="2544614" y="923659"/>
                  <a:pt x="2544358" y="910979"/>
                  <a:pt x="2544077" y="899144"/>
                </a:cubicBezTo>
                <a:cubicBezTo>
                  <a:pt x="2543795" y="887309"/>
                  <a:pt x="2543642" y="875141"/>
                  <a:pt x="2543616" y="862641"/>
                </a:cubicBezTo>
                <a:cubicBezTo>
                  <a:pt x="2543616" y="858613"/>
                  <a:pt x="2543616" y="854381"/>
                  <a:pt x="2543616" y="849944"/>
                </a:cubicBezTo>
                <a:cubicBezTo>
                  <a:pt x="2544196" y="837580"/>
                  <a:pt x="2548975" y="829132"/>
                  <a:pt x="2557951" y="824601"/>
                </a:cubicBezTo>
                <a:cubicBezTo>
                  <a:pt x="2566928" y="820070"/>
                  <a:pt x="2577850" y="817459"/>
                  <a:pt x="2590717" y="816768"/>
                </a:cubicBezTo>
                <a:cubicBezTo>
                  <a:pt x="2593422" y="816555"/>
                  <a:pt x="2596613" y="816367"/>
                  <a:pt x="2600291" y="816205"/>
                </a:cubicBezTo>
                <a:cubicBezTo>
                  <a:pt x="2603968" y="816043"/>
                  <a:pt x="2607877" y="815958"/>
                  <a:pt x="2612015" y="815949"/>
                </a:cubicBezTo>
                <a:close/>
                <a:moveTo>
                  <a:pt x="1173740" y="815949"/>
                </a:moveTo>
                <a:cubicBezTo>
                  <a:pt x="1182286" y="815881"/>
                  <a:pt x="1191043" y="816427"/>
                  <a:pt x="1200014" y="817587"/>
                </a:cubicBezTo>
                <a:cubicBezTo>
                  <a:pt x="1208984" y="818748"/>
                  <a:pt x="1216862" y="820932"/>
                  <a:pt x="1223648" y="824141"/>
                </a:cubicBezTo>
                <a:cubicBezTo>
                  <a:pt x="1230433" y="827349"/>
                  <a:pt x="1234822" y="831991"/>
                  <a:pt x="1236815" y="838066"/>
                </a:cubicBezTo>
                <a:cubicBezTo>
                  <a:pt x="1239716" y="848698"/>
                  <a:pt x="1241388" y="858255"/>
                  <a:pt x="1241832" y="866736"/>
                </a:cubicBezTo>
                <a:cubicBezTo>
                  <a:pt x="1242276" y="875218"/>
                  <a:pt x="1242515" y="885184"/>
                  <a:pt x="1242549" y="896635"/>
                </a:cubicBezTo>
                <a:cubicBezTo>
                  <a:pt x="1242683" y="903244"/>
                  <a:pt x="1242779" y="910505"/>
                  <a:pt x="1242837" y="918419"/>
                </a:cubicBezTo>
                <a:cubicBezTo>
                  <a:pt x="1242895" y="926332"/>
                  <a:pt x="1242930" y="936202"/>
                  <a:pt x="1242943" y="948029"/>
                </a:cubicBezTo>
                <a:cubicBezTo>
                  <a:pt x="1242956" y="959857"/>
                  <a:pt x="1242961" y="974945"/>
                  <a:pt x="1242958" y="993295"/>
                </a:cubicBezTo>
                <a:cubicBezTo>
                  <a:pt x="1243009" y="1003808"/>
                  <a:pt x="1242805" y="1012784"/>
                  <a:pt x="1242344" y="1020225"/>
                </a:cubicBezTo>
                <a:cubicBezTo>
                  <a:pt x="1241883" y="1027665"/>
                  <a:pt x="1240859" y="1033160"/>
                  <a:pt x="1239272" y="1036710"/>
                </a:cubicBezTo>
                <a:cubicBezTo>
                  <a:pt x="1234460" y="1046446"/>
                  <a:pt x="1226473" y="1052777"/>
                  <a:pt x="1215312" y="1055704"/>
                </a:cubicBezTo>
                <a:cubicBezTo>
                  <a:pt x="1204151" y="1058631"/>
                  <a:pt x="1190430" y="1059945"/>
                  <a:pt x="1174150" y="1059646"/>
                </a:cubicBezTo>
                <a:cubicBezTo>
                  <a:pt x="1166562" y="1059788"/>
                  <a:pt x="1157936" y="1059232"/>
                  <a:pt x="1148271" y="1057978"/>
                </a:cubicBezTo>
                <a:cubicBezTo>
                  <a:pt x="1138605" y="1056724"/>
                  <a:pt x="1130009" y="1053922"/>
                  <a:pt x="1122483" y="1049574"/>
                </a:cubicBezTo>
                <a:cubicBezTo>
                  <a:pt x="1114956" y="1045225"/>
                  <a:pt x="1110607" y="1038480"/>
                  <a:pt x="1109437" y="1029338"/>
                </a:cubicBezTo>
                <a:cubicBezTo>
                  <a:pt x="1108063" y="1014132"/>
                  <a:pt x="1107227" y="998773"/>
                  <a:pt x="1106928" y="983260"/>
                </a:cubicBezTo>
                <a:cubicBezTo>
                  <a:pt x="1106629" y="967748"/>
                  <a:pt x="1106510" y="952389"/>
                  <a:pt x="1106570" y="937183"/>
                </a:cubicBezTo>
                <a:cubicBezTo>
                  <a:pt x="1106339" y="923659"/>
                  <a:pt x="1106083" y="910979"/>
                  <a:pt x="1105802" y="899144"/>
                </a:cubicBezTo>
                <a:cubicBezTo>
                  <a:pt x="1105520" y="887309"/>
                  <a:pt x="1105367" y="875141"/>
                  <a:pt x="1105341" y="862641"/>
                </a:cubicBezTo>
                <a:cubicBezTo>
                  <a:pt x="1105341" y="858613"/>
                  <a:pt x="1105341" y="854381"/>
                  <a:pt x="1105341" y="849944"/>
                </a:cubicBezTo>
                <a:cubicBezTo>
                  <a:pt x="1105921" y="837580"/>
                  <a:pt x="1110700" y="829132"/>
                  <a:pt x="1119676" y="824601"/>
                </a:cubicBezTo>
                <a:cubicBezTo>
                  <a:pt x="1128653" y="820070"/>
                  <a:pt x="1139575" y="817459"/>
                  <a:pt x="1152442" y="816768"/>
                </a:cubicBezTo>
                <a:cubicBezTo>
                  <a:pt x="1155147" y="816555"/>
                  <a:pt x="1158338" y="816367"/>
                  <a:pt x="1162016" y="816205"/>
                </a:cubicBezTo>
                <a:cubicBezTo>
                  <a:pt x="1165694" y="816043"/>
                  <a:pt x="1169602" y="815958"/>
                  <a:pt x="1173740" y="815949"/>
                </a:cubicBezTo>
                <a:close/>
                <a:moveTo>
                  <a:pt x="2983490" y="815540"/>
                </a:moveTo>
                <a:cubicBezTo>
                  <a:pt x="2992449" y="815403"/>
                  <a:pt x="3000743" y="816495"/>
                  <a:pt x="3008372" y="818816"/>
                </a:cubicBezTo>
                <a:cubicBezTo>
                  <a:pt x="3016000" y="821137"/>
                  <a:pt x="3022041" y="825506"/>
                  <a:pt x="3026495" y="831923"/>
                </a:cubicBezTo>
                <a:cubicBezTo>
                  <a:pt x="3030898" y="838791"/>
                  <a:pt x="3033868" y="846863"/>
                  <a:pt x="3035403" y="856139"/>
                </a:cubicBezTo>
                <a:cubicBezTo>
                  <a:pt x="3036939" y="865414"/>
                  <a:pt x="3037656" y="875227"/>
                  <a:pt x="3037554" y="885577"/>
                </a:cubicBezTo>
                <a:cubicBezTo>
                  <a:pt x="3037503" y="893606"/>
                  <a:pt x="3037298" y="901610"/>
                  <a:pt x="3036939" y="909588"/>
                </a:cubicBezTo>
                <a:cubicBezTo>
                  <a:pt x="3036581" y="917566"/>
                  <a:pt x="3036376" y="925263"/>
                  <a:pt x="3036325" y="932678"/>
                </a:cubicBezTo>
                <a:lnTo>
                  <a:pt x="3035506" y="941689"/>
                </a:lnTo>
                <a:cubicBezTo>
                  <a:pt x="3023338" y="942013"/>
                  <a:pt x="3010402" y="942184"/>
                  <a:pt x="2996699" y="942201"/>
                </a:cubicBezTo>
                <a:cubicBezTo>
                  <a:pt x="2982995" y="942218"/>
                  <a:pt x="2970264" y="942593"/>
                  <a:pt x="2958506" y="943327"/>
                </a:cubicBezTo>
                <a:cubicBezTo>
                  <a:pt x="2958913" y="949572"/>
                  <a:pt x="2959100" y="956969"/>
                  <a:pt x="2959067" y="965520"/>
                </a:cubicBezTo>
                <a:cubicBezTo>
                  <a:pt x="2959034" y="974070"/>
                  <a:pt x="2959616" y="982348"/>
                  <a:pt x="2960812" y="990352"/>
                </a:cubicBezTo>
                <a:cubicBezTo>
                  <a:pt x="2962008" y="998357"/>
                  <a:pt x="2964652" y="1004662"/>
                  <a:pt x="2968745" y="1009268"/>
                </a:cubicBezTo>
                <a:cubicBezTo>
                  <a:pt x="2977662" y="1013006"/>
                  <a:pt x="2987065" y="1015156"/>
                  <a:pt x="2996955" y="1015719"/>
                </a:cubicBezTo>
                <a:cubicBezTo>
                  <a:pt x="3006844" y="1016282"/>
                  <a:pt x="3016555" y="1016180"/>
                  <a:pt x="3026086" y="1015412"/>
                </a:cubicBezTo>
                <a:lnTo>
                  <a:pt x="3026495" y="1061285"/>
                </a:lnTo>
                <a:cubicBezTo>
                  <a:pt x="3021546" y="1061711"/>
                  <a:pt x="3016392" y="1062087"/>
                  <a:pt x="3011034" y="1062411"/>
                </a:cubicBezTo>
                <a:cubicBezTo>
                  <a:pt x="3005675" y="1062735"/>
                  <a:pt x="3000317" y="1062906"/>
                  <a:pt x="2994958" y="1062923"/>
                </a:cubicBezTo>
                <a:cubicBezTo>
                  <a:pt x="2983081" y="1063025"/>
                  <a:pt x="2972022" y="1062001"/>
                  <a:pt x="2961782" y="1059851"/>
                </a:cubicBezTo>
                <a:cubicBezTo>
                  <a:pt x="2951543" y="1057701"/>
                  <a:pt x="2943352" y="1053810"/>
                  <a:pt x="2937208" y="1048178"/>
                </a:cubicBezTo>
                <a:cubicBezTo>
                  <a:pt x="2927651" y="1037998"/>
                  <a:pt x="2921371" y="1023851"/>
                  <a:pt x="2918368" y="1005736"/>
                </a:cubicBezTo>
                <a:cubicBezTo>
                  <a:pt x="2915364" y="987621"/>
                  <a:pt x="2913999" y="968866"/>
                  <a:pt x="2914272" y="949471"/>
                </a:cubicBezTo>
                <a:cubicBezTo>
                  <a:pt x="2914289" y="945580"/>
                  <a:pt x="2914357" y="941791"/>
                  <a:pt x="2914477" y="938105"/>
                </a:cubicBezTo>
                <a:cubicBezTo>
                  <a:pt x="2914596" y="934419"/>
                  <a:pt x="2914664" y="930835"/>
                  <a:pt x="2914681" y="927353"/>
                </a:cubicBezTo>
                <a:cubicBezTo>
                  <a:pt x="2914681" y="923027"/>
                  <a:pt x="2914681" y="918471"/>
                  <a:pt x="2914681" y="913684"/>
                </a:cubicBezTo>
                <a:cubicBezTo>
                  <a:pt x="2914681" y="908897"/>
                  <a:pt x="2914681" y="904033"/>
                  <a:pt x="2914681" y="899093"/>
                </a:cubicBezTo>
                <a:cubicBezTo>
                  <a:pt x="2914178" y="881003"/>
                  <a:pt x="2915697" y="864245"/>
                  <a:pt x="2919238" y="848818"/>
                </a:cubicBezTo>
                <a:cubicBezTo>
                  <a:pt x="2922779" y="833390"/>
                  <a:pt x="2931363" y="823390"/>
                  <a:pt x="2944990" y="818816"/>
                </a:cubicBezTo>
                <a:cubicBezTo>
                  <a:pt x="2950792" y="818142"/>
                  <a:pt x="2957004" y="817442"/>
                  <a:pt x="2963626" y="816717"/>
                </a:cubicBezTo>
                <a:cubicBezTo>
                  <a:pt x="2970247" y="815992"/>
                  <a:pt x="2976869" y="815599"/>
                  <a:pt x="2983490" y="815540"/>
                </a:cubicBezTo>
                <a:close/>
                <a:moveTo>
                  <a:pt x="1983365" y="815540"/>
                </a:moveTo>
                <a:cubicBezTo>
                  <a:pt x="1992324" y="815403"/>
                  <a:pt x="2000618" y="816495"/>
                  <a:pt x="2008247" y="818816"/>
                </a:cubicBezTo>
                <a:cubicBezTo>
                  <a:pt x="2015875" y="821137"/>
                  <a:pt x="2021916" y="825506"/>
                  <a:pt x="2026370" y="831923"/>
                </a:cubicBezTo>
                <a:cubicBezTo>
                  <a:pt x="2030773" y="838791"/>
                  <a:pt x="2033743" y="846863"/>
                  <a:pt x="2035279" y="856139"/>
                </a:cubicBezTo>
                <a:cubicBezTo>
                  <a:pt x="2036815" y="865414"/>
                  <a:pt x="2037531" y="875227"/>
                  <a:pt x="2037429" y="885577"/>
                </a:cubicBezTo>
                <a:cubicBezTo>
                  <a:pt x="2037378" y="893606"/>
                  <a:pt x="2037173" y="901610"/>
                  <a:pt x="2036815" y="909588"/>
                </a:cubicBezTo>
                <a:cubicBezTo>
                  <a:pt x="2036456" y="917566"/>
                  <a:pt x="2036251" y="925263"/>
                  <a:pt x="2036200" y="932678"/>
                </a:cubicBezTo>
                <a:lnTo>
                  <a:pt x="2035381" y="941689"/>
                </a:lnTo>
                <a:cubicBezTo>
                  <a:pt x="2023213" y="942013"/>
                  <a:pt x="2010278" y="942184"/>
                  <a:pt x="1996574" y="942201"/>
                </a:cubicBezTo>
                <a:cubicBezTo>
                  <a:pt x="1982870" y="942218"/>
                  <a:pt x="1970139" y="942593"/>
                  <a:pt x="1958381" y="943327"/>
                </a:cubicBezTo>
                <a:cubicBezTo>
                  <a:pt x="1958788" y="949572"/>
                  <a:pt x="1958975" y="956969"/>
                  <a:pt x="1958942" y="965520"/>
                </a:cubicBezTo>
                <a:cubicBezTo>
                  <a:pt x="1958909" y="974070"/>
                  <a:pt x="1959491" y="982348"/>
                  <a:pt x="1960687" y="990352"/>
                </a:cubicBezTo>
                <a:cubicBezTo>
                  <a:pt x="1961883" y="998357"/>
                  <a:pt x="1964527" y="1004662"/>
                  <a:pt x="1968620" y="1009268"/>
                </a:cubicBezTo>
                <a:cubicBezTo>
                  <a:pt x="1977537" y="1013006"/>
                  <a:pt x="1986940" y="1015156"/>
                  <a:pt x="1996830" y="1015719"/>
                </a:cubicBezTo>
                <a:cubicBezTo>
                  <a:pt x="2006719" y="1016282"/>
                  <a:pt x="2016430" y="1016180"/>
                  <a:pt x="2025961" y="1015412"/>
                </a:cubicBezTo>
                <a:lnTo>
                  <a:pt x="2026370" y="1061285"/>
                </a:lnTo>
                <a:cubicBezTo>
                  <a:pt x="2021421" y="1061711"/>
                  <a:pt x="2016268" y="1062087"/>
                  <a:pt x="2010909" y="1062411"/>
                </a:cubicBezTo>
                <a:cubicBezTo>
                  <a:pt x="2005550" y="1062735"/>
                  <a:pt x="2000192" y="1062906"/>
                  <a:pt x="1994833" y="1062923"/>
                </a:cubicBezTo>
                <a:cubicBezTo>
                  <a:pt x="1982956" y="1063025"/>
                  <a:pt x="1971897" y="1062001"/>
                  <a:pt x="1961658" y="1059851"/>
                </a:cubicBezTo>
                <a:cubicBezTo>
                  <a:pt x="1951418" y="1057701"/>
                  <a:pt x="1943227" y="1053810"/>
                  <a:pt x="1937083" y="1048178"/>
                </a:cubicBezTo>
                <a:cubicBezTo>
                  <a:pt x="1927526" y="1037998"/>
                  <a:pt x="1921246" y="1023851"/>
                  <a:pt x="1918243" y="1005736"/>
                </a:cubicBezTo>
                <a:cubicBezTo>
                  <a:pt x="1915239" y="987621"/>
                  <a:pt x="1913874" y="968866"/>
                  <a:pt x="1914147" y="949471"/>
                </a:cubicBezTo>
                <a:cubicBezTo>
                  <a:pt x="1914164" y="945580"/>
                  <a:pt x="1914232" y="941791"/>
                  <a:pt x="1914352" y="938105"/>
                </a:cubicBezTo>
                <a:cubicBezTo>
                  <a:pt x="1914471" y="934419"/>
                  <a:pt x="1914539" y="930835"/>
                  <a:pt x="1914557" y="927353"/>
                </a:cubicBezTo>
                <a:cubicBezTo>
                  <a:pt x="1914557" y="923027"/>
                  <a:pt x="1914557" y="918471"/>
                  <a:pt x="1914557" y="913684"/>
                </a:cubicBezTo>
                <a:cubicBezTo>
                  <a:pt x="1914557" y="908897"/>
                  <a:pt x="1914557" y="904033"/>
                  <a:pt x="1914557" y="899093"/>
                </a:cubicBezTo>
                <a:cubicBezTo>
                  <a:pt x="1914053" y="881003"/>
                  <a:pt x="1915572" y="864245"/>
                  <a:pt x="1919113" y="848818"/>
                </a:cubicBezTo>
                <a:cubicBezTo>
                  <a:pt x="1922654" y="833390"/>
                  <a:pt x="1931238" y="823390"/>
                  <a:pt x="1944865" y="818816"/>
                </a:cubicBezTo>
                <a:cubicBezTo>
                  <a:pt x="1950667" y="818142"/>
                  <a:pt x="1956879" y="817442"/>
                  <a:pt x="1963501" y="816717"/>
                </a:cubicBezTo>
                <a:cubicBezTo>
                  <a:pt x="1970122" y="815992"/>
                  <a:pt x="1976744" y="815599"/>
                  <a:pt x="1983365" y="815540"/>
                </a:cubicBezTo>
                <a:close/>
                <a:moveTo>
                  <a:pt x="2841320" y="812263"/>
                </a:moveTo>
                <a:lnTo>
                  <a:pt x="2883916" y="824141"/>
                </a:lnTo>
                <a:cubicBezTo>
                  <a:pt x="2877661" y="856446"/>
                  <a:pt x="2869998" y="892898"/>
                  <a:pt x="2860928" y="933497"/>
                </a:cubicBezTo>
                <a:cubicBezTo>
                  <a:pt x="2851858" y="974096"/>
                  <a:pt x="2843274" y="1015463"/>
                  <a:pt x="2835176" y="1057598"/>
                </a:cubicBezTo>
                <a:cubicBezTo>
                  <a:pt x="2830995" y="1057581"/>
                  <a:pt x="2827275" y="1057513"/>
                  <a:pt x="2824015" y="1057394"/>
                </a:cubicBezTo>
                <a:cubicBezTo>
                  <a:pt x="2820756" y="1057274"/>
                  <a:pt x="2817240" y="1057206"/>
                  <a:pt x="2813469" y="1057189"/>
                </a:cubicBezTo>
                <a:cubicBezTo>
                  <a:pt x="2810653" y="1057197"/>
                  <a:pt x="2807376" y="1057283"/>
                  <a:pt x="2803639" y="1057445"/>
                </a:cubicBezTo>
                <a:cubicBezTo>
                  <a:pt x="2799902" y="1057607"/>
                  <a:pt x="2795396" y="1057795"/>
                  <a:pt x="2790123" y="1058008"/>
                </a:cubicBezTo>
                <a:cubicBezTo>
                  <a:pt x="2778356" y="1018911"/>
                  <a:pt x="2765642" y="980274"/>
                  <a:pt x="2751981" y="942098"/>
                </a:cubicBezTo>
                <a:cubicBezTo>
                  <a:pt x="2738320" y="903922"/>
                  <a:pt x="2726733" y="864876"/>
                  <a:pt x="2717219" y="824960"/>
                </a:cubicBezTo>
                <a:cubicBezTo>
                  <a:pt x="2726383" y="822272"/>
                  <a:pt x="2733755" y="819866"/>
                  <a:pt x="2739336" y="817741"/>
                </a:cubicBezTo>
                <a:cubicBezTo>
                  <a:pt x="2744916" y="815616"/>
                  <a:pt x="2752698" y="813927"/>
                  <a:pt x="2762681" y="812672"/>
                </a:cubicBezTo>
                <a:cubicBezTo>
                  <a:pt x="2766603" y="827961"/>
                  <a:pt x="2771275" y="844849"/>
                  <a:pt x="2776698" y="863338"/>
                </a:cubicBezTo>
                <a:cubicBezTo>
                  <a:pt x="2782121" y="881827"/>
                  <a:pt x="2787703" y="900294"/>
                  <a:pt x="2793445" y="918737"/>
                </a:cubicBezTo>
                <a:cubicBezTo>
                  <a:pt x="2799187" y="937181"/>
                  <a:pt x="2804496" y="953978"/>
                  <a:pt x="2809373" y="969130"/>
                </a:cubicBezTo>
                <a:cubicBezTo>
                  <a:pt x="2810004" y="970111"/>
                  <a:pt x="2810585" y="970401"/>
                  <a:pt x="2811114" y="970001"/>
                </a:cubicBezTo>
                <a:cubicBezTo>
                  <a:pt x="2811643" y="969599"/>
                  <a:pt x="2812018" y="968763"/>
                  <a:pt x="2812240" y="967492"/>
                </a:cubicBezTo>
                <a:cubicBezTo>
                  <a:pt x="2815960" y="941160"/>
                  <a:pt x="2820602" y="914879"/>
                  <a:pt x="2826166" y="888649"/>
                </a:cubicBezTo>
                <a:cubicBezTo>
                  <a:pt x="2831729" y="862419"/>
                  <a:pt x="2836780" y="836957"/>
                  <a:pt x="2841320" y="812263"/>
                </a:cubicBezTo>
                <a:close/>
                <a:moveTo>
                  <a:pt x="2231225" y="811034"/>
                </a:moveTo>
                <a:cubicBezTo>
                  <a:pt x="2246123" y="811000"/>
                  <a:pt x="2260356" y="812092"/>
                  <a:pt x="2273923" y="814311"/>
                </a:cubicBezTo>
                <a:cubicBezTo>
                  <a:pt x="2287490" y="816529"/>
                  <a:pt x="2297013" y="820079"/>
                  <a:pt x="2302491" y="824960"/>
                </a:cubicBezTo>
                <a:cubicBezTo>
                  <a:pt x="2305349" y="827912"/>
                  <a:pt x="2307721" y="831018"/>
                  <a:pt x="2309607" y="834278"/>
                </a:cubicBezTo>
                <a:cubicBezTo>
                  <a:pt x="2311493" y="837537"/>
                  <a:pt x="2312943" y="840438"/>
                  <a:pt x="2313959" y="842981"/>
                </a:cubicBezTo>
                <a:cubicBezTo>
                  <a:pt x="2315640" y="847608"/>
                  <a:pt x="2316809" y="857783"/>
                  <a:pt x="2317466" y="873507"/>
                </a:cubicBezTo>
                <a:cubicBezTo>
                  <a:pt x="2318123" y="889231"/>
                  <a:pt x="2318626" y="907931"/>
                  <a:pt x="2318976" y="929606"/>
                </a:cubicBezTo>
                <a:cubicBezTo>
                  <a:pt x="2319326" y="951282"/>
                  <a:pt x="2319880" y="973360"/>
                  <a:pt x="2320640" y="995842"/>
                </a:cubicBezTo>
                <a:cubicBezTo>
                  <a:pt x="2321399" y="1018324"/>
                  <a:pt x="2322722" y="1038636"/>
                  <a:pt x="2324608" y="1056779"/>
                </a:cubicBezTo>
                <a:cubicBezTo>
                  <a:pt x="2318763" y="1056796"/>
                  <a:pt x="2311919" y="1056865"/>
                  <a:pt x="2304078" y="1056984"/>
                </a:cubicBezTo>
                <a:cubicBezTo>
                  <a:pt x="2296236" y="1057103"/>
                  <a:pt x="2289290" y="1057172"/>
                  <a:pt x="2283241" y="1057189"/>
                </a:cubicBezTo>
                <a:cubicBezTo>
                  <a:pt x="2280339" y="1057197"/>
                  <a:pt x="2278053" y="1057180"/>
                  <a:pt x="2276380" y="1057138"/>
                </a:cubicBezTo>
                <a:cubicBezTo>
                  <a:pt x="2274708" y="1057095"/>
                  <a:pt x="2273854" y="1056975"/>
                  <a:pt x="2273820" y="1056779"/>
                </a:cubicBezTo>
                <a:lnTo>
                  <a:pt x="2274639" y="1031386"/>
                </a:lnTo>
                <a:cubicBezTo>
                  <a:pt x="2268393" y="1034884"/>
                  <a:pt x="2261021" y="1038229"/>
                  <a:pt x="2252522" y="1041420"/>
                </a:cubicBezTo>
                <a:cubicBezTo>
                  <a:pt x="2244024" y="1044611"/>
                  <a:pt x="2235013" y="1046318"/>
                  <a:pt x="2225491" y="1046540"/>
                </a:cubicBezTo>
                <a:cubicBezTo>
                  <a:pt x="2218187" y="1046472"/>
                  <a:pt x="2211087" y="1044970"/>
                  <a:pt x="2204193" y="1042034"/>
                </a:cubicBezTo>
                <a:cubicBezTo>
                  <a:pt x="2198296" y="1037529"/>
                  <a:pt x="2194013" y="1031181"/>
                  <a:pt x="2191342" y="1022989"/>
                </a:cubicBezTo>
                <a:cubicBezTo>
                  <a:pt x="2188671" y="1014798"/>
                  <a:pt x="2187357" y="1005992"/>
                  <a:pt x="2187400" y="996572"/>
                </a:cubicBezTo>
                <a:cubicBezTo>
                  <a:pt x="2187434" y="988269"/>
                  <a:pt x="2188287" y="980402"/>
                  <a:pt x="2189960" y="972970"/>
                </a:cubicBezTo>
                <a:cubicBezTo>
                  <a:pt x="2191632" y="965538"/>
                  <a:pt x="2193919" y="959206"/>
                  <a:pt x="2196820" y="953976"/>
                </a:cubicBezTo>
                <a:cubicBezTo>
                  <a:pt x="2200785" y="947630"/>
                  <a:pt x="2207237" y="942710"/>
                  <a:pt x="2216176" y="939216"/>
                </a:cubicBezTo>
                <a:cubicBezTo>
                  <a:pt x="2225116" y="935722"/>
                  <a:pt x="2234875" y="933229"/>
                  <a:pt x="2245453" y="931737"/>
                </a:cubicBezTo>
                <a:cubicBezTo>
                  <a:pt x="2256032" y="930246"/>
                  <a:pt x="2265760" y="929331"/>
                  <a:pt x="2274639" y="928992"/>
                </a:cubicBezTo>
                <a:cubicBezTo>
                  <a:pt x="2274455" y="922757"/>
                  <a:pt x="2274323" y="914975"/>
                  <a:pt x="2274245" y="905646"/>
                </a:cubicBezTo>
                <a:cubicBezTo>
                  <a:pt x="2274167" y="896317"/>
                  <a:pt x="2273610" y="887625"/>
                  <a:pt x="2272576" y="879570"/>
                </a:cubicBezTo>
                <a:cubicBezTo>
                  <a:pt x="2271542" y="871515"/>
                  <a:pt x="2269500" y="866281"/>
                  <a:pt x="2266448" y="863869"/>
                </a:cubicBezTo>
                <a:cubicBezTo>
                  <a:pt x="2262357" y="861468"/>
                  <a:pt x="2256522" y="859809"/>
                  <a:pt x="2248942" y="858894"/>
                </a:cubicBezTo>
                <a:cubicBezTo>
                  <a:pt x="2241363" y="857979"/>
                  <a:pt x="2233647" y="857473"/>
                  <a:pt x="2225794" y="857377"/>
                </a:cubicBezTo>
                <a:cubicBezTo>
                  <a:pt x="2217941" y="857281"/>
                  <a:pt x="2211560" y="857261"/>
                  <a:pt x="2206650" y="857316"/>
                </a:cubicBezTo>
                <a:cubicBezTo>
                  <a:pt x="2206309" y="849056"/>
                  <a:pt x="2206172" y="840592"/>
                  <a:pt x="2206240" y="831923"/>
                </a:cubicBezTo>
                <a:cubicBezTo>
                  <a:pt x="2206172" y="825779"/>
                  <a:pt x="2206309" y="819226"/>
                  <a:pt x="2206650" y="812263"/>
                </a:cubicBezTo>
                <a:cubicBezTo>
                  <a:pt x="2214022" y="811444"/>
                  <a:pt x="2222214" y="811034"/>
                  <a:pt x="2231225" y="811034"/>
                </a:cubicBezTo>
                <a:close/>
                <a:moveTo>
                  <a:pt x="1567351" y="744274"/>
                </a:moveTo>
                <a:lnTo>
                  <a:pt x="1615681" y="745093"/>
                </a:lnTo>
                <a:lnTo>
                  <a:pt x="1615681" y="811034"/>
                </a:lnTo>
                <a:cubicBezTo>
                  <a:pt x="1615939" y="811305"/>
                  <a:pt x="1618609" y="811492"/>
                  <a:pt x="1623690" y="811596"/>
                </a:cubicBezTo>
                <a:cubicBezTo>
                  <a:pt x="1628772" y="811699"/>
                  <a:pt x="1634719" y="811735"/>
                  <a:pt x="1641530" y="811702"/>
                </a:cubicBezTo>
                <a:cubicBezTo>
                  <a:pt x="1648341" y="811669"/>
                  <a:pt x="1654469" y="811583"/>
                  <a:pt x="1659915" y="811444"/>
                </a:cubicBezTo>
                <a:cubicBezTo>
                  <a:pt x="1660632" y="817784"/>
                  <a:pt x="1661042" y="825480"/>
                  <a:pt x="1661144" y="834534"/>
                </a:cubicBezTo>
                <a:cubicBezTo>
                  <a:pt x="1661246" y="843587"/>
                  <a:pt x="1661656" y="851591"/>
                  <a:pt x="1662373" y="858545"/>
                </a:cubicBezTo>
                <a:cubicBezTo>
                  <a:pt x="1655623" y="858161"/>
                  <a:pt x="1648131" y="858007"/>
                  <a:pt x="1639897" y="858084"/>
                </a:cubicBezTo>
                <a:cubicBezTo>
                  <a:pt x="1631663" y="858161"/>
                  <a:pt x="1623864" y="858315"/>
                  <a:pt x="1616500" y="858545"/>
                </a:cubicBezTo>
                <a:lnTo>
                  <a:pt x="1616500" y="870832"/>
                </a:lnTo>
                <a:lnTo>
                  <a:pt x="1618958" y="991657"/>
                </a:lnTo>
                <a:cubicBezTo>
                  <a:pt x="1621059" y="1002677"/>
                  <a:pt x="1624457" y="1010035"/>
                  <a:pt x="1629151" y="1013728"/>
                </a:cubicBezTo>
                <a:cubicBezTo>
                  <a:pt x="1633847" y="1017422"/>
                  <a:pt x="1639520" y="1019318"/>
                  <a:pt x="1646172" y="1019417"/>
                </a:cubicBezTo>
                <a:cubicBezTo>
                  <a:pt x="1652823" y="1019515"/>
                  <a:pt x="1660135" y="1019682"/>
                  <a:pt x="1668107" y="1019917"/>
                </a:cubicBezTo>
                <a:lnTo>
                  <a:pt x="1666878" y="1062513"/>
                </a:lnTo>
                <a:cubicBezTo>
                  <a:pt x="1662151" y="1063546"/>
                  <a:pt x="1657372" y="1064348"/>
                  <a:pt x="1652543" y="1064919"/>
                </a:cubicBezTo>
                <a:cubicBezTo>
                  <a:pt x="1647713" y="1065491"/>
                  <a:pt x="1642935" y="1065781"/>
                  <a:pt x="1638208" y="1065790"/>
                </a:cubicBezTo>
                <a:cubicBezTo>
                  <a:pt x="1629154" y="1065815"/>
                  <a:pt x="1620229" y="1064740"/>
                  <a:pt x="1611432" y="1062564"/>
                </a:cubicBezTo>
                <a:cubicBezTo>
                  <a:pt x="1602634" y="1060389"/>
                  <a:pt x="1594221" y="1056958"/>
                  <a:pt x="1586192" y="1052274"/>
                </a:cubicBezTo>
                <a:cubicBezTo>
                  <a:pt x="1582309" y="1048955"/>
                  <a:pt x="1579527" y="1045456"/>
                  <a:pt x="1577847" y="1041779"/>
                </a:cubicBezTo>
                <a:cubicBezTo>
                  <a:pt x="1576166" y="1038101"/>
                  <a:pt x="1574305" y="1034500"/>
                  <a:pt x="1572266" y="1030976"/>
                </a:cubicBezTo>
                <a:cubicBezTo>
                  <a:pt x="1569083" y="1003475"/>
                  <a:pt x="1567360" y="975231"/>
                  <a:pt x="1567095" y="946245"/>
                </a:cubicBezTo>
                <a:cubicBezTo>
                  <a:pt x="1566831" y="917259"/>
                  <a:pt x="1566233" y="889118"/>
                  <a:pt x="1565303" y="861822"/>
                </a:cubicBezTo>
                <a:cubicBezTo>
                  <a:pt x="1560670" y="861839"/>
                  <a:pt x="1556318" y="861804"/>
                  <a:pt x="1552248" y="861719"/>
                </a:cubicBezTo>
                <a:cubicBezTo>
                  <a:pt x="1548178" y="861634"/>
                  <a:pt x="1543929" y="861395"/>
                  <a:pt x="1539500" y="861002"/>
                </a:cubicBezTo>
                <a:cubicBezTo>
                  <a:pt x="1539492" y="852657"/>
                  <a:pt x="1539406" y="844671"/>
                  <a:pt x="1539244" y="837042"/>
                </a:cubicBezTo>
                <a:cubicBezTo>
                  <a:pt x="1539082" y="829414"/>
                  <a:pt x="1538894" y="821837"/>
                  <a:pt x="1538681" y="814311"/>
                </a:cubicBezTo>
                <a:lnTo>
                  <a:pt x="1568170" y="813901"/>
                </a:lnTo>
                <a:close/>
                <a:moveTo>
                  <a:pt x="621281" y="731167"/>
                </a:moveTo>
                <a:cubicBezTo>
                  <a:pt x="630663" y="761091"/>
                  <a:pt x="639886" y="794125"/>
                  <a:pt x="648950" y="830269"/>
                </a:cubicBezTo>
                <a:cubicBezTo>
                  <a:pt x="658013" y="866413"/>
                  <a:pt x="667145" y="903876"/>
                  <a:pt x="676346" y="942659"/>
                </a:cubicBezTo>
                <a:cubicBezTo>
                  <a:pt x="685546" y="981443"/>
                  <a:pt x="695042" y="1019756"/>
                  <a:pt x="704834" y="1057598"/>
                </a:cubicBezTo>
                <a:lnTo>
                  <a:pt x="648313" y="1057598"/>
                </a:lnTo>
                <a:cubicBezTo>
                  <a:pt x="645121" y="1047990"/>
                  <a:pt x="642391" y="1036898"/>
                  <a:pt x="640121" y="1024320"/>
                </a:cubicBezTo>
                <a:cubicBezTo>
                  <a:pt x="637851" y="1011743"/>
                  <a:pt x="635530" y="1000036"/>
                  <a:pt x="633158" y="989199"/>
                </a:cubicBezTo>
                <a:cubicBezTo>
                  <a:pt x="621622" y="988474"/>
                  <a:pt x="609881" y="988286"/>
                  <a:pt x="597935" y="988636"/>
                </a:cubicBezTo>
                <a:cubicBezTo>
                  <a:pt x="585989" y="988986"/>
                  <a:pt x="574248" y="989310"/>
                  <a:pt x="562711" y="989609"/>
                </a:cubicBezTo>
                <a:lnTo>
                  <a:pt x="545100" y="1057598"/>
                </a:lnTo>
                <a:cubicBezTo>
                  <a:pt x="540168" y="1057564"/>
                  <a:pt x="535185" y="1057428"/>
                  <a:pt x="530150" y="1057189"/>
                </a:cubicBezTo>
                <a:cubicBezTo>
                  <a:pt x="525116" y="1056950"/>
                  <a:pt x="520133" y="1056813"/>
                  <a:pt x="515201" y="1056779"/>
                </a:cubicBezTo>
                <a:cubicBezTo>
                  <a:pt x="512743" y="1056762"/>
                  <a:pt x="510286" y="1056796"/>
                  <a:pt x="507828" y="1056882"/>
                </a:cubicBezTo>
                <a:cubicBezTo>
                  <a:pt x="505371" y="1056967"/>
                  <a:pt x="502913" y="1057206"/>
                  <a:pt x="500456" y="1057598"/>
                </a:cubicBezTo>
                <a:lnTo>
                  <a:pt x="507419" y="1024832"/>
                </a:lnTo>
                <a:lnTo>
                  <a:pt x="573360" y="731577"/>
                </a:lnTo>
                <a:cubicBezTo>
                  <a:pt x="575971" y="731577"/>
                  <a:pt x="579453" y="731577"/>
                  <a:pt x="583804" y="731577"/>
                </a:cubicBezTo>
                <a:cubicBezTo>
                  <a:pt x="588156" y="731577"/>
                  <a:pt x="593685" y="731577"/>
                  <a:pt x="600392" y="731577"/>
                </a:cubicBezTo>
                <a:cubicBezTo>
                  <a:pt x="604130" y="731585"/>
                  <a:pt x="607816" y="731568"/>
                  <a:pt x="611451" y="731525"/>
                </a:cubicBezTo>
                <a:cubicBezTo>
                  <a:pt x="615086" y="731483"/>
                  <a:pt x="618362" y="731363"/>
                  <a:pt x="621281" y="731167"/>
                </a:cubicBezTo>
                <a:close/>
                <a:moveTo>
                  <a:pt x="1761118" y="730348"/>
                </a:moveTo>
                <a:cubicBezTo>
                  <a:pt x="1761869" y="740033"/>
                  <a:pt x="1762210" y="753839"/>
                  <a:pt x="1762142" y="771766"/>
                </a:cubicBezTo>
                <a:cubicBezTo>
                  <a:pt x="1762074" y="789694"/>
                  <a:pt x="1762006" y="810155"/>
                  <a:pt x="1761937" y="833151"/>
                </a:cubicBezTo>
                <a:cubicBezTo>
                  <a:pt x="1770283" y="827861"/>
                  <a:pt x="1778269" y="824004"/>
                  <a:pt x="1785898" y="821581"/>
                </a:cubicBezTo>
                <a:cubicBezTo>
                  <a:pt x="1793526" y="819157"/>
                  <a:pt x="1801103" y="817963"/>
                  <a:pt x="1808629" y="817997"/>
                </a:cubicBezTo>
                <a:cubicBezTo>
                  <a:pt x="1813313" y="818006"/>
                  <a:pt x="1818075" y="818398"/>
                  <a:pt x="1822913" y="819174"/>
                </a:cubicBezTo>
                <a:cubicBezTo>
                  <a:pt x="1827751" y="819951"/>
                  <a:pt x="1832820" y="821060"/>
                  <a:pt x="1838118" y="822502"/>
                </a:cubicBezTo>
                <a:cubicBezTo>
                  <a:pt x="1848085" y="831462"/>
                  <a:pt x="1854672" y="843954"/>
                  <a:pt x="1857880" y="859978"/>
                </a:cubicBezTo>
                <a:cubicBezTo>
                  <a:pt x="1861089" y="876003"/>
                  <a:pt x="1862556" y="893410"/>
                  <a:pt x="1862283" y="912199"/>
                </a:cubicBezTo>
                <a:cubicBezTo>
                  <a:pt x="1862275" y="920032"/>
                  <a:pt x="1862189" y="927917"/>
                  <a:pt x="1862027" y="935852"/>
                </a:cubicBezTo>
                <a:cubicBezTo>
                  <a:pt x="1861865" y="943788"/>
                  <a:pt x="1861678" y="951467"/>
                  <a:pt x="1861464" y="958891"/>
                </a:cubicBezTo>
                <a:lnTo>
                  <a:pt x="1860235" y="1057598"/>
                </a:lnTo>
                <a:cubicBezTo>
                  <a:pt x="1853093" y="1057564"/>
                  <a:pt x="1845875" y="1057428"/>
                  <a:pt x="1838579" y="1057189"/>
                </a:cubicBezTo>
                <a:cubicBezTo>
                  <a:pt x="1831284" y="1056950"/>
                  <a:pt x="1823758" y="1056813"/>
                  <a:pt x="1816001" y="1056779"/>
                </a:cubicBezTo>
                <a:lnTo>
                  <a:pt x="1817640" y="893359"/>
                </a:lnTo>
                <a:cubicBezTo>
                  <a:pt x="1817495" y="884254"/>
                  <a:pt x="1814713" y="877786"/>
                  <a:pt x="1809295" y="873955"/>
                </a:cubicBezTo>
                <a:cubicBezTo>
                  <a:pt x="1803876" y="870124"/>
                  <a:pt x="1797920" y="868264"/>
                  <a:pt x="1791427" y="868375"/>
                </a:cubicBezTo>
                <a:cubicBezTo>
                  <a:pt x="1789567" y="868366"/>
                  <a:pt x="1787758" y="868486"/>
                  <a:pt x="1786000" y="868733"/>
                </a:cubicBezTo>
                <a:cubicBezTo>
                  <a:pt x="1784242" y="868981"/>
                  <a:pt x="1782638" y="869407"/>
                  <a:pt x="1781187" y="870013"/>
                </a:cubicBezTo>
                <a:cubicBezTo>
                  <a:pt x="1773555" y="873494"/>
                  <a:pt x="1768159" y="879410"/>
                  <a:pt x="1765002" y="887761"/>
                </a:cubicBezTo>
                <a:cubicBezTo>
                  <a:pt x="1761844" y="896112"/>
                  <a:pt x="1760029" y="905669"/>
                  <a:pt x="1759556" y="916431"/>
                </a:cubicBezTo>
                <a:cubicBezTo>
                  <a:pt x="1759083" y="927194"/>
                  <a:pt x="1759058" y="937934"/>
                  <a:pt x="1759480" y="948651"/>
                </a:cubicBezTo>
                <a:cubicBezTo>
                  <a:pt x="1759915" y="967842"/>
                  <a:pt x="1760171" y="986392"/>
                  <a:pt x="1760248" y="1004302"/>
                </a:cubicBezTo>
                <a:cubicBezTo>
                  <a:pt x="1760325" y="1022213"/>
                  <a:pt x="1760069" y="1039842"/>
                  <a:pt x="1759480" y="1057189"/>
                </a:cubicBezTo>
                <a:lnTo>
                  <a:pt x="1711969" y="1057189"/>
                </a:lnTo>
                <a:cubicBezTo>
                  <a:pt x="1711560" y="1030950"/>
                  <a:pt x="1711253" y="1005096"/>
                  <a:pt x="1711048" y="979625"/>
                </a:cubicBezTo>
                <a:cubicBezTo>
                  <a:pt x="1710843" y="954155"/>
                  <a:pt x="1710741" y="929222"/>
                  <a:pt x="1710741" y="904827"/>
                </a:cubicBezTo>
                <a:cubicBezTo>
                  <a:pt x="1710749" y="874911"/>
                  <a:pt x="1710937" y="845968"/>
                  <a:pt x="1711304" y="817997"/>
                </a:cubicBezTo>
                <a:cubicBezTo>
                  <a:pt x="1711671" y="790026"/>
                  <a:pt x="1712166" y="763131"/>
                  <a:pt x="1712788" y="737311"/>
                </a:cubicBezTo>
                <a:cubicBezTo>
                  <a:pt x="1720792" y="736125"/>
                  <a:pt x="1729154" y="734708"/>
                  <a:pt x="1737875" y="733061"/>
                </a:cubicBezTo>
                <a:cubicBezTo>
                  <a:pt x="1746595" y="731415"/>
                  <a:pt x="1754343" y="730510"/>
                  <a:pt x="1761118" y="730348"/>
                </a:cubicBezTo>
                <a:close/>
                <a:moveTo>
                  <a:pt x="1398540" y="730348"/>
                </a:moveTo>
                <a:cubicBezTo>
                  <a:pt x="1398881" y="732464"/>
                  <a:pt x="1399017" y="734785"/>
                  <a:pt x="1398949" y="737311"/>
                </a:cubicBezTo>
                <a:cubicBezTo>
                  <a:pt x="1398898" y="741603"/>
                  <a:pt x="1398693" y="745716"/>
                  <a:pt x="1398335" y="749649"/>
                </a:cubicBezTo>
                <a:cubicBezTo>
                  <a:pt x="1397976" y="753583"/>
                  <a:pt x="1397772" y="759846"/>
                  <a:pt x="1397721" y="768438"/>
                </a:cubicBezTo>
                <a:cubicBezTo>
                  <a:pt x="1391913" y="769108"/>
                  <a:pt x="1385734" y="770044"/>
                  <a:pt x="1379183" y="771245"/>
                </a:cubicBezTo>
                <a:cubicBezTo>
                  <a:pt x="1372633" y="772446"/>
                  <a:pt x="1366969" y="774807"/>
                  <a:pt x="1362194" y="778329"/>
                </a:cubicBezTo>
                <a:cubicBezTo>
                  <a:pt x="1357418" y="781851"/>
                  <a:pt x="1354788" y="787428"/>
                  <a:pt x="1354305" y="795061"/>
                </a:cubicBezTo>
                <a:cubicBezTo>
                  <a:pt x="1353862" y="802740"/>
                  <a:pt x="1353520" y="808065"/>
                  <a:pt x="1353282" y="811034"/>
                </a:cubicBezTo>
                <a:cubicBezTo>
                  <a:pt x="1353043" y="814004"/>
                  <a:pt x="1353111" y="816461"/>
                  <a:pt x="1353486" y="818407"/>
                </a:cubicBezTo>
                <a:lnTo>
                  <a:pt x="1395263" y="819226"/>
                </a:lnTo>
                <a:cubicBezTo>
                  <a:pt x="1395527" y="825728"/>
                  <a:pt x="1395920" y="832281"/>
                  <a:pt x="1396441" y="838885"/>
                </a:cubicBezTo>
                <a:cubicBezTo>
                  <a:pt x="1396961" y="845490"/>
                  <a:pt x="1397251" y="852452"/>
                  <a:pt x="1397311" y="859774"/>
                </a:cubicBezTo>
                <a:cubicBezTo>
                  <a:pt x="1392515" y="860555"/>
                  <a:pt x="1386725" y="861040"/>
                  <a:pt x="1379942" y="861230"/>
                </a:cubicBezTo>
                <a:cubicBezTo>
                  <a:pt x="1373159" y="861420"/>
                  <a:pt x="1367126" y="861541"/>
                  <a:pt x="1361845" y="861594"/>
                </a:cubicBezTo>
                <a:cubicBezTo>
                  <a:pt x="1356563" y="861647"/>
                  <a:pt x="1353777" y="861859"/>
                  <a:pt x="1353486" y="862231"/>
                </a:cubicBezTo>
                <a:lnTo>
                  <a:pt x="1356763" y="1056779"/>
                </a:lnTo>
                <a:lnTo>
                  <a:pt x="1310890" y="1056779"/>
                </a:lnTo>
                <a:lnTo>
                  <a:pt x="1308433" y="861412"/>
                </a:lnTo>
                <a:cubicBezTo>
                  <a:pt x="1302989" y="861438"/>
                  <a:pt x="1299132" y="861489"/>
                  <a:pt x="1296863" y="861566"/>
                </a:cubicBezTo>
                <a:cubicBezTo>
                  <a:pt x="1294593" y="861642"/>
                  <a:pt x="1292170" y="861591"/>
                  <a:pt x="1289593" y="861412"/>
                </a:cubicBezTo>
                <a:cubicBezTo>
                  <a:pt x="1288987" y="861753"/>
                  <a:pt x="1288560" y="860354"/>
                  <a:pt x="1288313" y="857214"/>
                </a:cubicBezTo>
                <a:cubicBezTo>
                  <a:pt x="1288065" y="854074"/>
                  <a:pt x="1287946" y="849603"/>
                  <a:pt x="1287954" y="843800"/>
                </a:cubicBezTo>
                <a:cubicBezTo>
                  <a:pt x="1287886" y="836428"/>
                  <a:pt x="1288023" y="827827"/>
                  <a:pt x="1288364" y="817997"/>
                </a:cubicBezTo>
                <a:cubicBezTo>
                  <a:pt x="1288381" y="818006"/>
                  <a:pt x="1290395" y="817988"/>
                  <a:pt x="1294405" y="817946"/>
                </a:cubicBezTo>
                <a:cubicBezTo>
                  <a:pt x="1298416" y="817903"/>
                  <a:pt x="1303092" y="817784"/>
                  <a:pt x="1308433" y="817587"/>
                </a:cubicBezTo>
                <a:cubicBezTo>
                  <a:pt x="1309025" y="810387"/>
                  <a:pt x="1309480" y="801397"/>
                  <a:pt x="1309798" y="790616"/>
                </a:cubicBezTo>
                <a:cubicBezTo>
                  <a:pt x="1310117" y="779836"/>
                  <a:pt x="1312483" y="769510"/>
                  <a:pt x="1316898" y="759640"/>
                </a:cubicBezTo>
                <a:cubicBezTo>
                  <a:pt x="1321312" y="749770"/>
                  <a:pt x="1329959" y="742600"/>
                  <a:pt x="1342837" y="738130"/>
                </a:cubicBezTo>
                <a:cubicBezTo>
                  <a:pt x="1351046" y="735655"/>
                  <a:pt x="1360125" y="733744"/>
                  <a:pt x="1370074" y="732396"/>
                </a:cubicBezTo>
                <a:cubicBezTo>
                  <a:pt x="1380023" y="731048"/>
                  <a:pt x="1389512" y="730365"/>
                  <a:pt x="1398540" y="730348"/>
                </a:cubicBezTo>
                <a:close/>
                <a:moveTo>
                  <a:pt x="2410256" y="729529"/>
                </a:moveTo>
                <a:cubicBezTo>
                  <a:pt x="2411912" y="729529"/>
                  <a:pt x="2413209" y="729529"/>
                  <a:pt x="2414148" y="729529"/>
                </a:cubicBezTo>
                <a:cubicBezTo>
                  <a:pt x="2415086" y="729529"/>
                  <a:pt x="2415564" y="729529"/>
                  <a:pt x="2415581" y="729529"/>
                </a:cubicBezTo>
                <a:lnTo>
                  <a:pt x="2416400" y="742226"/>
                </a:lnTo>
                <a:cubicBezTo>
                  <a:pt x="2417441" y="760605"/>
                  <a:pt x="2417919" y="777296"/>
                  <a:pt x="2417834" y="792296"/>
                </a:cubicBezTo>
                <a:cubicBezTo>
                  <a:pt x="2417748" y="807297"/>
                  <a:pt x="2418226" y="819687"/>
                  <a:pt x="2419267" y="829465"/>
                </a:cubicBezTo>
                <a:cubicBezTo>
                  <a:pt x="2425001" y="826709"/>
                  <a:pt x="2430121" y="824746"/>
                  <a:pt x="2434626" y="823577"/>
                </a:cubicBezTo>
                <a:cubicBezTo>
                  <a:pt x="2439131" y="822408"/>
                  <a:pt x="2444251" y="821367"/>
                  <a:pt x="2449985" y="820454"/>
                </a:cubicBezTo>
                <a:cubicBezTo>
                  <a:pt x="2452861" y="820028"/>
                  <a:pt x="2455711" y="819652"/>
                  <a:pt x="2458535" y="819328"/>
                </a:cubicBezTo>
                <a:cubicBezTo>
                  <a:pt x="2461359" y="819004"/>
                  <a:pt x="2464107" y="818833"/>
                  <a:pt x="2466778" y="818816"/>
                </a:cubicBezTo>
                <a:cubicBezTo>
                  <a:pt x="2470899" y="818748"/>
                  <a:pt x="2474944" y="819294"/>
                  <a:pt x="2478912" y="820454"/>
                </a:cubicBezTo>
                <a:cubicBezTo>
                  <a:pt x="2482879" y="821615"/>
                  <a:pt x="2486617" y="823799"/>
                  <a:pt x="2490124" y="827008"/>
                </a:cubicBezTo>
                <a:cubicBezTo>
                  <a:pt x="2495883" y="837443"/>
                  <a:pt x="2499620" y="847904"/>
                  <a:pt x="2501336" y="858391"/>
                </a:cubicBezTo>
                <a:cubicBezTo>
                  <a:pt x="2503051" y="868878"/>
                  <a:pt x="2503819" y="879442"/>
                  <a:pt x="2503639" y="890082"/>
                </a:cubicBezTo>
                <a:cubicBezTo>
                  <a:pt x="2503639" y="890960"/>
                  <a:pt x="2503639" y="892436"/>
                  <a:pt x="2503639" y="894512"/>
                </a:cubicBezTo>
                <a:cubicBezTo>
                  <a:pt x="2503639" y="896587"/>
                  <a:pt x="2503639" y="900552"/>
                  <a:pt x="2503639" y="906404"/>
                </a:cubicBezTo>
                <a:cubicBezTo>
                  <a:pt x="2503639" y="912257"/>
                  <a:pt x="2503639" y="921288"/>
                  <a:pt x="2503639" y="933497"/>
                </a:cubicBezTo>
                <a:cubicBezTo>
                  <a:pt x="2503810" y="950972"/>
                  <a:pt x="2503264" y="968447"/>
                  <a:pt x="2502001" y="985923"/>
                </a:cubicBezTo>
                <a:cubicBezTo>
                  <a:pt x="2500738" y="1003398"/>
                  <a:pt x="2497735" y="1019235"/>
                  <a:pt x="2492991" y="1033433"/>
                </a:cubicBezTo>
                <a:cubicBezTo>
                  <a:pt x="2488622" y="1038101"/>
                  <a:pt x="2483741" y="1041463"/>
                  <a:pt x="2478348" y="1043519"/>
                </a:cubicBezTo>
                <a:cubicBezTo>
                  <a:pt x="2472956" y="1045576"/>
                  <a:pt x="2467461" y="1046582"/>
                  <a:pt x="2461863" y="1046540"/>
                </a:cubicBezTo>
                <a:cubicBezTo>
                  <a:pt x="2455719" y="1046608"/>
                  <a:pt x="2449985" y="1045652"/>
                  <a:pt x="2444661" y="1043673"/>
                </a:cubicBezTo>
                <a:cubicBezTo>
                  <a:pt x="2441708" y="1042666"/>
                  <a:pt x="2438398" y="1041403"/>
                  <a:pt x="2434729" y="1039884"/>
                </a:cubicBezTo>
                <a:cubicBezTo>
                  <a:pt x="2431060" y="1038365"/>
                  <a:pt x="2427544" y="1036488"/>
                  <a:pt x="2424182" y="1034253"/>
                </a:cubicBezTo>
                <a:cubicBezTo>
                  <a:pt x="2424592" y="1037017"/>
                  <a:pt x="2424796" y="1040601"/>
                  <a:pt x="2424796" y="1045004"/>
                </a:cubicBezTo>
                <a:cubicBezTo>
                  <a:pt x="2424796" y="1049407"/>
                  <a:pt x="2424592" y="1054015"/>
                  <a:pt x="2424182" y="1058827"/>
                </a:cubicBezTo>
                <a:cubicBezTo>
                  <a:pt x="2422928" y="1059023"/>
                  <a:pt x="2421443" y="1059143"/>
                  <a:pt x="2419728" y="1059185"/>
                </a:cubicBezTo>
                <a:cubicBezTo>
                  <a:pt x="2418013" y="1059228"/>
                  <a:pt x="2416221" y="1059245"/>
                  <a:pt x="2414352" y="1059237"/>
                </a:cubicBezTo>
                <a:cubicBezTo>
                  <a:pt x="2409932" y="1059220"/>
                  <a:pt x="2405256" y="1059151"/>
                  <a:pt x="2400324" y="1059032"/>
                </a:cubicBezTo>
                <a:cubicBezTo>
                  <a:pt x="2395392" y="1058912"/>
                  <a:pt x="2390921" y="1058844"/>
                  <a:pt x="2386911" y="1058827"/>
                </a:cubicBezTo>
                <a:cubicBezTo>
                  <a:pt x="2384931" y="1058827"/>
                  <a:pt x="2383156" y="1058827"/>
                  <a:pt x="2381586" y="1058827"/>
                </a:cubicBezTo>
                <a:cubicBezTo>
                  <a:pt x="2380269" y="1026759"/>
                  <a:pt x="2379263" y="991915"/>
                  <a:pt x="2378567" y="954294"/>
                </a:cubicBezTo>
                <a:cubicBezTo>
                  <a:pt x="2377872" y="916674"/>
                  <a:pt x="2377200" y="878644"/>
                  <a:pt x="2376550" y="840205"/>
                </a:cubicBezTo>
                <a:cubicBezTo>
                  <a:pt x="2375900" y="801766"/>
                  <a:pt x="2374985" y="765283"/>
                  <a:pt x="2373804" y="730758"/>
                </a:cubicBezTo>
                <a:cubicBezTo>
                  <a:pt x="2377960" y="730348"/>
                  <a:pt x="2383779" y="730041"/>
                  <a:pt x="2391263" y="729836"/>
                </a:cubicBezTo>
                <a:cubicBezTo>
                  <a:pt x="2398746" y="729631"/>
                  <a:pt x="2405077" y="729529"/>
                  <a:pt x="2410256" y="729529"/>
                </a:cubicBezTo>
                <a:close/>
                <a:moveTo>
                  <a:pt x="93824" y="729119"/>
                </a:moveTo>
                <a:lnTo>
                  <a:pt x="137239" y="729938"/>
                </a:lnTo>
                <a:cubicBezTo>
                  <a:pt x="136420" y="754103"/>
                  <a:pt x="136010" y="779087"/>
                  <a:pt x="136010" y="804891"/>
                </a:cubicBezTo>
                <a:cubicBezTo>
                  <a:pt x="136147" y="844705"/>
                  <a:pt x="136795" y="885696"/>
                  <a:pt x="137956" y="927865"/>
                </a:cubicBezTo>
                <a:cubicBezTo>
                  <a:pt x="139116" y="970035"/>
                  <a:pt x="139970" y="1012869"/>
                  <a:pt x="140516" y="1056370"/>
                </a:cubicBezTo>
                <a:lnTo>
                  <a:pt x="100787" y="1058827"/>
                </a:lnTo>
                <a:lnTo>
                  <a:pt x="98739" y="1034253"/>
                </a:lnTo>
                <a:cubicBezTo>
                  <a:pt x="94003" y="1037367"/>
                  <a:pt x="89754" y="1040046"/>
                  <a:pt x="85991" y="1042290"/>
                </a:cubicBezTo>
                <a:cubicBezTo>
                  <a:pt x="82228" y="1044535"/>
                  <a:pt x="77876" y="1046088"/>
                  <a:pt x="72936" y="1046949"/>
                </a:cubicBezTo>
                <a:cubicBezTo>
                  <a:pt x="68192" y="1047820"/>
                  <a:pt x="63345" y="1048639"/>
                  <a:pt x="58396" y="1049407"/>
                </a:cubicBezTo>
                <a:cubicBezTo>
                  <a:pt x="53447" y="1050175"/>
                  <a:pt x="48600" y="1050584"/>
                  <a:pt x="43856" y="1050636"/>
                </a:cubicBezTo>
                <a:cubicBezTo>
                  <a:pt x="39291" y="1050695"/>
                  <a:pt x="35008" y="1050064"/>
                  <a:pt x="31006" y="1048741"/>
                </a:cubicBezTo>
                <a:cubicBezTo>
                  <a:pt x="27004" y="1047419"/>
                  <a:pt x="23642" y="1045047"/>
                  <a:pt x="20920" y="1041625"/>
                </a:cubicBezTo>
                <a:cubicBezTo>
                  <a:pt x="12524" y="1026146"/>
                  <a:pt x="6892" y="1008569"/>
                  <a:pt x="4025" y="988892"/>
                </a:cubicBezTo>
                <a:cubicBezTo>
                  <a:pt x="1158" y="969215"/>
                  <a:pt x="-173" y="949385"/>
                  <a:pt x="32" y="929401"/>
                </a:cubicBezTo>
                <a:cubicBezTo>
                  <a:pt x="49" y="925536"/>
                  <a:pt x="117" y="921799"/>
                  <a:pt x="236" y="918189"/>
                </a:cubicBezTo>
                <a:cubicBezTo>
                  <a:pt x="356" y="914580"/>
                  <a:pt x="424" y="910945"/>
                  <a:pt x="441" y="907284"/>
                </a:cubicBezTo>
                <a:cubicBezTo>
                  <a:pt x="424" y="906056"/>
                  <a:pt x="356" y="904725"/>
                  <a:pt x="236" y="903291"/>
                </a:cubicBezTo>
                <a:cubicBezTo>
                  <a:pt x="117" y="901857"/>
                  <a:pt x="49" y="900322"/>
                  <a:pt x="32" y="898683"/>
                </a:cubicBezTo>
                <a:cubicBezTo>
                  <a:pt x="-267" y="887369"/>
                  <a:pt x="1559" y="874774"/>
                  <a:pt x="5510" y="860900"/>
                </a:cubicBezTo>
                <a:cubicBezTo>
                  <a:pt x="9460" y="847026"/>
                  <a:pt x="17328" y="835865"/>
                  <a:pt x="29111" y="827417"/>
                </a:cubicBezTo>
                <a:cubicBezTo>
                  <a:pt x="34624" y="823944"/>
                  <a:pt x="40187" y="821367"/>
                  <a:pt x="45802" y="819687"/>
                </a:cubicBezTo>
                <a:cubicBezTo>
                  <a:pt x="51416" y="818006"/>
                  <a:pt x="57184" y="817169"/>
                  <a:pt x="63106" y="817178"/>
                </a:cubicBezTo>
                <a:cubicBezTo>
                  <a:pt x="68038" y="817178"/>
                  <a:pt x="73021" y="817690"/>
                  <a:pt x="78056" y="818714"/>
                </a:cubicBezTo>
                <a:cubicBezTo>
                  <a:pt x="83090" y="819738"/>
                  <a:pt x="88073" y="821274"/>
                  <a:pt x="93005" y="823321"/>
                </a:cubicBezTo>
                <a:cubicBezTo>
                  <a:pt x="92962" y="801324"/>
                  <a:pt x="93252" y="782040"/>
                  <a:pt x="93875" y="765469"/>
                </a:cubicBezTo>
                <a:cubicBezTo>
                  <a:pt x="94498" y="748898"/>
                  <a:pt x="94481" y="736782"/>
                  <a:pt x="93824" y="729119"/>
                </a:cubicBezTo>
                <a:close/>
                <a:moveTo>
                  <a:pt x="928652" y="727891"/>
                </a:moveTo>
                <a:cubicBezTo>
                  <a:pt x="928021" y="770205"/>
                  <a:pt x="927236" y="814080"/>
                  <a:pt x="926297" y="859518"/>
                </a:cubicBezTo>
                <a:cubicBezTo>
                  <a:pt x="925359" y="904955"/>
                  <a:pt x="925598" y="952414"/>
                  <a:pt x="927014" y="1001896"/>
                </a:cubicBezTo>
                <a:cubicBezTo>
                  <a:pt x="927714" y="1010557"/>
                  <a:pt x="931844" y="1015352"/>
                  <a:pt x="939404" y="1016282"/>
                </a:cubicBezTo>
                <a:cubicBezTo>
                  <a:pt x="946964" y="1017213"/>
                  <a:pt x="954985" y="1017605"/>
                  <a:pt x="963466" y="1017460"/>
                </a:cubicBezTo>
                <a:cubicBezTo>
                  <a:pt x="963893" y="1023185"/>
                  <a:pt x="964268" y="1028629"/>
                  <a:pt x="964593" y="1033792"/>
                </a:cubicBezTo>
                <a:cubicBezTo>
                  <a:pt x="964917" y="1038954"/>
                  <a:pt x="965087" y="1043886"/>
                  <a:pt x="965104" y="1048588"/>
                </a:cubicBezTo>
                <a:cubicBezTo>
                  <a:pt x="965121" y="1051054"/>
                  <a:pt x="965087" y="1053494"/>
                  <a:pt x="965002" y="1055909"/>
                </a:cubicBezTo>
                <a:cubicBezTo>
                  <a:pt x="964917" y="1058324"/>
                  <a:pt x="964678" y="1060662"/>
                  <a:pt x="964285" y="1062923"/>
                </a:cubicBezTo>
                <a:cubicBezTo>
                  <a:pt x="961418" y="1062923"/>
                  <a:pt x="958551" y="1062923"/>
                  <a:pt x="955684" y="1062923"/>
                </a:cubicBezTo>
                <a:cubicBezTo>
                  <a:pt x="945528" y="1063123"/>
                  <a:pt x="934849" y="1062541"/>
                  <a:pt x="923646" y="1061178"/>
                </a:cubicBezTo>
                <a:cubicBezTo>
                  <a:pt x="912444" y="1059816"/>
                  <a:pt x="902675" y="1056473"/>
                  <a:pt x="894339" y="1051151"/>
                </a:cubicBezTo>
                <a:cubicBezTo>
                  <a:pt x="886003" y="1045829"/>
                  <a:pt x="881058" y="1037329"/>
                  <a:pt x="879503" y="1025651"/>
                </a:cubicBezTo>
                <a:cubicBezTo>
                  <a:pt x="877703" y="1008082"/>
                  <a:pt x="876491" y="990795"/>
                  <a:pt x="875868" y="973789"/>
                </a:cubicBezTo>
                <a:cubicBezTo>
                  <a:pt x="875245" y="956783"/>
                  <a:pt x="874955" y="939803"/>
                  <a:pt x="874998" y="922848"/>
                </a:cubicBezTo>
                <a:cubicBezTo>
                  <a:pt x="875007" y="909563"/>
                  <a:pt x="875092" y="896098"/>
                  <a:pt x="875254" y="882454"/>
                </a:cubicBezTo>
                <a:cubicBezTo>
                  <a:pt x="875416" y="868810"/>
                  <a:pt x="875604" y="854833"/>
                  <a:pt x="875817" y="840524"/>
                </a:cubicBezTo>
                <a:lnTo>
                  <a:pt x="877046" y="730348"/>
                </a:lnTo>
                <a:cubicBezTo>
                  <a:pt x="885775" y="729682"/>
                  <a:pt x="894632" y="729375"/>
                  <a:pt x="903617" y="729426"/>
                </a:cubicBezTo>
                <a:cubicBezTo>
                  <a:pt x="912602" y="729478"/>
                  <a:pt x="920947" y="728966"/>
                  <a:pt x="928652" y="727891"/>
                </a:cubicBezTo>
                <a:close/>
                <a:moveTo>
                  <a:pt x="795302" y="727891"/>
                </a:moveTo>
                <a:cubicBezTo>
                  <a:pt x="794671" y="770205"/>
                  <a:pt x="793886" y="814080"/>
                  <a:pt x="792947" y="859518"/>
                </a:cubicBezTo>
                <a:cubicBezTo>
                  <a:pt x="792009" y="904955"/>
                  <a:pt x="792248" y="952414"/>
                  <a:pt x="793664" y="1001896"/>
                </a:cubicBezTo>
                <a:cubicBezTo>
                  <a:pt x="794364" y="1010557"/>
                  <a:pt x="798494" y="1015352"/>
                  <a:pt x="806054" y="1016282"/>
                </a:cubicBezTo>
                <a:cubicBezTo>
                  <a:pt x="813614" y="1017213"/>
                  <a:pt x="821635" y="1017605"/>
                  <a:pt x="830116" y="1017460"/>
                </a:cubicBezTo>
                <a:cubicBezTo>
                  <a:pt x="830543" y="1023185"/>
                  <a:pt x="830918" y="1028629"/>
                  <a:pt x="831243" y="1033792"/>
                </a:cubicBezTo>
                <a:cubicBezTo>
                  <a:pt x="831567" y="1038954"/>
                  <a:pt x="831737" y="1043886"/>
                  <a:pt x="831755" y="1048588"/>
                </a:cubicBezTo>
                <a:cubicBezTo>
                  <a:pt x="831772" y="1051054"/>
                  <a:pt x="831737" y="1053494"/>
                  <a:pt x="831652" y="1055909"/>
                </a:cubicBezTo>
                <a:cubicBezTo>
                  <a:pt x="831567" y="1058324"/>
                  <a:pt x="831328" y="1060662"/>
                  <a:pt x="830935" y="1062923"/>
                </a:cubicBezTo>
                <a:cubicBezTo>
                  <a:pt x="828068" y="1062923"/>
                  <a:pt x="825201" y="1062923"/>
                  <a:pt x="822334" y="1062923"/>
                </a:cubicBezTo>
                <a:cubicBezTo>
                  <a:pt x="812178" y="1063123"/>
                  <a:pt x="801499" y="1062541"/>
                  <a:pt x="790296" y="1061178"/>
                </a:cubicBezTo>
                <a:cubicBezTo>
                  <a:pt x="779094" y="1059816"/>
                  <a:pt x="769325" y="1056473"/>
                  <a:pt x="760989" y="1051151"/>
                </a:cubicBezTo>
                <a:cubicBezTo>
                  <a:pt x="752653" y="1045829"/>
                  <a:pt x="747708" y="1037329"/>
                  <a:pt x="746153" y="1025651"/>
                </a:cubicBezTo>
                <a:cubicBezTo>
                  <a:pt x="744353" y="1008082"/>
                  <a:pt x="743141" y="990795"/>
                  <a:pt x="742518" y="973789"/>
                </a:cubicBezTo>
                <a:cubicBezTo>
                  <a:pt x="741895" y="956783"/>
                  <a:pt x="741605" y="939803"/>
                  <a:pt x="741648" y="922848"/>
                </a:cubicBezTo>
                <a:cubicBezTo>
                  <a:pt x="741657" y="909563"/>
                  <a:pt x="741742" y="896098"/>
                  <a:pt x="741904" y="882454"/>
                </a:cubicBezTo>
                <a:cubicBezTo>
                  <a:pt x="742066" y="868810"/>
                  <a:pt x="742254" y="854833"/>
                  <a:pt x="742467" y="840524"/>
                </a:cubicBezTo>
                <a:lnTo>
                  <a:pt x="743696" y="730348"/>
                </a:lnTo>
                <a:cubicBezTo>
                  <a:pt x="752425" y="729682"/>
                  <a:pt x="761282" y="729375"/>
                  <a:pt x="770267" y="729426"/>
                </a:cubicBezTo>
                <a:cubicBezTo>
                  <a:pt x="779252" y="729478"/>
                  <a:pt x="787597" y="728966"/>
                  <a:pt x="795302" y="727891"/>
                </a:cubicBezTo>
                <a:close/>
                <a:moveTo>
                  <a:pt x="230565" y="714374"/>
                </a:moveTo>
                <a:cubicBezTo>
                  <a:pt x="238535" y="721713"/>
                  <a:pt x="245224" y="729870"/>
                  <a:pt x="250634" y="738847"/>
                </a:cubicBezTo>
                <a:cubicBezTo>
                  <a:pt x="256044" y="747823"/>
                  <a:pt x="260276" y="756595"/>
                  <a:pt x="263331" y="765162"/>
                </a:cubicBezTo>
                <a:cubicBezTo>
                  <a:pt x="268741" y="779369"/>
                  <a:pt x="273076" y="794574"/>
                  <a:pt x="276335" y="810778"/>
                </a:cubicBezTo>
                <a:cubicBezTo>
                  <a:pt x="279595" y="826982"/>
                  <a:pt x="281267" y="843723"/>
                  <a:pt x="281352" y="861002"/>
                </a:cubicBezTo>
                <a:cubicBezTo>
                  <a:pt x="281378" y="894590"/>
                  <a:pt x="279643" y="922573"/>
                  <a:pt x="276149" y="944950"/>
                </a:cubicBezTo>
                <a:cubicBezTo>
                  <a:pt x="272655" y="967327"/>
                  <a:pt x="267250" y="988180"/>
                  <a:pt x="259933" y="1007509"/>
                </a:cubicBezTo>
                <a:cubicBezTo>
                  <a:pt x="252616" y="1026837"/>
                  <a:pt x="243237" y="1048722"/>
                  <a:pt x="231794" y="1073162"/>
                </a:cubicBezTo>
                <a:cubicBezTo>
                  <a:pt x="223730" y="1070201"/>
                  <a:pt x="216204" y="1066908"/>
                  <a:pt x="209216" y="1063281"/>
                </a:cubicBezTo>
                <a:cubicBezTo>
                  <a:pt x="202228" y="1059655"/>
                  <a:pt x="196238" y="1056259"/>
                  <a:pt x="191246" y="1053093"/>
                </a:cubicBezTo>
                <a:cubicBezTo>
                  <a:pt x="205880" y="1024218"/>
                  <a:pt x="217160" y="995445"/>
                  <a:pt x="225087" y="966775"/>
                </a:cubicBezTo>
                <a:cubicBezTo>
                  <a:pt x="233014" y="938105"/>
                  <a:pt x="237024" y="909537"/>
                  <a:pt x="237118" y="881072"/>
                </a:cubicBezTo>
                <a:cubicBezTo>
                  <a:pt x="237178" y="857094"/>
                  <a:pt x="234089" y="833168"/>
                  <a:pt x="227852" y="809294"/>
                </a:cubicBezTo>
                <a:cubicBezTo>
                  <a:pt x="221614" y="785419"/>
                  <a:pt x="211870" y="761697"/>
                  <a:pt x="198618" y="738130"/>
                </a:cubicBezTo>
                <a:cubicBezTo>
                  <a:pt x="204762" y="732174"/>
                  <a:pt x="210496" y="727498"/>
                  <a:pt x="215820" y="724102"/>
                </a:cubicBezTo>
                <a:cubicBezTo>
                  <a:pt x="221145" y="720706"/>
                  <a:pt x="226060" y="717463"/>
                  <a:pt x="230565" y="714374"/>
                </a:cubicBezTo>
                <a:close/>
                <a:moveTo>
                  <a:pt x="1545110" y="150723"/>
                </a:moveTo>
                <a:cubicBezTo>
                  <a:pt x="1538975" y="150919"/>
                  <a:pt x="1532815" y="152370"/>
                  <a:pt x="1526628" y="155075"/>
                </a:cubicBezTo>
                <a:cubicBezTo>
                  <a:pt x="1520442" y="157780"/>
                  <a:pt x="1515408" y="160561"/>
                  <a:pt x="1511525" y="163420"/>
                </a:cubicBezTo>
                <a:lnTo>
                  <a:pt x="1513983" y="276463"/>
                </a:lnTo>
                <a:cubicBezTo>
                  <a:pt x="1516201" y="279859"/>
                  <a:pt x="1518215" y="282384"/>
                  <a:pt x="1520024" y="284040"/>
                </a:cubicBezTo>
                <a:cubicBezTo>
                  <a:pt x="1521833" y="285695"/>
                  <a:pt x="1523642" y="286992"/>
                  <a:pt x="1525451" y="287931"/>
                </a:cubicBezTo>
                <a:cubicBezTo>
                  <a:pt x="1527968" y="289211"/>
                  <a:pt x="1530920" y="290337"/>
                  <a:pt x="1534308" y="291310"/>
                </a:cubicBezTo>
                <a:cubicBezTo>
                  <a:pt x="1537695" y="292283"/>
                  <a:pt x="1541160" y="292794"/>
                  <a:pt x="1544701" y="292846"/>
                </a:cubicBezTo>
                <a:cubicBezTo>
                  <a:pt x="1547602" y="292880"/>
                  <a:pt x="1550196" y="292402"/>
                  <a:pt x="1552483" y="291412"/>
                </a:cubicBezTo>
                <a:cubicBezTo>
                  <a:pt x="1554770" y="290422"/>
                  <a:pt x="1556544" y="288716"/>
                  <a:pt x="1557807" y="286292"/>
                </a:cubicBezTo>
                <a:cubicBezTo>
                  <a:pt x="1560819" y="280098"/>
                  <a:pt x="1562884" y="271189"/>
                  <a:pt x="1564002" y="259568"/>
                </a:cubicBezTo>
                <a:cubicBezTo>
                  <a:pt x="1565120" y="247946"/>
                  <a:pt x="1565649" y="235147"/>
                  <a:pt x="1565589" y="221170"/>
                </a:cubicBezTo>
                <a:cubicBezTo>
                  <a:pt x="1565589" y="212731"/>
                  <a:pt x="1565487" y="204420"/>
                  <a:pt x="1565282" y="196237"/>
                </a:cubicBezTo>
                <a:cubicBezTo>
                  <a:pt x="1565077" y="188054"/>
                  <a:pt x="1564770" y="180255"/>
                  <a:pt x="1564360" y="172840"/>
                </a:cubicBezTo>
                <a:cubicBezTo>
                  <a:pt x="1564019" y="164572"/>
                  <a:pt x="1562039" y="158787"/>
                  <a:pt x="1558421" y="155484"/>
                </a:cubicBezTo>
                <a:cubicBezTo>
                  <a:pt x="1554804" y="152182"/>
                  <a:pt x="1550367" y="150595"/>
                  <a:pt x="1545110" y="150723"/>
                </a:cubicBezTo>
                <a:close/>
                <a:moveTo>
                  <a:pt x="1345085" y="150723"/>
                </a:moveTo>
                <a:cubicBezTo>
                  <a:pt x="1338950" y="150919"/>
                  <a:pt x="1332790" y="152370"/>
                  <a:pt x="1326603" y="155075"/>
                </a:cubicBezTo>
                <a:cubicBezTo>
                  <a:pt x="1320417" y="157780"/>
                  <a:pt x="1315383" y="160561"/>
                  <a:pt x="1311500" y="163420"/>
                </a:cubicBezTo>
                <a:lnTo>
                  <a:pt x="1313958" y="276463"/>
                </a:lnTo>
                <a:cubicBezTo>
                  <a:pt x="1316176" y="279859"/>
                  <a:pt x="1318190" y="282384"/>
                  <a:pt x="1319999" y="284040"/>
                </a:cubicBezTo>
                <a:cubicBezTo>
                  <a:pt x="1321808" y="285695"/>
                  <a:pt x="1323617" y="286992"/>
                  <a:pt x="1325426" y="287931"/>
                </a:cubicBezTo>
                <a:cubicBezTo>
                  <a:pt x="1327943" y="289211"/>
                  <a:pt x="1330895" y="290337"/>
                  <a:pt x="1334283" y="291310"/>
                </a:cubicBezTo>
                <a:cubicBezTo>
                  <a:pt x="1337670" y="292283"/>
                  <a:pt x="1341135" y="292794"/>
                  <a:pt x="1344676" y="292846"/>
                </a:cubicBezTo>
                <a:cubicBezTo>
                  <a:pt x="1347577" y="292880"/>
                  <a:pt x="1350171" y="292402"/>
                  <a:pt x="1352458" y="291412"/>
                </a:cubicBezTo>
                <a:cubicBezTo>
                  <a:pt x="1354745" y="290422"/>
                  <a:pt x="1356519" y="288716"/>
                  <a:pt x="1357782" y="286292"/>
                </a:cubicBezTo>
                <a:cubicBezTo>
                  <a:pt x="1360794" y="280098"/>
                  <a:pt x="1362859" y="271189"/>
                  <a:pt x="1363977" y="259568"/>
                </a:cubicBezTo>
                <a:cubicBezTo>
                  <a:pt x="1365095" y="247946"/>
                  <a:pt x="1365624" y="235147"/>
                  <a:pt x="1365564" y="221170"/>
                </a:cubicBezTo>
                <a:cubicBezTo>
                  <a:pt x="1365564" y="212731"/>
                  <a:pt x="1365462" y="204420"/>
                  <a:pt x="1365257" y="196237"/>
                </a:cubicBezTo>
                <a:cubicBezTo>
                  <a:pt x="1365052" y="188054"/>
                  <a:pt x="1364745" y="180255"/>
                  <a:pt x="1364335" y="172840"/>
                </a:cubicBezTo>
                <a:cubicBezTo>
                  <a:pt x="1363994" y="164572"/>
                  <a:pt x="1362014" y="158787"/>
                  <a:pt x="1358396" y="155484"/>
                </a:cubicBezTo>
                <a:cubicBezTo>
                  <a:pt x="1354779" y="152182"/>
                  <a:pt x="1350342" y="150595"/>
                  <a:pt x="1345085" y="150723"/>
                </a:cubicBezTo>
                <a:close/>
                <a:moveTo>
                  <a:pt x="2055879" y="134750"/>
                </a:moveTo>
                <a:cubicBezTo>
                  <a:pt x="2047624" y="135030"/>
                  <a:pt x="2042062" y="137882"/>
                  <a:pt x="2039192" y="143305"/>
                </a:cubicBezTo>
                <a:cubicBezTo>
                  <a:pt x="2036323" y="148728"/>
                  <a:pt x="2034887" y="155039"/>
                  <a:pt x="2034884" y="162237"/>
                </a:cubicBezTo>
                <a:cubicBezTo>
                  <a:pt x="2034882" y="169435"/>
                  <a:pt x="2035054" y="175836"/>
                  <a:pt x="2035400" y="181441"/>
                </a:cubicBezTo>
                <a:cubicBezTo>
                  <a:pt x="2041194" y="182167"/>
                  <a:pt x="2047628" y="182457"/>
                  <a:pt x="2054701" y="182312"/>
                </a:cubicBezTo>
                <a:cubicBezTo>
                  <a:pt x="2061775" y="182167"/>
                  <a:pt x="2069130" y="182149"/>
                  <a:pt x="2076767" y="182260"/>
                </a:cubicBezTo>
                <a:lnTo>
                  <a:pt x="2077177" y="152361"/>
                </a:lnTo>
                <a:cubicBezTo>
                  <a:pt x="2076980" y="146790"/>
                  <a:pt x="2074813" y="142472"/>
                  <a:pt x="2070675" y="139409"/>
                </a:cubicBezTo>
                <a:cubicBezTo>
                  <a:pt x="2066536" y="136345"/>
                  <a:pt x="2061604" y="134792"/>
                  <a:pt x="2055879" y="134750"/>
                </a:cubicBezTo>
                <a:close/>
                <a:moveTo>
                  <a:pt x="1716360" y="103212"/>
                </a:moveTo>
                <a:cubicBezTo>
                  <a:pt x="1720900" y="139801"/>
                  <a:pt x="1723801" y="178540"/>
                  <a:pt x="1725064" y="219429"/>
                </a:cubicBezTo>
                <a:cubicBezTo>
                  <a:pt x="1726327" y="260319"/>
                  <a:pt x="1726975" y="301310"/>
                  <a:pt x="1727009" y="342404"/>
                </a:cubicBezTo>
                <a:cubicBezTo>
                  <a:pt x="1723135" y="342600"/>
                  <a:pt x="1719210" y="342720"/>
                  <a:pt x="1715234" y="342763"/>
                </a:cubicBezTo>
                <a:cubicBezTo>
                  <a:pt x="1711258" y="342805"/>
                  <a:pt x="1707128" y="342822"/>
                  <a:pt x="1702844" y="342814"/>
                </a:cubicBezTo>
                <a:cubicBezTo>
                  <a:pt x="1698527" y="342805"/>
                  <a:pt x="1694158" y="342822"/>
                  <a:pt x="1689738" y="342865"/>
                </a:cubicBezTo>
                <a:cubicBezTo>
                  <a:pt x="1685318" y="342908"/>
                  <a:pt x="1680949" y="343027"/>
                  <a:pt x="1676632" y="343223"/>
                </a:cubicBezTo>
                <a:cubicBezTo>
                  <a:pt x="1675010" y="308102"/>
                  <a:pt x="1673850" y="272469"/>
                  <a:pt x="1673150" y="236324"/>
                </a:cubicBezTo>
                <a:cubicBezTo>
                  <a:pt x="1672450" y="200179"/>
                  <a:pt x="1672109" y="165365"/>
                  <a:pt x="1672126" y="131883"/>
                </a:cubicBezTo>
                <a:cubicBezTo>
                  <a:pt x="1672126" y="127352"/>
                  <a:pt x="1672126" y="122795"/>
                  <a:pt x="1672126" y="118213"/>
                </a:cubicBezTo>
                <a:cubicBezTo>
                  <a:pt x="1672126" y="113631"/>
                  <a:pt x="1672126" y="109177"/>
                  <a:pt x="1672126" y="104851"/>
                </a:cubicBezTo>
                <a:cubicBezTo>
                  <a:pt x="1679755" y="104603"/>
                  <a:pt x="1687332" y="104279"/>
                  <a:pt x="1694858" y="103878"/>
                </a:cubicBezTo>
                <a:cubicBezTo>
                  <a:pt x="1702384" y="103477"/>
                  <a:pt x="1709551" y="103255"/>
                  <a:pt x="1716360" y="103212"/>
                </a:cubicBezTo>
                <a:close/>
                <a:moveTo>
                  <a:pt x="1202010" y="103212"/>
                </a:moveTo>
                <a:cubicBezTo>
                  <a:pt x="1206550" y="139801"/>
                  <a:pt x="1209451" y="178540"/>
                  <a:pt x="1210714" y="219429"/>
                </a:cubicBezTo>
                <a:cubicBezTo>
                  <a:pt x="1211977" y="260319"/>
                  <a:pt x="1212625" y="301310"/>
                  <a:pt x="1212659" y="342404"/>
                </a:cubicBezTo>
                <a:cubicBezTo>
                  <a:pt x="1208785" y="342600"/>
                  <a:pt x="1204860" y="342720"/>
                  <a:pt x="1200884" y="342763"/>
                </a:cubicBezTo>
                <a:cubicBezTo>
                  <a:pt x="1196908" y="342805"/>
                  <a:pt x="1192778" y="342822"/>
                  <a:pt x="1188494" y="342814"/>
                </a:cubicBezTo>
                <a:cubicBezTo>
                  <a:pt x="1184177" y="342805"/>
                  <a:pt x="1179808" y="342822"/>
                  <a:pt x="1175388" y="342865"/>
                </a:cubicBezTo>
                <a:cubicBezTo>
                  <a:pt x="1170968" y="342908"/>
                  <a:pt x="1166599" y="343027"/>
                  <a:pt x="1162282" y="343223"/>
                </a:cubicBezTo>
                <a:cubicBezTo>
                  <a:pt x="1160660" y="308102"/>
                  <a:pt x="1159500" y="272469"/>
                  <a:pt x="1158800" y="236324"/>
                </a:cubicBezTo>
                <a:cubicBezTo>
                  <a:pt x="1158100" y="200179"/>
                  <a:pt x="1157759" y="165365"/>
                  <a:pt x="1157776" y="131883"/>
                </a:cubicBezTo>
                <a:cubicBezTo>
                  <a:pt x="1157776" y="127352"/>
                  <a:pt x="1157776" y="122795"/>
                  <a:pt x="1157776" y="118213"/>
                </a:cubicBezTo>
                <a:cubicBezTo>
                  <a:pt x="1157776" y="113631"/>
                  <a:pt x="1157776" y="109177"/>
                  <a:pt x="1157776" y="104851"/>
                </a:cubicBezTo>
                <a:cubicBezTo>
                  <a:pt x="1165404" y="104603"/>
                  <a:pt x="1172982" y="104279"/>
                  <a:pt x="1180508" y="103878"/>
                </a:cubicBezTo>
                <a:cubicBezTo>
                  <a:pt x="1188033" y="103477"/>
                  <a:pt x="1195201" y="103255"/>
                  <a:pt x="1202010" y="103212"/>
                </a:cubicBezTo>
                <a:close/>
                <a:moveTo>
                  <a:pt x="944835" y="103212"/>
                </a:moveTo>
                <a:cubicBezTo>
                  <a:pt x="949375" y="139801"/>
                  <a:pt x="952276" y="178540"/>
                  <a:pt x="953539" y="219429"/>
                </a:cubicBezTo>
                <a:cubicBezTo>
                  <a:pt x="954802" y="260319"/>
                  <a:pt x="955450" y="301310"/>
                  <a:pt x="955484" y="342404"/>
                </a:cubicBezTo>
                <a:cubicBezTo>
                  <a:pt x="951610" y="342600"/>
                  <a:pt x="947685" y="342720"/>
                  <a:pt x="943709" y="342763"/>
                </a:cubicBezTo>
                <a:cubicBezTo>
                  <a:pt x="939733" y="342805"/>
                  <a:pt x="935603" y="342822"/>
                  <a:pt x="931319" y="342814"/>
                </a:cubicBezTo>
                <a:cubicBezTo>
                  <a:pt x="927002" y="342805"/>
                  <a:pt x="922633" y="342822"/>
                  <a:pt x="918213" y="342865"/>
                </a:cubicBezTo>
                <a:cubicBezTo>
                  <a:pt x="913793" y="342908"/>
                  <a:pt x="909424" y="343027"/>
                  <a:pt x="905107" y="343223"/>
                </a:cubicBezTo>
                <a:cubicBezTo>
                  <a:pt x="903485" y="308102"/>
                  <a:pt x="902325" y="272469"/>
                  <a:pt x="901625" y="236324"/>
                </a:cubicBezTo>
                <a:cubicBezTo>
                  <a:pt x="900926" y="200179"/>
                  <a:pt x="900584" y="165365"/>
                  <a:pt x="900601" y="131883"/>
                </a:cubicBezTo>
                <a:cubicBezTo>
                  <a:pt x="900601" y="127352"/>
                  <a:pt x="900601" y="122795"/>
                  <a:pt x="900601" y="118213"/>
                </a:cubicBezTo>
                <a:cubicBezTo>
                  <a:pt x="900601" y="113631"/>
                  <a:pt x="900601" y="109177"/>
                  <a:pt x="900601" y="104851"/>
                </a:cubicBezTo>
                <a:cubicBezTo>
                  <a:pt x="908230" y="104603"/>
                  <a:pt x="915807" y="104279"/>
                  <a:pt x="923333" y="103878"/>
                </a:cubicBezTo>
                <a:cubicBezTo>
                  <a:pt x="930859" y="103477"/>
                  <a:pt x="938026" y="103255"/>
                  <a:pt x="944835" y="103212"/>
                </a:cubicBezTo>
                <a:close/>
                <a:moveTo>
                  <a:pt x="81537" y="102393"/>
                </a:moveTo>
                <a:cubicBezTo>
                  <a:pt x="85974" y="102462"/>
                  <a:pt x="90206" y="102735"/>
                  <a:pt x="94234" y="103212"/>
                </a:cubicBezTo>
                <a:lnTo>
                  <a:pt x="94234" y="147447"/>
                </a:lnTo>
                <a:cubicBezTo>
                  <a:pt x="88765" y="148551"/>
                  <a:pt x="82910" y="149209"/>
                  <a:pt x="76668" y="149419"/>
                </a:cubicBezTo>
                <a:cubicBezTo>
                  <a:pt x="70425" y="149628"/>
                  <a:pt x="64661" y="150953"/>
                  <a:pt x="59374" y="153393"/>
                </a:cubicBezTo>
                <a:cubicBezTo>
                  <a:pt x="54088" y="155833"/>
                  <a:pt x="50144" y="160950"/>
                  <a:pt x="47542" y="168744"/>
                </a:cubicBezTo>
                <a:cubicBezTo>
                  <a:pt x="46544" y="171816"/>
                  <a:pt x="45878" y="175195"/>
                  <a:pt x="45546" y="178881"/>
                </a:cubicBezTo>
                <a:cubicBezTo>
                  <a:pt x="45213" y="182568"/>
                  <a:pt x="45059" y="186561"/>
                  <a:pt x="45085" y="190861"/>
                </a:cubicBezTo>
                <a:cubicBezTo>
                  <a:pt x="45290" y="203848"/>
                  <a:pt x="46518" y="217910"/>
                  <a:pt x="48771" y="233048"/>
                </a:cubicBezTo>
                <a:cubicBezTo>
                  <a:pt x="51024" y="248185"/>
                  <a:pt x="53071" y="262657"/>
                  <a:pt x="54915" y="276463"/>
                </a:cubicBezTo>
                <a:cubicBezTo>
                  <a:pt x="59300" y="284936"/>
                  <a:pt x="65683" y="290516"/>
                  <a:pt x="74062" y="293204"/>
                </a:cubicBezTo>
                <a:cubicBezTo>
                  <a:pt x="82441" y="295892"/>
                  <a:pt x="91077" y="297684"/>
                  <a:pt x="99968" y="298580"/>
                </a:cubicBezTo>
                <a:cubicBezTo>
                  <a:pt x="99968" y="300406"/>
                  <a:pt x="99968" y="302181"/>
                  <a:pt x="99968" y="303904"/>
                </a:cubicBezTo>
                <a:cubicBezTo>
                  <a:pt x="99968" y="305628"/>
                  <a:pt x="99968" y="307403"/>
                  <a:pt x="99968" y="309229"/>
                </a:cubicBezTo>
                <a:cubicBezTo>
                  <a:pt x="99985" y="314553"/>
                  <a:pt x="99951" y="319980"/>
                  <a:pt x="99865" y="325509"/>
                </a:cubicBezTo>
                <a:cubicBezTo>
                  <a:pt x="99780" y="331039"/>
                  <a:pt x="99541" y="336670"/>
                  <a:pt x="99149" y="342404"/>
                </a:cubicBezTo>
                <a:cubicBezTo>
                  <a:pt x="88866" y="341449"/>
                  <a:pt x="77712" y="339992"/>
                  <a:pt x="65685" y="338035"/>
                </a:cubicBezTo>
                <a:cubicBezTo>
                  <a:pt x="53658" y="336079"/>
                  <a:pt x="42655" y="332802"/>
                  <a:pt x="32676" y="328206"/>
                </a:cubicBezTo>
                <a:cubicBezTo>
                  <a:pt x="22697" y="323609"/>
                  <a:pt x="15638" y="316874"/>
                  <a:pt x="11500" y="308000"/>
                </a:cubicBezTo>
                <a:cubicBezTo>
                  <a:pt x="9426" y="302607"/>
                  <a:pt x="7737" y="296293"/>
                  <a:pt x="6431" y="289057"/>
                </a:cubicBezTo>
                <a:cubicBezTo>
                  <a:pt x="5126" y="281821"/>
                  <a:pt x="4358" y="275302"/>
                  <a:pt x="4127" y="269500"/>
                </a:cubicBezTo>
                <a:cubicBezTo>
                  <a:pt x="3829" y="256214"/>
                  <a:pt x="3300" y="243569"/>
                  <a:pt x="2540" y="231563"/>
                </a:cubicBezTo>
                <a:cubicBezTo>
                  <a:pt x="1781" y="219557"/>
                  <a:pt x="1354" y="208038"/>
                  <a:pt x="1260" y="197005"/>
                </a:cubicBezTo>
                <a:cubicBezTo>
                  <a:pt x="1192" y="185759"/>
                  <a:pt x="1943" y="174871"/>
                  <a:pt x="3513" y="164342"/>
                </a:cubicBezTo>
                <a:cubicBezTo>
                  <a:pt x="5083" y="153812"/>
                  <a:pt x="7882" y="143539"/>
                  <a:pt x="11909" y="133521"/>
                </a:cubicBezTo>
                <a:cubicBezTo>
                  <a:pt x="16858" y="123265"/>
                  <a:pt x="26108" y="115517"/>
                  <a:pt x="39658" y="110278"/>
                </a:cubicBezTo>
                <a:cubicBezTo>
                  <a:pt x="53208" y="105038"/>
                  <a:pt x="67168" y="102410"/>
                  <a:pt x="81537" y="102393"/>
                </a:cubicBezTo>
                <a:close/>
                <a:moveTo>
                  <a:pt x="2059565" y="101165"/>
                </a:moveTo>
                <a:cubicBezTo>
                  <a:pt x="2068525" y="101028"/>
                  <a:pt x="2076818" y="102120"/>
                  <a:pt x="2084447" y="104441"/>
                </a:cubicBezTo>
                <a:cubicBezTo>
                  <a:pt x="2092075" y="106762"/>
                  <a:pt x="2098116" y="111131"/>
                  <a:pt x="2102570" y="117548"/>
                </a:cubicBezTo>
                <a:cubicBezTo>
                  <a:pt x="2106973" y="124416"/>
                  <a:pt x="2109943" y="132489"/>
                  <a:pt x="2111479" y="141764"/>
                </a:cubicBezTo>
                <a:cubicBezTo>
                  <a:pt x="2113015" y="151039"/>
                  <a:pt x="2113731" y="160852"/>
                  <a:pt x="2113629" y="171202"/>
                </a:cubicBezTo>
                <a:cubicBezTo>
                  <a:pt x="2113578" y="179231"/>
                  <a:pt x="2113373" y="187235"/>
                  <a:pt x="2113015" y="195213"/>
                </a:cubicBezTo>
                <a:cubicBezTo>
                  <a:pt x="2112656" y="203191"/>
                  <a:pt x="2112451" y="210888"/>
                  <a:pt x="2112400" y="218303"/>
                </a:cubicBezTo>
                <a:lnTo>
                  <a:pt x="2111581" y="227314"/>
                </a:lnTo>
                <a:cubicBezTo>
                  <a:pt x="2099413" y="227638"/>
                  <a:pt x="2086478" y="227809"/>
                  <a:pt x="2072774" y="227826"/>
                </a:cubicBezTo>
                <a:cubicBezTo>
                  <a:pt x="2059070" y="227843"/>
                  <a:pt x="2046339" y="228218"/>
                  <a:pt x="2034581" y="228952"/>
                </a:cubicBezTo>
                <a:cubicBezTo>
                  <a:pt x="2034988" y="235197"/>
                  <a:pt x="2035175" y="242594"/>
                  <a:pt x="2035142" y="251145"/>
                </a:cubicBezTo>
                <a:cubicBezTo>
                  <a:pt x="2035109" y="259695"/>
                  <a:pt x="2035691" y="267973"/>
                  <a:pt x="2036887" y="275977"/>
                </a:cubicBezTo>
                <a:cubicBezTo>
                  <a:pt x="2038083" y="283982"/>
                  <a:pt x="2040727" y="290287"/>
                  <a:pt x="2044820" y="294894"/>
                </a:cubicBezTo>
                <a:cubicBezTo>
                  <a:pt x="2053737" y="298631"/>
                  <a:pt x="2063140" y="300781"/>
                  <a:pt x="2073030" y="301344"/>
                </a:cubicBezTo>
                <a:cubicBezTo>
                  <a:pt x="2082919" y="301907"/>
                  <a:pt x="2092630" y="301805"/>
                  <a:pt x="2102161" y="301037"/>
                </a:cubicBezTo>
                <a:lnTo>
                  <a:pt x="2102570" y="346910"/>
                </a:lnTo>
                <a:cubicBezTo>
                  <a:pt x="2097621" y="347336"/>
                  <a:pt x="2092468" y="347712"/>
                  <a:pt x="2087109" y="348036"/>
                </a:cubicBezTo>
                <a:cubicBezTo>
                  <a:pt x="2081750" y="348360"/>
                  <a:pt x="2076392" y="348531"/>
                  <a:pt x="2071033" y="348548"/>
                </a:cubicBezTo>
                <a:cubicBezTo>
                  <a:pt x="2059156" y="348650"/>
                  <a:pt x="2048097" y="347626"/>
                  <a:pt x="2037858" y="345476"/>
                </a:cubicBezTo>
                <a:cubicBezTo>
                  <a:pt x="2027618" y="343326"/>
                  <a:pt x="2019427" y="339435"/>
                  <a:pt x="2013283" y="333803"/>
                </a:cubicBezTo>
                <a:cubicBezTo>
                  <a:pt x="2003726" y="323624"/>
                  <a:pt x="1997446" y="309476"/>
                  <a:pt x="1994443" y="291361"/>
                </a:cubicBezTo>
                <a:cubicBezTo>
                  <a:pt x="1991439" y="273246"/>
                  <a:pt x="1990074" y="254491"/>
                  <a:pt x="1990347" y="235096"/>
                </a:cubicBezTo>
                <a:cubicBezTo>
                  <a:pt x="1990364" y="231205"/>
                  <a:pt x="1990432" y="227416"/>
                  <a:pt x="1990552" y="223730"/>
                </a:cubicBezTo>
                <a:cubicBezTo>
                  <a:pt x="1990671" y="220044"/>
                  <a:pt x="1990739" y="216460"/>
                  <a:pt x="1990756" y="212979"/>
                </a:cubicBezTo>
                <a:cubicBezTo>
                  <a:pt x="1990756" y="208652"/>
                  <a:pt x="1990756" y="204096"/>
                  <a:pt x="1990756" y="199309"/>
                </a:cubicBezTo>
                <a:cubicBezTo>
                  <a:pt x="1990756" y="194522"/>
                  <a:pt x="1990756" y="189658"/>
                  <a:pt x="1990756" y="184718"/>
                </a:cubicBezTo>
                <a:cubicBezTo>
                  <a:pt x="1990253" y="166628"/>
                  <a:pt x="1991772" y="149870"/>
                  <a:pt x="1995313" y="134443"/>
                </a:cubicBezTo>
                <a:cubicBezTo>
                  <a:pt x="1998854" y="119015"/>
                  <a:pt x="2007438" y="109015"/>
                  <a:pt x="2021065" y="104441"/>
                </a:cubicBezTo>
                <a:cubicBezTo>
                  <a:pt x="2026867" y="103767"/>
                  <a:pt x="2033079" y="103067"/>
                  <a:pt x="2039701" y="102342"/>
                </a:cubicBezTo>
                <a:cubicBezTo>
                  <a:pt x="2046322" y="101617"/>
                  <a:pt x="2052944" y="101224"/>
                  <a:pt x="2059565" y="101165"/>
                </a:cubicBezTo>
                <a:close/>
                <a:moveTo>
                  <a:pt x="1497190" y="99526"/>
                </a:moveTo>
                <a:cubicBezTo>
                  <a:pt x="1501354" y="99458"/>
                  <a:pt x="1504904" y="99595"/>
                  <a:pt x="1507839" y="99936"/>
                </a:cubicBezTo>
                <a:cubicBezTo>
                  <a:pt x="1508360" y="103921"/>
                  <a:pt x="1508650" y="107521"/>
                  <a:pt x="1508709" y="110738"/>
                </a:cubicBezTo>
                <a:cubicBezTo>
                  <a:pt x="1508769" y="113955"/>
                  <a:pt x="1509162" y="117454"/>
                  <a:pt x="1509887" y="121234"/>
                </a:cubicBezTo>
                <a:cubicBezTo>
                  <a:pt x="1517899" y="117360"/>
                  <a:pt x="1526347" y="113844"/>
                  <a:pt x="1535229" y="110687"/>
                </a:cubicBezTo>
                <a:cubicBezTo>
                  <a:pt x="1544112" y="107530"/>
                  <a:pt x="1553276" y="105858"/>
                  <a:pt x="1562722" y="105670"/>
                </a:cubicBezTo>
                <a:cubicBezTo>
                  <a:pt x="1565982" y="105678"/>
                  <a:pt x="1569190" y="105969"/>
                  <a:pt x="1572347" y="106540"/>
                </a:cubicBezTo>
                <a:cubicBezTo>
                  <a:pt x="1575504" y="107112"/>
                  <a:pt x="1578713" y="107914"/>
                  <a:pt x="1581972" y="108946"/>
                </a:cubicBezTo>
                <a:cubicBezTo>
                  <a:pt x="1594345" y="115892"/>
                  <a:pt x="1602570" y="125039"/>
                  <a:pt x="1606649" y="136388"/>
                </a:cubicBezTo>
                <a:cubicBezTo>
                  <a:pt x="1610728" y="147737"/>
                  <a:pt x="1612605" y="160160"/>
                  <a:pt x="1612281" y="173659"/>
                </a:cubicBezTo>
                <a:cubicBezTo>
                  <a:pt x="1612195" y="181893"/>
                  <a:pt x="1611854" y="190102"/>
                  <a:pt x="1611257" y="198285"/>
                </a:cubicBezTo>
                <a:cubicBezTo>
                  <a:pt x="1610659" y="206468"/>
                  <a:pt x="1610318" y="214369"/>
                  <a:pt x="1610233" y="221989"/>
                </a:cubicBezTo>
                <a:cubicBezTo>
                  <a:pt x="1610210" y="233647"/>
                  <a:pt x="1610074" y="246875"/>
                  <a:pt x="1609823" y="261672"/>
                </a:cubicBezTo>
                <a:cubicBezTo>
                  <a:pt x="1609573" y="276470"/>
                  <a:pt x="1608526" y="290062"/>
                  <a:pt x="1606683" y="302448"/>
                </a:cubicBezTo>
                <a:cubicBezTo>
                  <a:pt x="1604840" y="314834"/>
                  <a:pt x="1601518" y="323238"/>
                  <a:pt x="1596717" y="327660"/>
                </a:cubicBezTo>
                <a:cubicBezTo>
                  <a:pt x="1593517" y="330117"/>
                  <a:pt x="1588756" y="331960"/>
                  <a:pt x="1582433" y="333189"/>
                </a:cubicBezTo>
                <a:cubicBezTo>
                  <a:pt x="1576110" y="334418"/>
                  <a:pt x="1568994" y="335032"/>
                  <a:pt x="1561084" y="335032"/>
                </a:cubicBezTo>
                <a:cubicBezTo>
                  <a:pt x="1553362" y="335006"/>
                  <a:pt x="1545563" y="334443"/>
                  <a:pt x="1537687" y="333342"/>
                </a:cubicBezTo>
                <a:cubicBezTo>
                  <a:pt x="1529811" y="332242"/>
                  <a:pt x="1522729" y="330757"/>
                  <a:pt x="1516440" y="328888"/>
                </a:cubicBezTo>
                <a:cubicBezTo>
                  <a:pt x="1516384" y="340771"/>
                  <a:pt x="1516769" y="353048"/>
                  <a:pt x="1517593" y="365720"/>
                </a:cubicBezTo>
                <a:cubicBezTo>
                  <a:pt x="1518417" y="378391"/>
                  <a:pt x="1519196" y="389789"/>
                  <a:pt x="1519929" y="399912"/>
                </a:cubicBezTo>
                <a:cubicBezTo>
                  <a:pt x="1520662" y="410035"/>
                  <a:pt x="1520864" y="417215"/>
                  <a:pt x="1520536" y="421452"/>
                </a:cubicBezTo>
                <a:lnTo>
                  <a:pt x="1469339" y="421043"/>
                </a:lnTo>
                <a:cubicBezTo>
                  <a:pt x="1468510" y="390615"/>
                  <a:pt x="1467756" y="357586"/>
                  <a:pt x="1467079" y="321956"/>
                </a:cubicBezTo>
                <a:cubicBezTo>
                  <a:pt x="1466401" y="286325"/>
                  <a:pt x="1465860" y="249625"/>
                  <a:pt x="1465455" y="211856"/>
                </a:cubicBezTo>
                <a:cubicBezTo>
                  <a:pt x="1465051" y="174087"/>
                  <a:pt x="1464844" y="136780"/>
                  <a:pt x="1464834" y="99936"/>
                </a:cubicBezTo>
                <a:cubicBezTo>
                  <a:pt x="1467291" y="99936"/>
                  <a:pt x="1469749" y="99936"/>
                  <a:pt x="1472206" y="99936"/>
                </a:cubicBezTo>
                <a:cubicBezTo>
                  <a:pt x="1476344" y="99919"/>
                  <a:pt x="1480560" y="99851"/>
                  <a:pt x="1484852" y="99731"/>
                </a:cubicBezTo>
                <a:cubicBezTo>
                  <a:pt x="1489144" y="99612"/>
                  <a:pt x="1493256" y="99543"/>
                  <a:pt x="1497190" y="99526"/>
                </a:cubicBezTo>
                <a:close/>
                <a:moveTo>
                  <a:pt x="1297165" y="99526"/>
                </a:moveTo>
                <a:cubicBezTo>
                  <a:pt x="1301329" y="99458"/>
                  <a:pt x="1304879" y="99595"/>
                  <a:pt x="1307814" y="99936"/>
                </a:cubicBezTo>
                <a:cubicBezTo>
                  <a:pt x="1308335" y="103921"/>
                  <a:pt x="1308625" y="107521"/>
                  <a:pt x="1308684" y="110738"/>
                </a:cubicBezTo>
                <a:cubicBezTo>
                  <a:pt x="1308744" y="113955"/>
                  <a:pt x="1309137" y="117454"/>
                  <a:pt x="1309862" y="121234"/>
                </a:cubicBezTo>
                <a:cubicBezTo>
                  <a:pt x="1317874" y="117360"/>
                  <a:pt x="1326322" y="113844"/>
                  <a:pt x="1335204" y="110687"/>
                </a:cubicBezTo>
                <a:cubicBezTo>
                  <a:pt x="1344087" y="107530"/>
                  <a:pt x="1353251" y="105858"/>
                  <a:pt x="1362697" y="105670"/>
                </a:cubicBezTo>
                <a:cubicBezTo>
                  <a:pt x="1365957" y="105678"/>
                  <a:pt x="1369165" y="105969"/>
                  <a:pt x="1372322" y="106540"/>
                </a:cubicBezTo>
                <a:cubicBezTo>
                  <a:pt x="1375479" y="107112"/>
                  <a:pt x="1378688" y="107914"/>
                  <a:pt x="1381947" y="108946"/>
                </a:cubicBezTo>
                <a:cubicBezTo>
                  <a:pt x="1394320" y="115892"/>
                  <a:pt x="1402545" y="125039"/>
                  <a:pt x="1406624" y="136388"/>
                </a:cubicBezTo>
                <a:cubicBezTo>
                  <a:pt x="1410703" y="147737"/>
                  <a:pt x="1412580" y="160160"/>
                  <a:pt x="1412256" y="173659"/>
                </a:cubicBezTo>
                <a:cubicBezTo>
                  <a:pt x="1412170" y="181893"/>
                  <a:pt x="1411829" y="190102"/>
                  <a:pt x="1411232" y="198285"/>
                </a:cubicBezTo>
                <a:cubicBezTo>
                  <a:pt x="1410634" y="206468"/>
                  <a:pt x="1410293" y="214369"/>
                  <a:pt x="1410208" y="221989"/>
                </a:cubicBezTo>
                <a:cubicBezTo>
                  <a:pt x="1410185" y="233647"/>
                  <a:pt x="1410048" y="246875"/>
                  <a:pt x="1409798" y="261672"/>
                </a:cubicBezTo>
                <a:cubicBezTo>
                  <a:pt x="1409548" y="276470"/>
                  <a:pt x="1408501" y="290062"/>
                  <a:pt x="1406658" y="302448"/>
                </a:cubicBezTo>
                <a:cubicBezTo>
                  <a:pt x="1404815" y="314834"/>
                  <a:pt x="1401493" y="323238"/>
                  <a:pt x="1396692" y="327660"/>
                </a:cubicBezTo>
                <a:cubicBezTo>
                  <a:pt x="1393492" y="330117"/>
                  <a:pt x="1388731" y="331960"/>
                  <a:pt x="1382408" y="333189"/>
                </a:cubicBezTo>
                <a:cubicBezTo>
                  <a:pt x="1376085" y="334418"/>
                  <a:pt x="1368969" y="335032"/>
                  <a:pt x="1361059" y="335032"/>
                </a:cubicBezTo>
                <a:cubicBezTo>
                  <a:pt x="1353337" y="335006"/>
                  <a:pt x="1345538" y="334443"/>
                  <a:pt x="1337662" y="333342"/>
                </a:cubicBezTo>
                <a:cubicBezTo>
                  <a:pt x="1329786" y="332242"/>
                  <a:pt x="1322704" y="330757"/>
                  <a:pt x="1316415" y="328888"/>
                </a:cubicBezTo>
                <a:cubicBezTo>
                  <a:pt x="1316359" y="340771"/>
                  <a:pt x="1316744" y="353048"/>
                  <a:pt x="1317568" y="365720"/>
                </a:cubicBezTo>
                <a:cubicBezTo>
                  <a:pt x="1318392" y="378391"/>
                  <a:pt x="1319171" y="389789"/>
                  <a:pt x="1319904" y="399912"/>
                </a:cubicBezTo>
                <a:cubicBezTo>
                  <a:pt x="1320637" y="410035"/>
                  <a:pt x="1320839" y="417215"/>
                  <a:pt x="1320511" y="421452"/>
                </a:cubicBezTo>
                <a:lnTo>
                  <a:pt x="1269314" y="421043"/>
                </a:lnTo>
                <a:cubicBezTo>
                  <a:pt x="1268485" y="390615"/>
                  <a:pt x="1267731" y="357586"/>
                  <a:pt x="1267054" y="321956"/>
                </a:cubicBezTo>
                <a:cubicBezTo>
                  <a:pt x="1266376" y="286325"/>
                  <a:pt x="1265835" y="249625"/>
                  <a:pt x="1265430" y="211856"/>
                </a:cubicBezTo>
                <a:cubicBezTo>
                  <a:pt x="1265026" y="174087"/>
                  <a:pt x="1264819" y="136780"/>
                  <a:pt x="1264809" y="99936"/>
                </a:cubicBezTo>
                <a:cubicBezTo>
                  <a:pt x="1267266" y="99936"/>
                  <a:pt x="1269724" y="99936"/>
                  <a:pt x="1272181" y="99936"/>
                </a:cubicBezTo>
                <a:cubicBezTo>
                  <a:pt x="1276319" y="99919"/>
                  <a:pt x="1280535" y="99851"/>
                  <a:pt x="1284827" y="99731"/>
                </a:cubicBezTo>
                <a:cubicBezTo>
                  <a:pt x="1289119" y="99612"/>
                  <a:pt x="1293231" y="99543"/>
                  <a:pt x="1297165" y="99526"/>
                </a:cubicBezTo>
                <a:close/>
                <a:moveTo>
                  <a:pt x="1833632" y="95431"/>
                </a:moveTo>
                <a:cubicBezTo>
                  <a:pt x="1833462" y="100567"/>
                  <a:pt x="1833496" y="105448"/>
                  <a:pt x="1833734" y="110073"/>
                </a:cubicBezTo>
                <a:cubicBezTo>
                  <a:pt x="1833974" y="114698"/>
                  <a:pt x="1834212" y="118964"/>
                  <a:pt x="1834451" y="122872"/>
                </a:cubicBezTo>
                <a:cubicBezTo>
                  <a:pt x="1842686" y="118469"/>
                  <a:pt x="1851406" y="114169"/>
                  <a:pt x="1860613" y="109970"/>
                </a:cubicBezTo>
                <a:cubicBezTo>
                  <a:pt x="1869820" y="105772"/>
                  <a:pt x="1879257" y="103520"/>
                  <a:pt x="1888925" y="103212"/>
                </a:cubicBezTo>
                <a:cubicBezTo>
                  <a:pt x="1892628" y="103195"/>
                  <a:pt x="1896383" y="103639"/>
                  <a:pt x="1900188" y="104544"/>
                </a:cubicBezTo>
                <a:cubicBezTo>
                  <a:pt x="1903994" y="105448"/>
                  <a:pt x="1907748" y="106916"/>
                  <a:pt x="1911451" y="108946"/>
                </a:cubicBezTo>
                <a:cubicBezTo>
                  <a:pt x="1920795" y="118384"/>
                  <a:pt x="1926887" y="129613"/>
                  <a:pt x="1929729" y="142634"/>
                </a:cubicBezTo>
                <a:cubicBezTo>
                  <a:pt x="1932570" y="155655"/>
                  <a:pt x="1933850" y="169137"/>
                  <a:pt x="1933568" y="183080"/>
                </a:cubicBezTo>
                <a:cubicBezTo>
                  <a:pt x="1933551" y="188421"/>
                  <a:pt x="1933483" y="193711"/>
                  <a:pt x="1933364" y="198951"/>
                </a:cubicBezTo>
                <a:cubicBezTo>
                  <a:pt x="1933244" y="204190"/>
                  <a:pt x="1933176" y="209275"/>
                  <a:pt x="1933159" y="214207"/>
                </a:cubicBezTo>
                <a:cubicBezTo>
                  <a:pt x="1933210" y="227740"/>
                  <a:pt x="1933415" y="241939"/>
                  <a:pt x="1933773" y="256803"/>
                </a:cubicBezTo>
                <a:cubicBezTo>
                  <a:pt x="1934132" y="271667"/>
                  <a:pt x="1934336" y="287095"/>
                  <a:pt x="1934388" y="303085"/>
                </a:cubicBezTo>
                <a:cubicBezTo>
                  <a:pt x="1934319" y="315782"/>
                  <a:pt x="1934046" y="328888"/>
                  <a:pt x="1933568" y="342404"/>
                </a:cubicBezTo>
                <a:lnTo>
                  <a:pt x="1886467" y="342814"/>
                </a:lnTo>
                <a:cubicBezTo>
                  <a:pt x="1887073" y="309894"/>
                  <a:pt x="1887090" y="278664"/>
                  <a:pt x="1886518" y="249124"/>
                </a:cubicBezTo>
                <a:cubicBezTo>
                  <a:pt x="1885947" y="219583"/>
                  <a:pt x="1884838" y="190196"/>
                  <a:pt x="1883191" y="160963"/>
                </a:cubicBezTo>
                <a:cubicBezTo>
                  <a:pt x="1881126" y="157328"/>
                  <a:pt x="1878702" y="154768"/>
                  <a:pt x="1875921" y="153283"/>
                </a:cubicBezTo>
                <a:cubicBezTo>
                  <a:pt x="1873139" y="151798"/>
                  <a:pt x="1870101" y="151082"/>
                  <a:pt x="1866808" y="151133"/>
                </a:cubicBezTo>
                <a:cubicBezTo>
                  <a:pt x="1860937" y="151372"/>
                  <a:pt x="1854964" y="152942"/>
                  <a:pt x="1848889" y="155843"/>
                </a:cubicBezTo>
                <a:cubicBezTo>
                  <a:pt x="1842813" y="158744"/>
                  <a:pt x="1837455" y="161543"/>
                  <a:pt x="1832813" y="164239"/>
                </a:cubicBezTo>
                <a:cubicBezTo>
                  <a:pt x="1832301" y="192252"/>
                  <a:pt x="1832301" y="221417"/>
                  <a:pt x="1832813" y="251735"/>
                </a:cubicBezTo>
                <a:cubicBezTo>
                  <a:pt x="1833325" y="282052"/>
                  <a:pt x="1833734" y="312548"/>
                  <a:pt x="1834042" y="343223"/>
                </a:cubicBezTo>
                <a:cubicBezTo>
                  <a:pt x="1827898" y="343701"/>
                  <a:pt x="1822164" y="343974"/>
                  <a:pt x="1816840" y="344043"/>
                </a:cubicBezTo>
                <a:cubicBezTo>
                  <a:pt x="1811609" y="344008"/>
                  <a:pt x="1806506" y="343872"/>
                  <a:pt x="1801532" y="343633"/>
                </a:cubicBezTo>
                <a:cubicBezTo>
                  <a:pt x="1796557" y="343394"/>
                  <a:pt x="1791147" y="343258"/>
                  <a:pt x="1785302" y="343223"/>
                </a:cubicBezTo>
                <a:lnTo>
                  <a:pt x="1786941" y="97069"/>
                </a:lnTo>
                <a:cubicBezTo>
                  <a:pt x="1795721" y="97026"/>
                  <a:pt x="1803656" y="96804"/>
                  <a:pt x="1810747" y="96403"/>
                </a:cubicBezTo>
                <a:cubicBezTo>
                  <a:pt x="1817838" y="96002"/>
                  <a:pt x="1825466" y="95678"/>
                  <a:pt x="1833632" y="95431"/>
                </a:cubicBezTo>
                <a:close/>
                <a:moveTo>
                  <a:pt x="2231729" y="94202"/>
                </a:moveTo>
                <a:lnTo>
                  <a:pt x="2245245" y="139665"/>
                </a:lnTo>
                <a:cubicBezTo>
                  <a:pt x="2234332" y="142702"/>
                  <a:pt x="2226465" y="145842"/>
                  <a:pt x="2221644" y="149085"/>
                </a:cubicBezTo>
                <a:cubicBezTo>
                  <a:pt x="2216822" y="152327"/>
                  <a:pt x="2214177" y="158334"/>
                  <a:pt x="2213708" y="167106"/>
                </a:cubicBezTo>
                <a:cubicBezTo>
                  <a:pt x="2213708" y="168744"/>
                  <a:pt x="2213708" y="170383"/>
                  <a:pt x="2213708" y="172021"/>
                </a:cubicBezTo>
                <a:cubicBezTo>
                  <a:pt x="2213898" y="182963"/>
                  <a:pt x="2215794" y="192252"/>
                  <a:pt x="2219397" y="199887"/>
                </a:cubicBezTo>
                <a:cubicBezTo>
                  <a:pt x="2222999" y="207523"/>
                  <a:pt x="2227171" y="215021"/>
                  <a:pt x="2231911" y="222384"/>
                </a:cubicBezTo>
                <a:cubicBezTo>
                  <a:pt x="2236652" y="229746"/>
                  <a:pt x="2240823" y="238488"/>
                  <a:pt x="2244426" y="248612"/>
                </a:cubicBezTo>
                <a:cubicBezTo>
                  <a:pt x="2246457" y="254772"/>
                  <a:pt x="2247925" y="260779"/>
                  <a:pt x="2248829" y="266633"/>
                </a:cubicBezTo>
                <a:cubicBezTo>
                  <a:pt x="2249734" y="272486"/>
                  <a:pt x="2250177" y="278084"/>
                  <a:pt x="2250160" y="283425"/>
                </a:cubicBezTo>
                <a:cubicBezTo>
                  <a:pt x="2250092" y="293562"/>
                  <a:pt x="2248795" y="302471"/>
                  <a:pt x="2246269" y="310150"/>
                </a:cubicBezTo>
                <a:cubicBezTo>
                  <a:pt x="2243744" y="317830"/>
                  <a:pt x="2240399" y="323666"/>
                  <a:pt x="2236235" y="327660"/>
                </a:cubicBezTo>
                <a:cubicBezTo>
                  <a:pt x="2228336" y="334989"/>
                  <a:pt x="2219376" y="340126"/>
                  <a:pt x="2209354" y="343072"/>
                </a:cubicBezTo>
                <a:cubicBezTo>
                  <a:pt x="2199333" y="346017"/>
                  <a:pt x="2189766" y="347848"/>
                  <a:pt x="2180654" y="348563"/>
                </a:cubicBezTo>
                <a:cubicBezTo>
                  <a:pt x="2171542" y="349279"/>
                  <a:pt x="2164402" y="349956"/>
                  <a:pt x="2159235" y="350596"/>
                </a:cubicBezTo>
                <a:lnTo>
                  <a:pt x="2152681" y="304314"/>
                </a:lnTo>
                <a:cubicBezTo>
                  <a:pt x="2159075" y="303338"/>
                  <a:pt x="2165947" y="302605"/>
                  <a:pt x="2173297" y="302114"/>
                </a:cubicBezTo>
                <a:cubicBezTo>
                  <a:pt x="2180646" y="301624"/>
                  <a:pt x="2186972" y="299859"/>
                  <a:pt x="2192274" y="296820"/>
                </a:cubicBezTo>
                <a:cubicBezTo>
                  <a:pt x="2197576" y="293781"/>
                  <a:pt x="2200351" y="287951"/>
                  <a:pt x="2200602" y="279330"/>
                </a:cubicBezTo>
                <a:cubicBezTo>
                  <a:pt x="2200619" y="277905"/>
                  <a:pt x="2200585" y="276454"/>
                  <a:pt x="2200499" y="274978"/>
                </a:cubicBezTo>
                <a:cubicBezTo>
                  <a:pt x="2200414" y="273502"/>
                  <a:pt x="2200175" y="271949"/>
                  <a:pt x="2199783" y="270319"/>
                </a:cubicBezTo>
                <a:cubicBezTo>
                  <a:pt x="2197613" y="261053"/>
                  <a:pt x="2193806" y="252235"/>
                  <a:pt x="2188360" y="243864"/>
                </a:cubicBezTo>
                <a:cubicBezTo>
                  <a:pt x="2182914" y="235493"/>
                  <a:pt x="2177377" y="225825"/>
                  <a:pt x="2171750" y="214860"/>
                </a:cubicBezTo>
                <a:cubicBezTo>
                  <a:pt x="2166122" y="203895"/>
                  <a:pt x="2161950" y="189888"/>
                  <a:pt x="2159235" y="172840"/>
                </a:cubicBezTo>
                <a:cubicBezTo>
                  <a:pt x="2159038" y="172004"/>
                  <a:pt x="2158919" y="171117"/>
                  <a:pt x="2158876" y="170178"/>
                </a:cubicBezTo>
                <a:cubicBezTo>
                  <a:pt x="2158834" y="169239"/>
                  <a:pt x="2158817" y="168352"/>
                  <a:pt x="2158825" y="167516"/>
                </a:cubicBezTo>
                <a:cubicBezTo>
                  <a:pt x="2158919" y="158531"/>
                  <a:pt x="2161291" y="148957"/>
                  <a:pt x="2165941" y="138794"/>
                </a:cubicBezTo>
                <a:cubicBezTo>
                  <a:pt x="2170592" y="128632"/>
                  <a:pt x="2176957" y="120184"/>
                  <a:pt x="2185038" y="113452"/>
                </a:cubicBezTo>
                <a:cubicBezTo>
                  <a:pt x="2192205" y="107940"/>
                  <a:pt x="2199373" y="103912"/>
                  <a:pt x="2206541" y="101369"/>
                </a:cubicBezTo>
                <a:cubicBezTo>
                  <a:pt x="2213708" y="98827"/>
                  <a:pt x="2222104" y="96437"/>
                  <a:pt x="2231729" y="94202"/>
                </a:cubicBezTo>
                <a:close/>
                <a:moveTo>
                  <a:pt x="565988" y="54883"/>
                </a:moveTo>
                <a:cubicBezTo>
                  <a:pt x="566125" y="70105"/>
                  <a:pt x="566671" y="87273"/>
                  <a:pt x="567626" y="106387"/>
                </a:cubicBezTo>
                <a:cubicBezTo>
                  <a:pt x="568582" y="125500"/>
                  <a:pt x="569128" y="143692"/>
                  <a:pt x="569265" y="160963"/>
                </a:cubicBezTo>
                <a:cubicBezTo>
                  <a:pt x="570306" y="160980"/>
                  <a:pt x="571398" y="161048"/>
                  <a:pt x="572541" y="161167"/>
                </a:cubicBezTo>
                <a:cubicBezTo>
                  <a:pt x="573685" y="161287"/>
                  <a:pt x="574777" y="161355"/>
                  <a:pt x="575818" y="161372"/>
                </a:cubicBezTo>
                <a:cubicBezTo>
                  <a:pt x="580690" y="161432"/>
                  <a:pt x="585383" y="160903"/>
                  <a:pt x="589897" y="159785"/>
                </a:cubicBezTo>
                <a:cubicBezTo>
                  <a:pt x="594411" y="158667"/>
                  <a:pt x="597773" y="156602"/>
                  <a:pt x="599983" y="153590"/>
                </a:cubicBezTo>
                <a:cubicBezTo>
                  <a:pt x="602048" y="150450"/>
                  <a:pt x="603652" y="144648"/>
                  <a:pt x="604795" y="136183"/>
                </a:cubicBezTo>
                <a:cubicBezTo>
                  <a:pt x="605939" y="127719"/>
                  <a:pt x="606519" y="118230"/>
                  <a:pt x="606536" y="107718"/>
                </a:cubicBezTo>
                <a:cubicBezTo>
                  <a:pt x="606536" y="100653"/>
                  <a:pt x="606229" y="93690"/>
                  <a:pt x="605614" y="86829"/>
                </a:cubicBezTo>
                <a:cubicBezTo>
                  <a:pt x="605000" y="79969"/>
                  <a:pt x="604078" y="73825"/>
                  <a:pt x="602850" y="68399"/>
                </a:cubicBezTo>
                <a:cubicBezTo>
                  <a:pt x="599778" y="61564"/>
                  <a:pt x="594249" y="57519"/>
                  <a:pt x="586262" y="56265"/>
                </a:cubicBezTo>
                <a:cubicBezTo>
                  <a:pt x="578275" y="55011"/>
                  <a:pt x="571517" y="54550"/>
                  <a:pt x="565988" y="54883"/>
                </a:cubicBezTo>
                <a:close/>
                <a:moveTo>
                  <a:pt x="741943" y="15973"/>
                </a:moveTo>
                <a:cubicBezTo>
                  <a:pt x="742694" y="25658"/>
                  <a:pt x="743036" y="39464"/>
                  <a:pt x="742967" y="57391"/>
                </a:cubicBezTo>
                <a:cubicBezTo>
                  <a:pt x="742899" y="75319"/>
                  <a:pt x="742831" y="95780"/>
                  <a:pt x="742762" y="118776"/>
                </a:cubicBezTo>
                <a:cubicBezTo>
                  <a:pt x="751108" y="113486"/>
                  <a:pt x="759094" y="109629"/>
                  <a:pt x="766723" y="107206"/>
                </a:cubicBezTo>
                <a:cubicBezTo>
                  <a:pt x="774351" y="104782"/>
                  <a:pt x="781928" y="103588"/>
                  <a:pt x="789454" y="103622"/>
                </a:cubicBezTo>
                <a:cubicBezTo>
                  <a:pt x="794138" y="103631"/>
                  <a:pt x="798900" y="104023"/>
                  <a:pt x="803738" y="104800"/>
                </a:cubicBezTo>
                <a:cubicBezTo>
                  <a:pt x="808576" y="105576"/>
                  <a:pt x="813644" y="106685"/>
                  <a:pt x="818943" y="108127"/>
                </a:cubicBezTo>
                <a:cubicBezTo>
                  <a:pt x="828910" y="117087"/>
                  <a:pt x="835497" y="129579"/>
                  <a:pt x="838705" y="145603"/>
                </a:cubicBezTo>
                <a:cubicBezTo>
                  <a:pt x="841914" y="161628"/>
                  <a:pt x="843381" y="179035"/>
                  <a:pt x="843108" y="197824"/>
                </a:cubicBezTo>
                <a:cubicBezTo>
                  <a:pt x="843100" y="205657"/>
                  <a:pt x="843014" y="213542"/>
                  <a:pt x="842852" y="221477"/>
                </a:cubicBezTo>
                <a:cubicBezTo>
                  <a:pt x="842690" y="229413"/>
                  <a:pt x="842502" y="237092"/>
                  <a:pt x="842289" y="244516"/>
                </a:cubicBezTo>
                <a:lnTo>
                  <a:pt x="841060" y="343223"/>
                </a:lnTo>
                <a:cubicBezTo>
                  <a:pt x="833918" y="343189"/>
                  <a:pt x="826700" y="343053"/>
                  <a:pt x="819404" y="342814"/>
                </a:cubicBezTo>
                <a:cubicBezTo>
                  <a:pt x="812109" y="342575"/>
                  <a:pt x="804583" y="342438"/>
                  <a:pt x="796826" y="342404"/>
                </a:cubicBezTo>
                <a:lnTo>
                  <a:pt x="798465" y="178984"/>
                </a:lnTo>
                <a:cubicBezTo>
                  <a:pt x="798320" y="169879"/>
                  <a:pt x="795538" y="163411"/>
                  <a:pt x="790120" y="159580"/>
                </a:cubicBezTo>
                <a:cubicBezTo>
                  <a:pt x="784701" y="155749"/>
                  <a:pt x="778745" y="153889"/>
                  <a:pt x="772252" y="154000"/>
                </a:cubicBezTo>
                <a:cubicBezTo>
                  <a:pt x="770392" y="153991"/>
                  <a:pt x="768583" y="154111"/>
                  <a:pt x="766825" y="154358"/>
                </a:cubicBezTo>
                <a:cubicBezTo>
                  <a:pt x="765067" y="154606"/>
                  <a:pt x="763463" y="155032"/>
                  <a:pt x="762012" y="155638"/>
                </a:cubicBezTo>
                <a:cubicBezTo>
                  <a:pt x="754380" y="159119"/>
                  <a:pt x="748984" y="165036"/>
                  <a:pt x="745827" y="173386"/>
                </a:cubicBezTo>
                <a:cubicBezTo>
                  <a:pt x="742669" y="181737"/>
                  <a:pt x="740854" y="191294"/>
                  <a:pt x="740381" y="202057"/>
                </a:cubicBezTo>
                <a:cubicBezTo>
                  <a:pt x="739908" y="212819"/>
                  <a:pt x="739883" y="223559"/>
                  <a:pt x="740305" y="234276"/>
                </a:cubicBezTo>
                <a:cubicBezTo>
                  <a:pt x="740740" y="253467"/>
                  <a:pt x="740996" y="272017"/>
                  <a:pt x="741073" y="289927"/>
                </a:cubicBezTo>
                <a:cubicBezTo>
                  <a:pt x="741150" y="307838"/>
                  <a:pt x="740894" y="325467"/>
                  <a:pt x="740305" y="342814"/>
                </a:cubicBezTo>
                <a:lnTo>
                  <a:pt x="692794" y="342814"/>
                </a:lnTo>
                <a:cubicBezTo>
                  <a:pt x="692385" y="316575"/>
                  <a:pt x="692077" y="290721"/>
                  <a:pt x="691873" y="265251"/>
                </a:cubicBezTo>
                <a:cubicBezTo>
                  <a:pt x="691668" y="239780"/>
                  <a:pt x="691566" y="214847"/>
                  <a:pt x="691566" y="190452"/>
                </a:cubicBezTo>
                <a:cubicBezTo>
                  <a:pt x="691574" y="160536"/>
                  <a:pt x="691762" y="131593"/>
                  <a:pt x="692129" y="103622"/>
                </a:cubicBezTo>
                <a:cubicBezTo>
                  <a:pt x="692496" y="75651"/>
                  <a:pt x="692991" y="48756"/>
                  <a:pt x="693613" y="22936"/>
                </a:cubicBezTo>
                <a:cubicBezTo>
                  <a:pt x="701617" y="21750"/>
                  <a:pt x="709979" y="20333"/>
                  <a:pt x="718700" y="18686"/>
                </a:cubicBezTo>
                <a:cubicBezTo>
                  <a:pt x="727420" y="17040"/>
                  <a:pt x="735168" y="16135"/>
                  <a:pt x="741943" y="15973"/>
                </a:cubicBezTo>
                <a:close/>
                <a:moveTo>
                  <a:pt x="520525" y="15563"/>
                </a:moveTo>
                <a:cubicBezTo>
                  <a:pt x="535150" y="15478"/>
                  <a:pt x="550646" y="15649"/>
                  <a:pt x="567012" y="16075"/>
                </a:cubicBezTo>
                <a:cubicBezTo>
                  <a:pt x="583378" y="16502"/>
                  <a:pt x="600102" y="17697"/>
                  <a:pt x="617185" y="19659"/>
                </a:cubicBezTo>
                <a:cubicBezTo>
                  <a:pt x="622688" y="21391"/>
                  <a:pt x="627962" y="24378"/>
                  <a:pt x="633005" y="28619"/>
                </a:cubicBezTo>
                <a:cubicBezTo>
                  <a:pt x="638048" y="32859"/>
                  <a:pt x="641785" y="37791"/>
                  <a:pt x="644217" y="43415"/>
                </a:cubicBezTo>
                <a:cubicBezTo>
                  <a:pt x="645215" y="50394"/>
                  <a:pt x="645881" y="57630"/>
                  <a:pt x="646213" y="65122"/>
                </a:cubicBezTo>
                <a:cubicBezTo>
                  <a:pt x="646546" y="72614"/>
                  <a:pt x="646700" y="80259"/>
                  <a:pt x="646674" y="88058"/>
                </a:cubicBezTo>
                <a:cubicBezTo>
                  <a:pt x="646657" y="101241"/>
                  <a:pt x="646179" y="114501"/>
                  <a:pt x="645241" y="127838"/>
                </a:cubicBezTo>
                <a:cubicBezTo>
                  <a:pt x="644302" y="141175"/>
                  <a:pt x="643005" y="154128"/>
                  <a:pt x="641350" y="166697"/>
                </a:cubicBezTo>
                <a:cubicBezTo>
                  <a:pt x="639643" y="176330"/>
                  <a:pt x="634558" y="184197"/>
                  <a:pt x="626093" y="190298"/>
                </a:cubicBezTo>
                <a:cubicBezTo>
                  <a:pt x="617629" y="196399"/>
                  <a:pt x="608652" y="200683"/>
                  <a:pt x="599164" y="203149"/>
                </a:cubicBezTo>
                <a:lnTo>
                  <a:pt x="569265" y="205197"/>
                </a:lnTo>
                <a:lnTo>
                  <a:pt x="568445" y="342404"/>
                </a:lnTo>
                <a:lnTo>
                  <a:pt x="516020" y="341995"/>
                </a:lnTo>
                <a:cubicBezTo>
                  <a:pt x="517214" y="322523"/>
                  <a:pt x="517999" y="302693"/>
                  <a:pt x="518375" y="282504"/>
                </a:cubicBezTo>
                <a:cubicBezTo>
                  <a:pt x="518750" y="262315"/>
                  <a:pt x="518921" y="241871"/>
                  <a:pt x="518887" y="221170"/>
                </a:cubicBezTo>
                <a:cubicBezTo>
                  <a:pt x="518870" y="204557"/>
                  <a:pt x="518802" y="187918"/>
                  <a:pt x="518682" y="171253"/>
                </a:cubicBezTo>
                <a:cubicBezTo>
                  <a:pt x="518563" y="154589"/>
                  <a:pt x="518494" y="138052"/>
                  <a:pt x="518477" y="121643"/>
                </a:cubicBezTo>
                <a:cubicBezTo>
                  <a:pt x="518460" y="103605"/>
                  <a:pt x="518597" y="85720"/>
                  <a:pt x="518887" y="67989"/>
                </a:cubicBezTo>
                <a:cubicBezTo>
                  <a:pt x="519177" y="50258"/>
                  <a:pt x="519723" y="32783"/>
                  <a:pt x="520525" y="15563"/>
                </a:cubicBezTo>
                <a:close/>
                <a:moveTo>
                  <a:pt x="1689328" y="14744"/>
                </a:moveTo>
                <a:cubicBezTo>
                  <a:pt x="1694559" y="14753"/>
                  <a:pt x="1699457" y="15862"/>
                  <a:pt x="1704022" y="18072"/>
                </a:cubicBezTo>
                <a:cubicBezTo>
                  <a:pt x="1708587" y="20282"/>
                  <a:pt x="1712154" y="23542"/>
                  <a:pt x="1714722" y="27851"/>
                </a:cubicBezTo>
                <a:cubicBezTo>
                  <a:pt x="1717180" y="32424"/>
                  <a:pt x="1718408" y="36793"/>
                  <a:pt x="1718408" y="40957"/>
                </a:cubicBezTo>
                <a:cubicBezTo>
                  <a:pt x="1718331" y="45044"/>
                  <a:pt x="1717461" y="48952"/>
                  <a:pt x="1715797" y="52681"/>
                </a:cubicBezTo>
                <a:cubicBezTo>
                  <a:pt x="1714133" y="56410"/>
                  <a:pt x="1712137" y="60011"/>
                  <a:pt x="1709807" y="63484"/>
                </a:cubicBezTo>
                <a:cubicBezTo>
                  <a:pt x="1707717" y="65549"/>
                  <a:pt x="1705242" y="67153"/>
                  <a:pt x="1702384" y="68296"/>
                </a:cubicBezTo>
                <a:cubicBezTo>
                  <a:pt x="1699525" y="69440"/>
                  <a:pt x="1696538" y="70020"/>
                  <a:pt x="1693424" y="70037"/>
                </a:cubicBezTo>
                <a:cubicBezTo>
                  <a:pt x="1691146" y="70037"/>
                  <a:pt x="1688842" y="69730"/>
                  <a:pt x="1686512" y="69115"/>
                </a:cubicBezTo>
                <a:cubicBezTo>
                  <a:pt x="1684183" y="68501"/>
                  <a:pt x="1681982" y="67579"/>
                  <a:pt x="1679908" y="66351"/>
                </a:cubicBezTo>
                <a:cubicBezTo>
                  <a:pt x="1674746" y="63236"/>
                  <a:pt x="1670735" y="59431"/>
                  <a:pt x="1667877" y="54934"/>
                </a:cubicBezTo>
                <a:cubicBezTo>
                  <a:pt x="1665018" y="50437"/>
                  <a:pt x="1663568" y="45505"/>
                  <a:pt x="1663525" y="40138"/>
                </a:cubicBezTo>
                <a:cubicBezTo>
                  <a:pt x="1663525" y="37271"/>
                  <a:pt x="1663935" y="34404"/>
                  <a:pt x="1664754" y="31537"/>
                </a:cubicBezTo>
                <a:cubicBezTo>
                  <a:pt x="1666725" y="25641"/>
                  <a:pt x="1669950" y="21357"/>
                  <a:pt x="1674430" y="18686"/>
                </a:cubicBezTo>
                <a:cubicBezTo>
                  <a:pt x="1678910" y="16016"/>
                  <a:pt x="1683876" y="14702"/>
                  <a:pt x="1689328" y="14744"/>
                </a:cubicBezTo>
                <a:close/>
                <a:moveTo>
                  <a:pt x="1174978" y="14744"/>
                </a:moveTo>
                <a:cubicBezTo>
                  <a:pt x="1180209" y="14753"/>
                  <a:pt x="1185107" y="15862"/>
                  <a:pt x="1189672" y="18072"/>
                </a:cubicBezTo>
                <a:cubicBezTo>
                  <a:pt x="1194237" y="20282"/>
                  <a:pt x="1197804" y="23542"/>
                  <a:pt x="1200372" y="27851"/>
                </a:cubicBezTo>
                <a:cubicBezTo>
                  <a:pt x="1202829" y="32424"/>
                  <a:pt x="1204058" y="36793"/>
                  <a:pt x="1204058" y="40957"/>
                </a:cubicBezTo>
                <a:cubicBezTo>
                  <a:pt x="1203981" y="45044"/>
                  <a:pt x="1203111" y="48952"/>
                  <a:pt x="1201447" y="52681"/>
                </a:cubicBezTo>
                <a:cubicBezTo>
                  <a:pt x="1199783" y="56410"/>
                  <a:pt x="1197786" y="60011"/>
                  <a:pt x="1195457" y="63484"/>
                </a:cubicBezTo>
                <a:cubicBezTo>
                  <a:pt x="1193367" y="65549"/>
                  <a:pt x="1190892" y="67153"/>
                  <a:pt x="1188033" y="68296"/>
                </a:cubicBezTo>
                <a:cubicBezTo>
                  <a:pt x="1185175" y="69440"/>
                  <a:pt x="1182189" y="70020"/>
                  <a:pt x="1179074" y="70037"/>
                </a:cubicBezTo>
                <a:cubicBezTo>
                  <a:pt x="1176796" y="70037"/>
                  <a:pt x="1174492" y="69730"/>
                  <a:pt x="1172162" y="69115"/>
                </a:cubicBezTo>
                <a:cubicBezTo>
                  <a:pt x="1169833" y="68501"/>
                  <a:pt x="1167632" y="67579"/>
                  <a:pt x="1165558" y="66351"/>
                </a:cubicBezTo>
                <a:cubicBezTo>
                  <a:pt x="1160396" y="63236"/>
                  <a:pt x="1156385" y="59431"/>
                  <a:pt x="1153527" y="54934"/>
                </a:cubicBezTo>
                <a:cubicBezTo>
                  <a:pt x="1150668" y="50437"/>
                  <a:pt x="1149218" y="45505"/>
                  <a:pt x="1149175" y="40138"/>
                </a:cubicBezTo>
                <a:cubicBezTo>
                  <a:pt x="1149175" y="37271"/>
                  <a:pt x="1149585" y="34404"/>
                  <a:pt x="1150404" y="31537"/>
                </a:cubicBezTo>
                <a:cubicBezTo>
                  <a:pt x="1152375" y="25641"/>
                  <a:pt x="1155600" y="21357"/>
                  <a:pt x="1160080" y="18686"/>
                </a:cubicBezTo>
                <a:cubicBezTo>
                  <a:pt x="1164560" y="16016"/>
                  <a:pt x="1169526" y="14702"/>
                  <a:pt x="1174978" y="14744"/>
                </a:cubicBezTo>
                <a:close/>
                <a:moveTo>
                  <a:pt x="917803" y="14744"/>
                </a:moveTo>
                <a:cubicBezTo>
                  <a:pt x="923034" y="14753"/>
                  <a:pt x="927932" y="15862"/>
                  <a:pt x="932497" y="18072"/>
                </a:cubicBezTo>
                <a:cubicBezTo>
                  <a:pt x="937062" y="20282"/>
                  <a:pt x="940629" y="23542"/>
                  <a:pt x="943197" y="27851"/>
                </a:cubicBezTo>
                <a:cubicBezTo>
                  <a:pt x="945654" y="32424"/>
                  <a:pt x="946883" y="36793"/>
                  <a:pt x="946883" y="40957"/>
                </a:cubicBezTo>
                <a:cubicBezTo>
                  <a:pt x="946806" y="45044"/>
                  <a:pt x="945936" y="48952"/>
                  <a:pt x="944272" y="52681"/>
                </a:cubicBezTo>
                <a:cubicBezTo>
                  <a:pt x="942608" y="56410"/>
                  <a:pt x="940612" y="60011"/>
                  <a:pt x="938282" y="63484"/>
                </a:cubicBezTo>
                <a:cubicBezTo>
                  <a:pt x="936192" y="65549"/>
                  <a:pt x="933717" y="67153"/>
                  <a:pt x="930859" y="68296"/>
                </a:cubicBezTo>
                <a:cubicBezTo>
                  <a:pt x="928000" y="69440"/>
                  <a:pt x="925014" y="70020"/>
                  <a:pt x="921899" y="70037"/>
                </a:cubicBezTo>
                <a:cubicBezTo>
                  <a:pt x="919621" y="70037"/>
                  <a:pt x="917317" y="69730"/>
                  <a:pt x="914988" y="69115"/>
                </a:cubicBezTo>
                <a:cubicBezTo>
                  <a:pt x="912658" y="68501"/>
                  <a:pt x="910457" y="67579"/>
                  <a:pt x="908383" y="66351"/>
                </a:cubicBezTo>
                <a:cubicBezTo>
                  <a:pt x="903221" y="63236"/>
                  <a:pt x="899210" y="59431"/>
                  <a:pt x="896352" y="54934"/>
                </a:cubicBezTo>
                <a:cubicBezTo>
                  <a:pt x="893493" y="50437"/>
                  <a:pt x="892043" y="45505"/>
                  <a:pt x="892000" y="40138"/>
                </a:cubicBezTo>
                <a:cubicBezTo>
                  <a:pt x="892000" y="37271"/>
                  <a:pt x="892410" y="34404"/>
                  <a:pt x="893229" y="31537"/>
                </a:cubicBezTo>
                <a:cubicBezTo>
                  <a:pt x="895200" y="25641"/>
                  <a:pt x="898425" y="21357"/>
                  <a:pt x="902905" y="18686"/>
                </a:cubicBezTo>
                <a:cubicBezTo>
                  <a:pt x="907385" y="16016"/>
                  <a:pt x="912351" y="14702"/>
                  <a:pt x="917803" y="14744"/>
                </a:cubicBezTo>
                <a:close/>
                <a:moveTo>
                  <a:pt x="1071527" y="13516"/>
                </a:moveTo>
                <a:cubicBezTo>
                  <a:pt x="1070896" y="55830"/>
                  <a:pt x="1070111" y="99705"/>
                  <a:pt x="1069172" y="145143"/>
                </a:cubicBezTo>
                <a:cubicBezTo>
                  <a:pt x="1068234" y="190580"/>
                  <a:pt x="1068473" y="238039"/>
                  <a:pt x="1069889" y="287521"/>
                </a:cubicBezTo>
                <a:cubicBezTo>
                  <a:pt x="1070589" y="296182"/>
                  <a:pt x="1074719" y="300977"/>
                  <a:pt x="1082279" y="301907"/>
                </a:cubicBezTo>
                <a:cubicBezTo>
                  <a:pt x="1089839" y="302838"/>
                  <a:pt x="1097860" y="303230"/>
                  <a:pt x="1106341" y="303085"/>
                </a:cubicBezTo>
                <a:cubicBezTo>
                  <a:pt x="1106768" y="308811"/>
                  <a:pt x="1107143" y="314254"/>
                  <a:pt x="1107468" y="319417"/>
                </a:cubicBezTo>
                <a:cubicBezTo>
                  <a:pt x="1107792" y="324579"/>
                  <a:pt x="1107962" y="329511"/>
                  <a:pt x="1107979" y="334213"/>
                </a:cubicBezTo>
                <a:cubicBezTo>
                  <a:pt x="1107997" y="336679"/>
                  <a:pt x="1107962" y="339119"/>
                  <a:pt x="1107877" y="341534"/>
                </a:cubicBezTo>
                <a:cubicBezTo>
                  <a:pt x="1107792" y="343949"/>
                  <a:pt x="1107553" y="346287"/>
                  <a:pt x="1107160" y="348548"/>
                </a:cubicBezTo>
                <a:cubicBezTo>
                  <a:pt x="1104293" y="348548"/>
                  <a:pt x="1101426" y="348548"/>
                  <a:pt x="1098559" y="348548"/>
                </a:cubicBezTo>
                <a:cubicBezTo>
                  <a:pt x="1088403" y="348748"/>
                  <a:pt x="1077724" y="348166"/>
                  <a:pt x="1066521" y="346803"/>
                </a:cubicBezTo>
                <a:cubicBezTo>
                  <a:pt x="1055319" y="345441"/>
                  <a:pt x="1045550" y="342098"/>
                  <a:pt x="1037214" y="336776"/>
                </a:cubicBezTo>
                <a:cubicBezTo>
                  <a:pt x="1028878" y="331454"/>
                  <a:pt x="1023933" y="322954"/>
                  <a:pt x="1022378" y="311277"/>
                </a:cubicBezTo>
                <a:cubicBezTo>
                  <a:pt x="1020578" y="293707"/>
                  <a:pt x="1019366" y="276420"/>
                  <a:pt x="1018743" y="259414"/>
                </a:cubicBezTo>
                <a:cubicBezTo>
                  <a:pt x="1018120" y="242408"/>
                  <a:pt x="1017830" y="225428"/>
                  <a:pt x="1017873" y="208473"/>
                </a:cubicBezTo>
                <a:cubicBezTo>
                  <a:pt x="1017881" y="195188"/>
                  <a:pt x="1017967" y="181723"/>
                  <a:pt x="1018129" y="168079"/>
                </a:cubicBezTo>
                <a:cubicBezTo>
                  <a:pt x="1018291" y="154435"/>
                  <a:pt x="1018479" y="140458"/>
                  <a:pt x="1018692" y="126149"/>
                </a:cubicBezTo>
                <a:lnTo>
                  <a:pt x="1019921" y="15973"/>
                </a:lnTo>
                <a:cubicBezTo>
                  <a:pt x="1028650" y="15307"/>
                  <a:pt x="1037507" y="15000"/>
                  <a:pt x="1046492" y="15051"/>
                </a:cubicBezTo>
                <a:cubicBezTo>
                  <a:pt x="1055477" y="15103"/>
                  <a:pt x="1063822" y="14591"/>
                  <a:pt x="1071527" y="13516"/>
                </a:cubicBezTo>
                <a:close/>
                <a:moveTo>
                  <a:pt x="192465" y="0"/>
                </a:moveTo>
                <a:cubicBezTo>
                  <a:pt x="200435" y="7338"/>
                  <a:pt x="207124" y="15495"/>
                  <a:pt x="212534" y="24472"/>
                </a:cubicBezTo>
                <a:cubicBezTo>
                  <a:pt x="217944" y="33448"/>
                  <a:pt x="222176" y="42220"/>
                  <a:pt x="225231" y="50787"/>
                </a:cubicBezTo>
                <a:cubicBezTo>
                  <a:pt x="230641" y="64994"/>
                  <a:pt x="234976" y="80199"/>
                  <a:pt x="238235" y="96403"/>
                </a:cubicBezTo>
                <a:cubicBezTo>
                  <a:pt x="241495" y="112607"/>
                  <a:pt x="243167" y="129348"/>
                  <a:pt x="243252" y="146627"/>
                </a:cubicBezTo>
                <a:cubicBezTo>
                  <a:pt x="243278" y="180215"/>
                  <a:pt x="241543" y="208198"/>
                  <a:pt x="238049" y="230575"/>
                </a:cubicBezTo>
                <a:cubicBezTo>
                  <a:pt x="234555" y="252953"/>
                  <a:pt x="229150" y="273805"/>
                  <a:pt x="221833" y="293134"/>
                </a:cubicBezTo>
                <a:cubicBezTo>
                  <a:pt x="214516" y="312462"/>
                  <a:pt x="205137" y="334347"/>
                  <a:pt x="193694" y="358787"/>
                </a:cubicBezTo>
                <a:cubicBezTo>
                  <a:pt x="185630" y="355826"/>
                  <a:pt x="178104" y="352533"/>
                  <a:pt x="171116" y="348906"/>
                </a:cubicBezTo>
                <a:cubicBezTo>
                  <a:pt x="164128" y="345280"/>
                  <a:pt x="158138" y="341884"/>
                  <a:pt x="153146" y="338718"/>
                </a:cubicBezTo>
                <a:cubicBezTo>
                  <a:pt x="167780" y="309843"/>
                  <a:pt x="179060" y="281070"/>
                  <a:pt x="186987" y="252400"/>
                </a:cubicBezTo>
                <a:cubicBezTo>
                  <a:pt x="194914" y="223730"/>
                  <a:pt x="198924" y="195162"/>
                  <a:pt x="199018" y="166697"/>
                </a:cubicBezTo>
                <a:cubicBezTo>
                  <a:pt x="199078" y="142719"/>
                  <a:pt x="195989" y="118793"/>
                  <a:pt x="189752" y="94919"/>
                </a:cubicBezTo>
                <a:cubicBezTo>
                  <a:pt x="183514" y="71044"/>
                  <a:pt x="173770" y="47323"/>
                  <a:pt x="160518" y="23755"/>
                </a:cubicBezTo>
                <a:cubicBezTo>
                  <a:pt x="166662" y="17799"/>
                  <a:pt x="172396" y="13123"/>
                  <a:pt x="177720" y="9727"/>
                </a:cubicBezTo>
                <a:cubicBezTo>
                  <a:pt x="183045" y="6331"/>
                  <a:pt x="187960" y="3088"/>
                  <a:pt x="192465"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514350" lvl="1" indent="-514350" fontAlgn="base">
              <a:spcBef>
                <a:spcPts val="1800"/>
              </a:spcBef>
              <a:buFont typeface="+mj-lt"/>
              <a:buAutoNum type="alphaLcParenR" startAt="3"/>
            </a:pPr>
            <a:endParaRPr lang="en-US" sz="3200" b="1" i="0" u="none" strike="noStrike" dirty="0">
              <a:effectLst/>
              <a:latin typeface="Arial" panose="020B0604020202020204" pitchFamily="34" charset="0"/>
              <a:cs typeface="PraterSansPro" panose="020B0504020101020102" pitchFamily="34" charset="0"/>
            </a:endParaRPr>
          </a:p>
        </p:txBody>
      </p:sp>
      <p:sp>
        <p:nvSpPr>
          <p:cNvPr id="20" name="TextBox 19" title="text">
            <a:extLst>
              <a:ext uri="{FF2B5EF4-FFF2-40B4-BE49-F238E27FC236}">
                <a16:creationId xmlns:a16="http://schemas.microsoft.com/office/drawing/2014/main" id="{5CC66011-9A8B-497E-BD72-3A6C5A38F9CC}"/>
              </a:ext>
            </a:extLst>
          </p:cNvPr>
          <p:cNvSpPr txBox="1"/>
          <p:nvPr/>
        </p:nvSpPr>
        <p:spPr>
          <a:xfrm>
            <a:off x="1849914" y="6281806"/>
            <a:ext cx="2643512" cy="1073162"/>
          </a:xfrm>
          <a:custGeom>
            <a:avLst/>
            <a:gdLst/>
            <a:ahLst/>
            <a:cxnLst/>
            <a:rect l="l" t="t" r="r" b="b"/>
            <a:pathLst>
              <a:path w="2643512" h="1073162">
                <a:moveTo>
                  <a:pt x="2058096" y="961758"/>
                </a:moveTo>
                <a:cubicBezTo>
                  <a:pt x="2050758" y="961783"/>
                  <a:pt x="2045365" y="962142"/>
                  <a:pt x="2041918" y="962833"/>
                </a:cubicBezTo>
                <a:cubicBezTo>
                  <a:pt x="2038470" y="963524"/>
                  <a:pt x="2035535" y="964394"/>
                  <a:pt x="2033112" y="965444"/>
                </a:cubicBezTo>
                <a:cubicBezTo>
                  <a:pt x="2029579" y="966809"/>
                  <a:pt x="2025791" y="969198"/>
                  <a:pt x="2021746" y="972612"/>
                </a:cubicBezTo>
                <a:cubicBezTo>
                  <a:pt x="2017701" y="976025"/>
                  <a:pt x="2014937" y="980871"/>
                  <a:pt x="2013452" y="987151"/>
                </a:cubicBezTo>
                <a:cubicBezTo>
                  <a:pt x="2013008" y="996469"/>
                  <a:pt x="2014203" y="1003125"/>
                  <a:pt x="2017036" y="1007118"/>
                </a:cubicBezTo>
                <a:cubicBezTo>
                  <a:pt x="2019869" y="1011112"/>
                  <a:pt x="2025773" y="1013057"/>
                  <a:pt x="2034750" y="1012955"/>
                </a:cubicBezTo>
                <a:cubicBezTo>
                  <a:pt x="2042094" y="1012125"/>
                  <a:pt x="2047975" y="1010553"/>
                  <a:pt x="2052392" y="1008237"/>
                </a:cubicBezTo>
                <a:cubicBezTo>
                  <a:pt x="2056809" y="1005921"/>
                  <a:pt x="2059929" y="1001284"/>
                  <a:pt x="2061752" y="994327"/>
                </a:cubicBezTo>
                <a:cubicBezTo>
                  <a:pt x="2063574" y="987369"/>
                  <a:pt x="2064267" y="976513"/>
                  <a:pt x="2063830" y="961758"/>
                </a:cubicBezTo>
                <a:close/>
                <a:moveTo>
                  <a:pt x="69219" y="865098"/>
                </a:moveTo>
                <a:cubicBezTo>
                  <a:pt x="65174" y="865141"/>
                  <a:pt x="61181" y="866079"/>
                  <a:pt x="57238" y="867914"/>
                </a:cubicBezTo>
                <a:cubicBezTo>
                  <a:pt x="53296" y="869749"/>
                  <a:pt x="50327" y="872223"/>
                  <a:pt x="48330" y="875337"/>
                </a:cubicBezTo>
                <a:cubicBezTo>
                  <a:pt x="49311" y="899007"/>
                  <a:pt x="49704" y="920476"/>
                  <a:pt x="49508" y="939743"/>
                </a:cubicBezTo>
                <a:cubicBezTo>
                  <a:pt x="49311" y="959010"/>
                  <a:pt x="50011" y="976588"/>
                  <a:pt x="51607" y="992476"/>
                </a:cubicBezTo>
                <a:cubicBezTo>
                  <a:pt x="54559" y="993150"/>
                  <a:pt x="57972" y="993850"/>
                  <a:pt x="61846" y="994575"/>
                </a:cubicBezTo>
                <a:cubicBezTo>
                  <a:pt x="65720" y="995300"/>
                  <a:pt x="69543" y="995693"/>
                  <a:pt x="73314" y="995752"/>
                </a:cubicBezTo>
                <a:cubicBezTo>
                  <a:pt x="77299" y="995829"/>
                  <a:pt x="80695" y="995164"/>
                  <a:pt x="83502" y="993756"/>
                </a:cubicBezTo>
                <a:cubicBezTo>
                  <a:pt x="86310" y="992348"/>
                  <a:pt x="87965" y="989737"/>
                  <a:pt x="88469" y="985923"/>
                </a:cubicBezTo>
                <a:cubicBezTo>
                  <a:pt x="88812" y="982591"/>
                  <a:pt x="89080" y="974237"/>
                  <a:pt x="89272" y="960863"/>
                </a:cubicBezTo>
                <a:cubicBezTo>
                  <a:pt x="89465" y="947488"/>
                  <a:pt x="89156" y="932703"/>
                  <a:pt x="88347" y="916507"/>
                </a:cubicBezTo>
                <a:cubicBezTo>
                  <a:pt x="87538" y="900311"/>
                  <a:pt x="85804" y="886315"/>
                  <a:pt x="83144" y="874518"/>
                </a:cubicBezTo>
                <a:cubicBezTo>
                  <a:pt x="82257" y="871259"/>
                  <a:pt x="80550" y="868870"/>
                  <a:pt x="78024" y="867351"/>
                </a:cubicBezTo>
                <a:cubicBezTo>
                  <a:pt x="75499" y="865832"/>
                  <a:pt x="72563" y="865081"/>
                  <a:pt x="69219" y="865098"/>
                </a:cubicBezTo>
                <a:close/>
                <a:moveTo>
                  <a:pt x="1028377" y="862231"/>
                </a:moveTo>
                <a:cubicBezTo>
                  <a:pt x="1023129" y="862163"/>
                  <a:pt x="1018470" y="863221"/>
                  <a:pt x="1014400" y="865405"/>
                </a:cubicBezTo>
                <a:cubicBezTo>
                  <a:pt x="1010330" y="867590"/>
                  <a:pt x="1007616" y="871310"/>
                  <a:pt x="1006260" y="876566"/>
                </a:cubicBezTo>
                <a:cubicBezTo>
                  <a:pt x="1005244" y="881345"/>
                  <a:pt x="1004510" y="887147"/>
                  <a:pt x="1004058" y="893973"/>
                </a:cubicBezTo>
                <a:cubicBezTo>
                  <a:pt x="1003606" y="900799"/>
                  <a:pt x="1003384" y="908240"/>
                  <a:pt x="1003392" y="916295"/>
                </a:cubicBezTo>
                <a:cubicBezTo>
                  <a:pt x="1003403" y="927573"/>
                  <a:pt x="1003792" y="938784"/>
                  <a:pt x="1004561" y="949926"/>
                </a:cubicBezTo>
                <a:cubicBezTo>
                  <a:pt x="1005329" y="961068"/>
                  <a:pt x="1006416" y="970822"/>
                  <a:pt x="1007822" y="979187"/>
                </a:cubicBezTo>
                <a:cubicBezTo>
                  <a:pt x="1009228" y="987553"/>
                  <a:pt x="1010891" y="993212"/>
                  <a:pt x="1012813" y="996162"/>
                </a:cubicBezTo>
                <a:cubicBezTo>
                  <a:pt x="1014997" y="999046"/>
                  <a:pt x="1018308" y="1001265"/>
                  <a:pt x="1022745" y="1002818"/>
                </a:cubicBezTo>
                <a:cubicBezTo>
                  <a:pt x="1027182" y="1004371"/>
                  <a:pt x="1031926" y="1005156"/>
                  <a:pt x="1036978" y="1005173"/>
                </a:cubicBezTo>
                <a:cubicBezTo>
                  <a:pt x="1040937" y="1005173"/>
                  <a:pt x="1044691" y="1004661"/>
                  <a:pt x="1048241" y="1003637"/>
                </a:cubicBezTo>
                <a:cubicBezTo>
                  <a:pt x="1051791" y="1002613"/>
                  <a:pt x="1054726" y="1001077"/>
                  <a:pt x="1057047" y="999029"/>
                </a:cubicBezTo>
                <a:cubicBezTo>
                  <a:pt x="1056091" y="975453"/>
                  <a:pt x="1054931" y="952978"/>
                  <a:pt x="1053565" y="931603"/>
                </a:cubicBezTo>
                <a:cubicBezTo>
                  <a:pt x="1052200" y="910228"/>
                  <a:pt x="1051449" y="888879"/>
                  <a:pt x="1051313" y="867556"/>
                </a:cubicBezTo>
                <a:cubicBezTo>
                  <a:pt x="1048386" y="866079"/>
                  <a:pt x="1044922" y="864834"/>
                  <a:pt x="1040920" y="863818"/>
                </a:cubicBezTo>
                <a:cubicBezTo>
                  <a:pt x="1036918" y="862803"/>
                  <a:pt x="1032737" y="862274"/>
                  <a:pt x="1028377" y="862231"/>
                </a:cubicBezTo>
                <a:close/>
                <a:moveTo>
                  <a:pt x="1229630" y="854449"/>
                </a:moveTo>
                <a:cubicBezTo>
                  <a:pt x="1223888" y="854458"/>
                  <a:pt x="1218887" y="856079"/>
                  <a:pt x="1214630" y="859313"/>
                </a:cubicBezTo>
                <a:cubicBezTo>
                  <a:pt x="1210372" y="862547"/>
                  <a:pt x="1208136" y="867342"/>
                  <a:pt x="1207923" y="873699"/>
                </a:cubicBezTo>
                <a:cubicBezTo>
                  <a:pt x="1207908" y="885499"/>
                  <a:pt x="1207912" y="899120"/>
                  <a:pt x="1207936" y="914561"/>
                </a:cubicBezTo>
                <a:cubicBezTo>
                  <a:pt x="1207959" y="930002"/>
                  <a:pt x="1208091" y="945273"/>
                  <a:pt x="1208332" y="960375"/>
                </a:cubicBezTo>
                <a:cubicBezTo>
                  <a:pt x="1208573" y="975477"/>
                  <a:pt x="1209013" y="988420"/>
                  <a:pt x="1209651" y="999202"/>
                </a:cubicBezTo>
                <a:cubicBezTo>
                  <a:pt x="1210288" y="1009984"/>
                  <a:pt x="1211214" y="1016616"/>
                  <a:pt x="1212428" y="1019098"/>
                </a:cubicBezTo>
                <a:cubicBezTo>
                  <a:pt x="1213956" y="1021573"/>
                  <a:pt x="1216430" y="1023484"/>
                  <a:pt x="1219852" y="1024832"/>
                </a:cubicBezTo>
                <a:cubicBezTo>
                  <a:pt x="1223273" y="1026181"/>
                  <a:pt x="1227079" y="1026863"/>
                  <a:pt x="1231269" y="1026880"/>
                </a:cubicBezTo>
                <a:cubicBezTo>
                  <a:pt x="1235945" y="1026914"/>
                  <a:pt x="1240211" y="1025925"/>
                  <a:pt x="1244068" y="1023911"/>
                </a:cubicBezTo>
                <a:cubicBezTo>
                  <a:pt x="1247925" y="1021897"/>
                  <a:pt x="1250348" y="1018655"/>
                  <a:pt x="1251338" y="1014183"/>
                </a:cubicBezTo>
                <a:cubicBezTo>
                  <a:pt x="1251961" y="1010736"/>
                  <a:pt x="1252455" y="1004524"/>
                  <a:pt x="1252822" y="995548"/>
                </a:cubicBezTo>
                <a:cubicBezTo>
                  <a:pt x="1253189" y="986571"/>
                  <a:pt x="1253377" y="975854"/>
                  <a:pt x="1253386" y="963396"/>
                </a:cubicBezTo>
                <a:cubicBezTo>
                  <a:pt x="1253386" y="948993"/>
                  <a:pt x="1253181" y="933770"/>
                  <a:pt x="1252771" y="917729"/>
                </a:cubicBezTo>
                <a:cubicBezTo>
                  <a:pt x="1252362" y="901687"/>
                  <a:pt x="1251747" y="886464"/>
                  <a:pt x="1250928" y="872061"/>
                </a:cubicBezTo>
                <a:cubicBezTo>
                  <a:pt x="1250502" y="866131"/>
                  <a:pt x="1248181" y="861711"/>
                  <a:pt x="1243965" y="858801"/>
                </a:cubicBezTo>
                <a:cubicBezTo>
                  <a:pt x="1239750" y="855891"/>
                  <a:pt x="1234972" y="854441"/>
                  <a:pt x="1229630" y="854449"/>
                </a:cubicBezTo>
                <a:close/>
                <a:moveTo>
                  <a:pt x="1625175" y="849125"/>
                </a:moveTo>
                <a:cubicBezTo>
                  <a:pt x="1616920" y="849405"/>
                  <a:pt x="1611358" y="852257"/>
                  <a:pt x="1608488" y="857680"/>
                </a:cubicBezTo>
                <a:cubicBezTo>
                  <a:pt x="1605619" y="863103"/>
                  <a:pt x="1604183" y="869414"/>
                  <a:pt x="1604180" y="876612"/>
                </a:cubicBezTo>
                <a:cubicBezTo>
                  <a:pt x="1604178" y="883810"/>
                  <a:pt x="1604350" y="890211"/>
                  <a:pt x="1604696" y="895816"/>
                </a:cubicBezTo>
                <a:cubicBezTo>
                  <a:pt x="1610490" y="896542"/>
                  <a:pt x="1616924" y="896832"/>
                  <a:pt x="1623997" y="896687"/>
                </a:cubicBezTo>
                <a:cubicBezTo>
                  <a:pt x="1631071" y="896542"/>
                  <a:pt x="1638427" y="896524"/>
                  <a:pt x="1646063" y="896635"/>
                </a:cubicBezTo>
                <a:lnTo>
                  <a:pt x="1646473" y="866736"/>
                </a:lnTo>
                <a:cubicBezTo>
                  <a:pt x="1646277" y="861165"/>
                  <a:pt x="1644109" y="856847"/>
                  <a:pt x="1639971" y="853784"/>
                </a:cubicBezTo>
                <a:cubicBezTo>
                  <a:pt x="1635833" y="850720"/>
                  <a:pt x="1630900" y="849167"/>
                  <a:pt x="1625175" y="849125"/>
                </a:cubicBezTo>
                <a:close/>
                <a:moveTo>
                  <a:pt x="1914306" y="817587"/>
                </a:moveTo>
                <a:cubicBezTo>
                  <a:pt x="1918846" y="854176"/>
                  <a:pt x="1921747" y="892915"/>
                  <a:pt x="1923010" y="933804"/>
                </a:cubicBezTo>
                <a:cubicBezTo>
                  <a:pt x="1924273" y="974694"/>
                  <a:pt x="1924921" y="1015685"/>
                  <a:pt x="1924955" y="1056779"/>
                </a:cubicBezTo>
                <a:cubicBezTo>
                  <a:pt x="1921081" y="1056975"/>
                  <a:pt x="1917156" y="1057095"/>
                  <a:pt x="1913180" y="1057138"/>
                </a:cubicBezTo>
                <a:cubicBezTo>
                  <a:pt x="1909204" y="1057180"/>
                  <a:pt x="1905074" y="1057197"/>
                  <a:pt x="1900790" y="1057189"/>
                </a:cubicBezTo>
                <a:cubicBezTo>
                  <a:pt x="1896473" y="1057180"/>
                  <a:pt x="1892104" y="1057197"/>
                  <a:pt x="1887684" y="1057240"/>
                </a:cubicBezTo>
                <a:cubicBezTo>
                  <a:pt x="1883264" y="1057283"/>
                  <a:pt x="1878895" y="1057402"/>
                  <a:pt x="1874578" y="1057598"/>
                </a:cubicBezTo>
                <a:cubicBezTo>
                  <a:pt x="1872956" y="1022477"/>
                  <a:pt x="1871796" y="986844"/>
                  <a:pt x="1871096" y="950699"/>
                </a:cubicBezTo>
                <a:cubicBezTo>
                  <a:pt x="1870396" y="914554"/>
                  <a:pt x="1870055" y="879740"/>
                  <a:pt x="1870072" y="846258"/>
                </a:cubicBezTo>
                <a:cubicBezTo>
                  <a:pt x="1870072" y="841727"/>
                  <a:pt x="1870072" y="837170"/>
                  <a:pt x="1870072" y="832588"/>
                </a:cubicBezTo>
                <a:cubicBezTo>
                  <a:pt x="1870072" y="828006"/>
                  <a:pt x="1870072" y="823552"/>
                  <a:pt x="1870072" y="819226"/>
                </a:cubicBezTo>
                <a:cubicBezTo>
                  <a:pt x="1877701" y="818978"/>
                  <a:pt x="1885278" y="818654"/>
                  <a:pt x="1892804" y="818253"/>
                </a:cubicBezTo>
                <a:cubicBezTo>
                  <a:pt x="1900330" y="817852"/>
                  <a:pt x="1907497" y="817630"/>
                  <a:pt x="1914306" y="817587"/>
                </a:cubicBezTo>
                <a:close/>
                <a:moveTo>
                  <a:pt x="1228811" y="815949"/>
                </a:moveTo>
                <a:cubicBezTo>
                  <a:pt x="1237357" y="815881"/>
                  <a:pt x="1246114" y="816427"/>
                  <a:pt x="1255085" y="817587"/>
                </a:cubicBezTo>
                <a:cubicBezTo>
                  <a:pt x="1264055" y="818748"/>
                  <a:pt x="1271933" y="820932"/>
                  <a:pt x="1278719" y="824141"/>
                </a:cubicBezTo>
                <a:cubicBezTo>
                  <a:pt x="1285504" y="827349"/>
                  <a:pt x="1289893" y="831991"/>
                  <a:pt x="1291886" y="838066"/>
                </a:cubicBezTo>
                <a:cubicBezTo>
                  <a:pt x="1294787" y="848698"/>
                  <a:pt x="1296459" y="858255"/>
                  <a:pt x="1296903" y="866736"/>
                </a:cubicBezTo>
                <a:cubicBezTo>
                  <a:pt x="1297347" y="875218"/>
                  <a:pt x="1297586" y="885184"/>
                  <a:pt x="1297620" y="896635"/>
                </a:cubicBezTo>
                <a:cubicBezTo>
                  <a:pt x="1297754" y="903244"/>
                  <a:pt x="1297850" y="910505"/>
                  <a:pt x="1297908" y="918419"/>
                </a:cubicBezTo>
                <a:cubicBezTo>
                  <a:pt x="1297966" y="926332"/>
                  <a:pt x="1298002" y="936202"/>
                  <a:pt x="1298014" y="948029"/>
                </a:cubicBezTo>
                <a:cubicBezTo>
                  <a:pt x="1298027" y="959857"/>
                  <a:pt x="1298032" y="974945"/>
                  <a:pt x="1298029" y="993295"/>
                </a:cubicBezTo>
                <a:cubicBezTo>
                  <a:pt x="1298080" y="1003808"/>
                  <a:pt x="1297876" y="1012784"/>
                  <a:pt x="1297415" y="1020225"/>
                </a:cubicBezTo>
                <a:cubicBezTo>
                  <a:pt x="1296954" y="1027665"/>
                  <a:pt x="1295930" y="1033160"/>
                  <a:pt x="1294343" y="1036710"/>
                </a:cubicBezTo>
                <a:cubicBezTo>
                  <a:pt x="1289531" y="1046446"/>
                  <a:pt x="1281544" y="1052777"/>
                  <a:pt x="1270383" y="1055704"/>
                </a:cubicBezTo>
                <a:cubicBezTo>
                  <a:pt x="1259222" y="1058631"/>
                  <a:pt x="1245501" y="1059945"/>
                  <a:pt x="1229221" y="1059646"/>
                </a:cubicBezTo>
                <a:cubicBezTo>
                  <a:pt x="1221633" y="1059788"/>
                  <a:pt x="1213007" y="1059232"/>
                  <a:pt x="1203342" y="1057978"/>
                </a:cubicBezTo>
                <a:cubicBezTo>
                  <a:pt x="1193676" y="1056724"/>
                  <a:pt x="1185080" y="1053922"/>
                  <a:pt x="1177554" y="1049574"/>
                </a:cubicBezTo>
                <a:cubicBezTo>
                  <a:pt x="1170027" y="1045225"/>
                  <a:pt x="1165678" y="1038480"/>
                  <a:pt x="1164508" y="1029338"/>
                </a:cubicBezTo>
                <a:cubicBezTo>
                  <a:pt x="1163134" y="1014132"/>
                  <a:pt x="1162298" y="998773"/>
                  <a:pt x="1161999" y="983260"/>
                </a:cubicBezTo>
                <a:cubicBezTo>
                  <a:pt x="1161700" y="967748"/>
                  <a:pt x="1161581" y="952389"/>
                  <a:pt x="1161641" y="937183"/>
                </a:cubicBezTo>
                <a:cubicBezTo>
                  <a:pt x="1161411" y="923659"/>
                  <a:pt x="1161154" y="910979"/>
                  <a:pt x="1160873" y="899144"/>
                </a:cubicBezTo>
                <a:cubicBezTo>
                  <a:pt x="1160591" y="887309"/>
                  <a:pt x="1160438" y="875141"/>
                  <a:pt x="1160412" y="862641"/>
                </a:cubicBezTo>
                <a:cubicBezTo>
                  <a:pt x="1160412" y="858613"/>
                  <a:pt x="1160412" y="854381"/>
                  <a:pt x="1160412" y="849944"/>
                </a:cubicBezTo>
                <a:cubicBezTo>
                  <a:pt x="1160992" y="837580"/>
                  <a:pt x="1165771" y="829132"/>
                  <a:pt x="1174747" y="824601"/>
                </a:cubicBezTo>
                <a:cubicBezTo>
                  <a:pt x="1183724" y="820070"/>
                  <a:pt x="1194646" y="817459"/>
                  <a:pt x="1207513" y="816768"/>
                </a:cubicBezTo>
                <a:cubicBezTo>
                  <a:pt x="1210218" y="816555"/>
                  <a:pt x="1213409" y="816367"/>
                  <a:pt x="1217087" y="816205"/>
                </a:cubicBezTo>
                <a:cubicBezTo>
                  <a:pt x="1220765" y="816043"/>
                  <a:pt x="1224673" y="815958"/>
                  <a:pt x="1228811" y="815949"/>
                </a:cubicBezTo>
                <a:close/>
                <a:moveTo>
                  <a:pt x="1628861" y="815540"/>
                </a:moveTo>
                <a:cubicBezTo>
                  <a:pt x="1637821" y="815403"/>
                  <a:pt x="1646114" y="816495"/>
                  <a:pt x="1653743" y="818816"/>
                </a:cubicBezTo>
                <a:cubicBezTo>
                  <a:pt x="1661371" y="821137"/>
                  <a:pt x="1667412" y="825506"/>
                  <a:pt x="1671867" y="831923"/>
                </a:cubicBezTo>
                <a:cubicBezTo>
                  <a:pt x="1676269" y="838791"/>
                  <a:pt x="1679239" y="846863"/>
                  <a:pt x="1680775" y="856139"/>
                </a:cubicBezTo>
                <a:cubicBezTo>
                  <a:pt x="1682311" y="865414"/>
                  <a:pt x="1683027" y="875227"/>
                  <a:pt x="1682925" y="885577"/>
                </a:cubicBezTo>
                <a:cubicBezTo>
                  <a:pt x="1682874" y="893606"/>
                  <a:pt x="1682669" y="901610"/>
                  <a:pt x="1682311" y="909588"/>
                </a:cubicBezTo>
                <a:cubicBezTo>
                  <a:pt x="1681952" y="917566"/>
                  <a:pt x="1681747" y="925263"/>
                  <a:pt x="1681696" y="932678"/>
                </a:cubicBezTo>
                <a:lnTo>
                  <a:pt x="1680877" y="941689"/>
                </a:lnTo>
                <a:cubicBezTo>
                  <a:pt x="1668709" y="942013"/>
                  <a:pt x="1655774" y="942184"/>
                  <a:pt x="1642070" y="942201"/>
                </a:cubicBezTo>
                <a:cubicBezTo>
                  <a:pt x="1628366" y="942218"/>
                  <a:pt x="1615635" y="942593"/>
                  <a:pt x="1603877" y="943327"/>
                </a:cubicBezTo>
                <a:cubicBezTo>
                  <a:pt x="1604284" y="949572"/>
                  <a:pt x="1604471" y="956969"/>
                  <a:pt x="1604438" y="965520"/>
                </a:cubicBezTo>
                <a:cubicBezTo>
                  <a:pt x="1604405" y="974070"/>
                  <a:pt x="1604987" y="982348"/>
                  <a:pt x="1606183" y="990352"/>
                </a:cubicBezTo>
                <a:cubicBezTo>
                  <a:pt x="1607379" y="998357"/>
                  <a:pt x="1610023" y="1004662"/>
                  <a:pt x="1614116" y="1009268"/>
                </a:cubicBezTo>
                <a:cubicBezTo>
                  <a:pt x="1623033" y="1013006"/>
                  <a:pt x="1632436" y="1015156"/>
                  <a:pt x="1642326" y="1015719"/>
                </a:cubicBezTo>
                <a:cubicBezTo>
                  <a:pt x="1652215" y="1016282"/>
                  <a:pt x="1661926" y="1016180"/>
                  <a:pt x="1671457" y="1015412"/>
                </a:cubicBezTo>
                <a:lnTo>
                  <a:pt x="1671867" y="1061285"/>
                </a:lnTo>
                <a:cubicBezTo>
                  <a:pt x="1666918" y="1061711"/>
                  <a:pt x="1661764" y="1062087"/>
                  <a:pt x="1656405" y="1062411"/>
                </a:cubicBezTo>
                <a:cubicBezTo>
                  <a:pt x="1651046" y="1062735"/>
                  <a:pt x="1645688" y="1062906"/>
                  <a:pt x="1640329" y="1062923"/>
                </a:cubicBezTo>
                <a:cubicBezTo>
                  <a:pt x="1628452" y="1063025"/>
                  <a:pt x="1617393" y="1062001"/>
                  <a:pt x="1607154" y="1059851"/>
                </a:cubicBezTo>
                <a:cubicBezTo>
                  <a:pt x="1596914" y="1057701"/>
                  <a:pt x="1588723" y="1053810"/>
                  <a:pt x="1582579" y="1048178"/>
                </a:cubicBezTo>
                <a:cubicBezTo>
                  <a:pt x="1573022" y="1037998"/>
                  <a:pt x="1566742" y="1023851"/>
                  <a:pt x="1563739" y="1005736"/>
                </a:cubicBezTo>
                <a:cubicBezTo>
                  <a:pt x="1560735" y="987621"/>
                  <a:pt x="1559370" y="968866"/>
                  <a:pt x="1559643" y="949471"/>
                </a:cubicBezTo>
                <a:cubicBezTo>
                  <a:pt x="1559660" y="945580"/>
                  <a:pt x="1559728" y="941791"/>
                  <a:pt x="1559848" y="938105"/>
                </a:cubicBezTo>
                <a:cubicBezTo>
                  <a:pt x="1559967" y="934419"/>
                  <a:pt x="1560035" y="930835"/>
                  <a:pt x="1560053" y="927353"/>
                </a:cubicBezTo>
                <a:cubicBezTo>
                  <a:pt x="1560053" y="923027"/>
                  <a:pt x="1560053" y="918471"/>
                  <a:pt x="1560053" y="913684"/>
                </a:cubicBezTo>
                <a:cubicBezTo>
                  <a:pt x="1560053" y="908897"/>
                  <a:pt x="1560053" y="904033"/>
                  <a:pt x="1560053" y="899093"/>
                </a:cubicBezTo>
                <a:cubicBezTo>
                  <a:pt x="1559549" y="881003"/>
                  <a:pt x="1561068" y="864245"/>
                  <a:pt x="1564609" y="848818"/>
                </a:cubicBezTo>
                <a:cubicBezTo>
                  <a:pt x="1568150" y="833390"/>
                  <a:pt x="1576734" y="823390"/>
                  <a:pt x="1590361" y="818816"/>
                </a:cubicBezTo>
                <a:cubicBezTo>
                  <a:pt x="1596163" y="818142"/>
                  <a:pt x="1602375" y="817442"/>
                  <a:pt x="1608997" y="816717"/>
                </a:cubicBezTo>
                <a:cubicBezTo>
                  <a:pt x="1615618" y="815992"/>
                  <a:pt x="1622240" y="815599"/>
                  <a:pt x="1628861" y="815540"/>
                </a:cubicBezTo>
                <a:close/>
                <a:moveTo>
                  <a:pt x="2019596" y="811034"/>
                </a:moveTo>
                <a:cubicBezTo>
                  <a:pt x="2034494" y="811000"/>
                  <a:pt x="2048727" y="812092"/>
                  <a:pt x="2062294" y="814311"/>
                </a:cubicBezTo>
                <a:cubicBezTo>
                  <a:pt x="2075861" y="816529"/>
                  <a:pt x="2085384" y="820079"/>
                  <a:pt x="2090862" y="824960"/>
                </a:cubicBezTo>
                <a:cubicBezTo>
                  <a:pt x="2093720" y="827912"/>
                  <a:pt x="2096092" y="831018"/>
                  <a:pt x="2097978" y="834278"/>
                </a:cubicBezTo>
                <a:cubicBezTo>
                  <a:pt x="2099864" y="837537"/>
                  <a:pt x="2101314" y="840438"/>
                  <a:pt x="2102330" y="842981"/>
                </a:cubicBezTo>
                <a:cubicBezTo>
                  <a:pt x="2104011" y="847608"/>
                  <a:pt x="2105180" y="857783"/>
                  <a:pt x="2105837" y="873507"/>
                </a:cubicBezTo>
                <a:cubicBezTo>
                  <a:pt x="2106494" y="889231"/>
                  <a:pt x="2106997" y="907931"/>
                  <a:pt x="2107347" y="929606"/>
                </a:cubicBezTo>
                <a:cubicBezTo>
                  <a:pt x="2107697" y="951282"/>
                  <a:pt x="2108252" y="973360"/>
                  <a:pt x="2109011" y="995842"/>
                </a:cubicBezTo>
                <a:cubicBezTo>
                  <a:pt x="2109770" y="1018324"/>
                  <a:pt x="2111093" y="1038636"/>
                  <a:pt x="2112979" y="1056779"/>
                </a:cubicBezTo>
                <a:cubicBezTo>
                  <a:pt x="2107134" y="1056796"/>
                  <a:pt x="2100291" y="1056865"/>
                  <a:pt x="2092449" y="1056984"/>
                </a:cubicBezTo>
                <a:cubicBezTo>
                  <a:pt x="2084607" y="1057103"/>
                  <a:pt x="2077662" y="1057172"/>
                  <a:pt x="2071612" y="1057189"/>
                </a:cubicBezTo>
                <a:cubicBezTo>
                  <a:pt x="2068710" y="1057197"/>
                  <a:pt x="2066424" y="1057180"/>
                  <a:pt x="2064751" y="1057138"/>
                </a:cubicBezTo>
                <a:cubicBezTo>
                  <a:pt x="2063079" y="1057095"/>
                  <a:pt x="2062226" y="1056975"/>
                  <a:pt x="2062191" y="1056779"/>
                </a:cubicBezTo>
                <a:lnTo>
                  <a:pt x="2063011" y="1031386"/>
                </a:lnTo>
                <a:cubicBezTo>
                  <a:pt x="2056765" y="1034884"/>
                  <a:pt x="2049392" y="1038229"/>
                  <a:pt x="2040893" y="1041420"/>
                </a:cubicBezTo>
                <a:cubicBezTo>
                  <a:pt x="2032395" y="1044611"/>
                  <a:pt x="2023384" y="1046318"/>
                  <a:pt x="2013862" y="1046540"/>
                </a:cubicBezTo>
                <a:cubicBezTo>
                  <a:pt x="2006558" y="1046472"/>
                  <a:pt x="1999458" y="1044970"/>
                  <a:pt x="1992564" y="1042034"/>
                </a:cubicBezTo>
                <a:cubicBezTo>
                  <a:pt x="1986668" y="1037529"/>
                  <a:pt x="1982384" y="1031181"/>
                  <a:pt x="1979713" y="1022989"/>
                </a:cubicBezTo>
                <a:cubicBezTo>
                  <a:pt x="1977043" y="1014798"/>
                  <a:pt x="1975728" y="1005992"/>
                  <a:pt x="1975771" y="996572"/>
                </a:cubicBezTo>
                <a:cubicBezTo>
                  <a:pt x="1975805" y="988269"/>
                  <a:pt x="1976659" y="980402"/>
                  <a:pt x="1978331" y="972970"/>
                </a:cubicBezTo>
                <a:cubicBezTo>
                  <a:pt x="1980003" y="965538"/>
                  <a:pt x="1982290" y="959206"/>
                  <a:pt x="1985191" y="953976"/>
                </a:cubicBezTo>
                <a:cubicBezTo>
                  <a:pt x="1989156" y="947630"/>
                  <a:pt x="1995608" y="942710"/>
                  <a:pt x="2004547" y="939216"/>
                </a:cubicBezTo>
                <a:cubicBezTo>
                  <a:pt x="2013488" y="935722"/>
                  <a:pt x="2023246" y="933229"/>
                  <a:pt x="2033825" y="931737"/>
                </a:cubicBezTo>
                <a:cubicBezTo>
                  <a:pt x="2044403" y="930246"/>
                  <a:pt x="2054131" y="929331"/>
                  <a:pt x="2063011" y="928992"/>
                </a:cubicBezTo>
                <a:cubicBezTo>
                  <a:pt x="2062826" y="922757"/>
                  <a:pt x="2062694" y="914975"/>
                  <a:pt x="2062616" y="905646"/>
                </a:cubicBezTo>
                <a:cubicBezTo>
                  <a:pt x="2062538" y="896317"/>
                  <a:pt x="2061982" y="887625"/>
                  <a:pt x="2060947" y="879570"/>
                </a:cubicBezTo>
                <a:cubicBezTo>
                  <a:pt x="2059914" y="871515"/>
                  <a:pt x="2057871" y="866281"/>
                  <a:pt x="2054819" y="863869"/>
                </a:cubicBezTo>
                <a:cubicBezTo>
                  <a:pt x="2050728" y="861468"/>
                  <a:pt x="2044893" y="859809"/>
                  <a:pt x="2037314" y="858894"/>
                </a:cubicBezTo>
                <a:cubicBezTo>
                  <a:pt x="2029734" y="857979"/>
                  <a:pt x="2022018" y="857473"/>
                  <a:pt x="2014165" y="857377"/>
                </a:cubicBezTo>
                <a:cubicBezTo>
                  <a:pt x="2006312" y="857281"/>
                  <a:pt x="1999931" y="857261"/>
                  <a:pt x="1995021" y="857316"/>
                </a:cubicBezTo>
                <a:cubicBezTo>
                  <a:pt x="1994680" y="849056"/>
                  <a:pt x="1994543" y="840592"/>
                  <a:pt x="1994612" y="831923"/>
                </a:cubicBezTo>
                <a:cubicBezTo>
                  <a:pt x="1994543" y="825779"/>
                  <a:pt x="1994680" y="819226"/>
                  <a:pt x="1995021" y="812263"/>
                </a:cubicBezTo>
                <a:cubicBezTo>
                  <a:pt x="2002394" y="811444"/>
                  <a:pt x="2010585" y="811034"/>
                  <a:pt x="2019596" y="811034"/>
                </a:cubicBezTo>
                <a:close/>
                <a:moveTo>
                  <a:pt x="1402928" y="809806"/>
                </a:moveTo>
                <a:cubicBezTo>
                  <a:pt x="1402757" y="814942"/>
                  <a:pt x="1402792" y="819823"/>
                  <a:pt x="1403030" y="824448"/>
                </a:cubicBezTo>
                <a:cubicBezTo>
                  <a:pt x="1403269" y="829073"/>
                  <a:pt x="1403508" y="833339"/>
                  <a:pt x="1403747" y="837247"/>
                </a:cubicBezTo>
                <a:cubicBezTo>
                  <a:pt x="1411981" y="832844"/>
                  <a:pt x="1420702" y="828544"/>
                  <a:pt x="1429909" y="824345"/>
                </a:cubicBezTo>
                <a:cubicBezTo>
                  <a:pt x="1439116" y="820147"/>
                  <a:pt x="1448553" y="817895"/>
                  <a:pt x="1458221" y="817587"/>
                </a:cubicBezTo>
                <a:cubicBezTo>
                  <a:pt x="1461924" y="817570"/>
                  <a:pt x="1465678" y="818014"/>
                  <a:pt x="1469484" y="818919"/>
                </a:cubicBezTo>
                <a:cubicBezTo>
                  <a:pt x="1473290" y="819823"/>
                  <a:pt x="1477044" y="821291"/>
                  <a:pt x="1480747" y="823321"/>
                </a:cubicBezTo>
                <a:cubicBezTo>
                  <a:pt x="1490091" y="832759"/>
                  <a:pt x="1496183" y="843988"/>
                  <a:pt x="1499025" y="857009"/>
                </a:cubicBezTo>
                <a:cubicBezTo>
                  <a:pt x="1501866" y="870030"/>
                  <a:pt x="1503146" y="883512"/>
                  <a:pt x="1502864" y="897455"/>
                </a:cubicBezTo>
                <a:cubicBezTo>
                  <a:pt x="1502847" y="902796"/>
                  <a:pt x="1502779" y="908086"/>
                  <a:pt x="1502660" y="913326"/>
                </a:cubicBezTo>
                <a:cubicBezTo>
                  <a:pt x="1502540" y="918565"/>
                  <a:pt x="1502472" y="923650"/>
                  <a:pt x="1502455" y="928582"/>
                </a:cubicBezTo>
                <a:cubicBezTo>
                  <a:pt x="1502506" y="942115"/>
                  <a:pt x="1502711" y="956314"/>
                  <a:pt x="1503069" y="971178"/>
                </a:cubicBezTo>
                <a:cubicBezTo>
                  <a:pt x="1503428" y="986042"/>
                  <a:pt x="1503632" y="1001470"/>
                  <a:pt x="1503684" y="1017460"/>
                </a:cubicBezTo>
                <a:cubicBezTo>
                  <a:pt x="1503615" y="1030157"/>
                  <a:pt x="1503342" y="1043263"/>
                  <a:pt x="1502864" y="1056779"/>
                </a:cubicBezTo>
                <a:lnTo>
                  <a:pt x="1455763" y="1057189"/>
                </a:lnTo>
                <a:cubicBezTo>
                  <a:pt x="1456369" y="1024269"/>
                  <a:pt x="1456386" y="993039"/>
                  <a:pt x="1455815" y="963499"/>
                </a:cubicBezTo>
                <a:cubicBezTo>
                  <a:pt x="1455243" y="933958"/>
                  <a:pt x="1454133" y="904571"/>
                  <a:pt x="1452487" y="875337"/>
                </a:cubicBezTo>
                <a:cubicBezTo>
                  <a:pt x="1450422" y="871703"/>
                  <a:pt x="1447998" y="869143"/>
                  <a:pt x="1445217" y="867658"/>
                </a:cubicBezTo>
                <a:cubicBezTo>
                  <a:pt x="1442435" y="866173"/>
                  <a:pt x="1439397" y="865456"/>
                  <a:pt x="1436104" y="865508"/>
                </a:cubicBezTo>
                <a:cubicBezTo>
                  <a:pt x="1430233" y="865747"/>
                  <a:pt x="1424260" y="867317"/>
                  <a:pt x="1418185" y="870218"/>
                </a:cubicBezTo>
                <a:cubicBezTo>
                  <a:pt x="1412109" y="873119"/>
                  <a:pt x="1406751" y="875918"/>
                  <a:pt x="1402109" y="878614"/>
                </a:cubicBezTo>
                <a:cubicBezTo>
                  <a:pt x="1401597" y="906627"/>
                  <a:pt x="1401597" y="935792"/>
                  <a:pt x="1402109" y="966110"/>
                </a:cubicBezTo>
                <a:cubicBezTo>
                  <a:pt x="1402621" y="996427"/>
                  <a:pt x="1403030" y="1026923"/>
                  <a:pt x="1403338" y="1057598"/>
                </a:cubicBezTo>
                <a:cubicBezTo>
                  <a:pt x="1397194" y="1058076"/>
                  <a:pt x="1391460" y="1058349"/>
                  <a:pt x="1386136" y="1058417"/>
                </a:cubicBezTo>
                <a:cubicBezTo>
                  <a:pt x="1380905" y="1058383"/>
                  <a:pt x="1375802" y="1058247"/>
                  <a:pt x="1370828" y="1058008"/>
                </a:cubicBezTo>
                <a:cubicBezTo>
                  <a:pt x="1365853" y="1057769"/>
                  <a:pt x="1360443" y="1057632"/>
                  <a:pt x="1354598" y="1057598"/>
                </a:cubicBezTo>
                <a:lnTo>
                  <a:pt x="1356237" y="811444"/>
                </a:lnTo>
                <a:cubicBezTo>
                  <a:pt x="1365017" y="811401"/>
                  <a:pt x="1372952" y="811179"/>
                  <a:pt x="1380043" y="810778"/>
                </a:cubicBezTo>
                <a:cubicBezTo>
                  <a:pt x="1387134" y="810377"/>
                  <a:pt x="1394762" y="810053"/>
                  <a:pt x="1402928" y="809806"/>
                </a:cubicBezTo>
                <a:close/>
                <a:moveTo>
                  <a:pt x="802853" y="809806"/>
                </a:moveTo>
                <a:cubicBezTo>
                  <a:pt x="802682" y="814942"/>
                  <a:pt x="802717" y="819823"/>
                  <a:pt x="802956" y="824448"/>
                </a:cubicBezTo>
                <a:cubicBezTo>
                  <a:pt x="803194" y="829073"/>
                  <a:pt x="803433" y="833339"/>
                  <a:pt x="803672" y="837247"/>
                </a:cubicBezTo>
                <a:cubicBezTo>
                  <a:pt x="811906" y="832844"/>
                  <a:pt x="820627" y="828544"/>
                  <a:pt x="829834" y="824345"/>
                </a:cubicBezTo>
                <a:cubicBezTo>
                  <a:pt x="839041" y="820147"/>
                  <a:pt x="848478" y="817895"/>
                  <a:pt x="858146" y="817587"/>
                </a:cubicBezTo>
                <a:cubicBezTo>
                  <a:pt x="861849" y="817570"/>
                  <a:pt x="865603" y="818014"/>
                  <a:pt x="869409" y="818919"/>
                </a:cubicBezTo>
                <a:cubicBezTo>
                  <a:pt x="873215" y="819823"/>
                  <a:pt x="876969" y="821291"/>
                  <a:pt x="880672" y="823321"/>
                </a:cubicBezTo>
                <a:cubicBezTo>
                  <a:pt x="890016" y="832759"/>
                  <a:pt x="896108" y="843988"/>
                  <a:pt x="898950" y="857009"/>
                </a:cubicBezTo>
                <a:cubicBezTo>
                  <a:pt x="901791" y="870030"/>
                  <a:pt x="903071" y="883512"/>
                  <a:pt x="902789" y="897455"/>
                </a:cubicBezTo>
                <a:cubicBezTo>
                  <a:pt x="902772" y="902796"/>
                  <a:pt x="902704" y="908086"/>
                  <a:pt x="902585" y="913326"/>
                </a:cubicBezTo>
                <a:cubicBezTo>
                  <a:pt x="902465" y="918565"/>
                  <a:pt x="902397" y="923650"/>
                  <a:pt x="902380" y="928582"/>
                </a:cubicBezTo>
                <a:cubicBezTo>
                  <a:pt x="902431" y="942115"/>
                  <a:pt x="902636" y="956314"/>
                  <a:pt x="902994" y="971178"/>
                </a:cubicBezTo>
                <a:cubicBezTo>
                  <a:pt x="903352" y="986042"/>
                  <a:pt x="903557" y="1001470"/>
                  <a:pt x="903609" y="1017460"/>
                </a:cubicBezTo>
                <a:cubicBezTo>
                  <a:pt x="903540" y="1030157"/>
                  <a:pt x="903267" y="1043263"/>
                  <a:pt x="902789" y="1056779"/>
                </a:cubicBezTo>
                <a:lnTo>
                  <a:pt x="855688" y="1057189"/>
                </a:lnTo>
                <a:cubicBezTo>
                  <a:pt x="856294" y="1024269"/>
                  <a:pt x="856311" y="993039"/>
                  <a:pt x="855739" y="963499"/>
                </a:cubicBezTo>
                <a:cubicBezTo>
                  <a:pt x="855168" y="933958"/>
                  <a:pt x="854058" y="904571"/>
                  <a:pt x="852412" y="875337"/>
                </a:cubicBezTo>
                <a:cubicBezTo>
                  <a:pt x="850347" y="871703"/>
                  <a:pt x="847923" y="869143"/>
                  <a:pt x="845142" y="867658"/>
                </a:cubicBezTo>
                <a:cubicBezTo>
                  <a:pt x="842360" y="866173"/>
                  <a:pt x="839322" y="865456"/>
                  <a:pt x="836029" y="865508"/>
                </a:cubicBezTo>
                <a:cubicBezTo>
                  <a:pt x="830158" y="865747"/>
                  <a:pt x="824185" y="867317"/>
                  <a:pt x="818110" y="870218"/>
                </a:cubicBezTo>
                <a:cubicBezTo>
                  <a:pt x="812034" y="873119"/>
                  <a:pt x="806676" y="875918"/>
                  <a:pt x="802034" y="878614"/>
                </a:cubicBezTo>
                <a:cubicBezTo>
                  <a:pt x="801522" y="906627"/>
                  <a:pt x="801522" y="935792"/>
                  <a:pt x="802034" y="966110"/>
                </a:cubicBezTo>
                <a:cubicBezTo>
                  <a:pt x="802546" y="996427"/>
                  <a:pt x="802956" y="1026923"/>
                  <a:pt x="803263" y="1057598"/>
                </a:cubicBezTo>
                <a:cubicBezTo>
                  <a:pt x="797119" y="1058076"/>
                  <a:pt x="791385" y="1058349"/>
                  <a:pt x="786060" y="1058417"/>
                </a:cubicBezTo>
                <a:cubicBezTo>
                  <a:pt x="780830" y="1058383"/>
                  <a:pt x="775727" y="1058247"/>
                  <a:pt x="770753" y="1058008"/>
                </a:cubicBezTo>
                <a:cubicBezTo>
                  <a:pt x="765778" y="1057769"/>
                  <a:pt x="760368" y="1057632"/>
                  <a:pt x="754523" y="1057598"/>
                </a:cubicBezTo>
                <a:lnTo>
                  <a:pt x="756162" y="811444"/>
                </a:lnTo>
                <a:cubicBezTo>
                  <a:pt x="764942" y="811401"/>
                  <a:pt x="772877" y="811179"/>
                  <a:pt x="779968" y="810778"/>
                </a:cubicBezTo>
                <a:cubicBezTo>
                  <a:pt x="787059" y="810377"/>
                  <a:pt x="794687" y="810053"/>
                  <a:pt x="802853" y="809806"/>
                </a:cubicBezTo>
                <a:close/>
                <a:moveTo>
                  <a:pt x="1801026" y="808577"/>
                </a:moveTo>
                <a:lnTo>
                  <a:pt x="1814541" y="854040"/>
                </a:lnTo>
                <a:cubicBezTo>
                  <a:pt x="1803628" y="857077"/>
                  <a:pt x="1795761" y="860217"/>
                  <a:pt x="1790940" y="863460"/>
                </a:cubicBezTo>
                <a:cubicBezTo>
                  <a:pt x="1786119" y="866702"/>
                  <a:pt x="1783474" y="872709"/>
                  <a:pt x="1783004" y="881481"/>
                </a:cubicBezTo>
                <a:cubicBezTo>
                  <a:pt x="1783004" y="883119"/>
                  <a:pt x="1783004" y="884758"/>
                  <a:pt x="1783004" y="886396"/>
                </a:cubicBezTo>
                <a:cubicBezTo>
                  <a:pt x="1783194" y="897338"/>
                  <a:pt x="1785090" y="906627"/>
                  <a:pt x="1788693" y="914262"/>
                </a:cubicBezTo>
                <a:cubicBezTo>
                  <a:pt x="1792296" y="921898"/>
                  <a:pt x="1796467" y="929396"/>
                  <a:pt x="1801208" y="936759"/>
                </a:cubicBezTo>
                <a:cubicBezTo>
                  <a:pt x="1805948" y="944121"/>
                  <a:pt x="1810120" y="952863"/>
                  <a:pt x="1813722" y="962987"/>
                </a:cubicBezTo>
                <a:cubicBezTo>
                  <a:pt x="1815753" y="969147"/>
                  <a:pt x="1817221" y="975154"/>
                  <a:pt x="1818125" y="981008"/>
                </a:cubicBezTo>
                <a:cubicBezTo>
                  <a:pt x="1819030" y="986861"/>
                  <a:pt x="1819473" y="992459"/>
                  <a:pt x="1819456" y="997800"/>
                </a:cubicBezTo>
                <a:cubicBezTo>
                  <a:pt x="1819388" y="1007937"/>
                  <a:pt x="1818091" y="1016846"/>
                  <a:pt x="1815565" y="1024525"/>
                </a:cubicBezTo>
                <a:cubicBezTo>
                  <a:pt x="1813040" y="1032205"/>
                  <a:pt x="1809695" y="1038041"/>
                  <a:pt x="1805531" y="1042034"/>
                </a:cubicBezTo>
                <a:cubicBezTo>
                  <a:pt x="1797633" y="1049364"/>
                  <a:pt x="1788672" y="1054501"/>
                  <a:pt x="1778651" y="1057447"/>
                </a:cubicBezTo>
                <a:cubicBezTo>
                  <a:pt x="1768629" y="1060392"/>
                  <a:pt x="1759062" y="1062222"/>
                  <a:pt x="1749950" y="1062938"/>
                </a:cubicBezTo>
                <a:cubicBezTo>
                  <a:pt x="1740838" y="1063654"/>
                  <a:pt x="1733699" y="1064331"/>
                  <a:pt x="1728531" y="1064971"/>
                </a:cubicBezTo>
                <a:lnTo>
                  <a:pt x="1721977" y="1018689"/>
                </a:lnTo>
                <a:cubicBezTo>
                  <a:pt x="1728371" y="1017713"/>
                  <a:pt x="1735243" y="1016980"/>
                  <a:pt x="1742593" y="1016489"/>
                </a:cubicBezTo>
                <a:cubicBezTo>
                  <a:pt x="1749942" y="1015999"/>
                  <a:pt x="1756268" y="1014234"/>
                  <a:pt x="1761570" y="1011195"/>
                </a:cubicBezTo>
                <a:cubicBezTo>
                  <a:pt x="1766871" y="1008156"/>
                  <a:pt x="1769648" y="1002326"/>
                  <a:pt x="1769898" y="993705"/>
                </a:cubicBezTo>
                <a:cubicBezTo>
                  <a:pt x="1769915" y="992280"/>
                  <a:pt x="1769881" y="990829"/>
                  <a:pt x="1769795" y="989353"/>
                </a:cubicBezTo>
                <a:cubicBezTo>
                  <a:pt x="1769710" y="987877"/>
                  <a:pt x="1769471" y="986324"/>
                  <a:pt x="1769079" y="984694"/>
                </a:cubicBezTo>
                <a:cubicBezTo>
                  <a:pt x="1766910" y="975428"/>
                  <a:pt x="1763102" y="966610"/>
                  <a:pt x="1757656" y="958239"/>
                </a:cubicBezTo>
                <a:cubicBezTo>
                  <a:pt x="1752210" y="949868"/>
                  <a:pt x="1746673" y="940200"/>
                  <a:pt x="1741046" y="929235"/>
                </a:cubicBezTo>
                <a:cubicBezTo>
                  <a:pt x="1735418" y="918270"/>
                  <a:pt x="1731246" y="904263"/>
                  <a:pt x="1728531" y="887215"/>
                </a:cubicBezTo>
                <a:cubicBezTo>
                  <a:pt x="1728334" y="886379"/>
                  <a:pt x="1728215" y="885492"/>
                  <a:pt x="1728172" y="884553"/>
                </a:cubicBezTo>
                <a:cubicBezTo>
                  <a:pt x="1728130" y="883614"/>
                  <a:pt x="1728112" y="882727"/>
                  <a:pt x="1728121" y="881891"/>
                </a:cubicBezTo>
                <a:cubicBezTo>
                  <a:pt x="1728215" y="872906"/>
                  <a:pt x="1730587" y="863332"/>
                  <a:pt x="1735238" y="853169"/>
                </a:cubicBezTo>
                <a:cubicBezTo>
                  <a:pt x="1739888" y="843007"/>
                  <a:pt x="1746254" y="834559"/>
                  <a:pt x="1754334" y="827827"/>
                </a:cubicBezTo>
                <a:cubicBezTo>
                  <a:pt x="1761501" y="822315"/>
                  <a:pt x="1768669" y="818287"/>
                  <a:pt x="1775837" y="815744"/>
                </a:cubicBezTo>
                <a:cubicBezTo>
                  <a:pt x="1783004" y="813202"/>
                  <a:pt x="1791400" y="810812"/>
                  <a:pt x="1801026" y="808577"/>
                </a:cubicBezTo>
                <a:close/>
                <a:moveTo>
                  <a:pt x="633460" y="730758"/>
                </a:moveTo>
                <a:cubicBezTo>
                  <a:pt x="638410" y="730809"/>
                  <a:pt x="644690" y="731014"/>
                  <a:pt x="652301" y="731372"/>
                </a:cubicBezTo>
                <a:cubicBezTo>
                  <a:pt x="659912" y="731730"/>
                  <a:pt x="667421" y="731935"/>
                  <a:pt x="674828" y="731986"/>
                </a:cubicBezTo>
                <a:cubicBezTo>
                  <a:pt x="676671" y="731969"/>
                  <a:pt x="678411" y="731901"/>
                  <a:pt x="680050" y="731781"/>
                </a:cubicBezTo>
                <a:cubicBezTo>
                  <a:pt x="681688" y="731662"/>
                  <a:pt x="683224" y="731594"/>
                  <a:pt x="684657" y="731577"/>
                </a:cubicBezTo>
                <a:cubicBezTo>
                  <a:pt x="685263" y="760375"/>
                  <a:pt x="685690" y="790120"/>
                  <a:pt x="685937" y="820813"/>
                </a:cubicBezTo>
                <a:cubicBezTo>
                  <a:pt x="686185" y="851505"/>
                  <a:pt x="686304" y="882377"/>
                  <a:pt x="686296" y="913428"/>
                </a:cubicBezTo>
                <a:cubicBezTo>
                  <a:pt x="686296" y="937857"/>
                  <a:pt x="686296" y="962108"/>
                  <a:pt x="686296" y="986179"/>
                </a:cubicBezTo>
                <a:cubicBezTo>
                  <a:pt x="686296" y="1010250"/>
                  <a:pt x="686296" y="1033783"/>
                  <a:pt x="686296" y="1056779"/>
                </a:cubicBezTo>
                <a:lnTo>
                  <a:pt x="628955" y="1056779"/>
                </a:lnTo>
                <a:lnTo>
                  <a:pt x="629365" y="1034662"/>
                </a:lnTo>
                <a:lnTo>
                  <a:pt x="627317" y="731577"/>
                </a:lnTo>
                <a:cubicBezTo>
                  <a:pt x="627573" y="731184"/>
                  <a:pt x="628290" y="730945"/>
                  <a:pt x="629467" y="730860"/>
                </a:cubicBezTo>
                <a:cubicBezTo>
                  <a:pt x="630645" y="730775"/>
                  <a:pt x="631976" y="730740"/>
                  <a:pt x="633460" y="730758"/>
                </a:cubicBezTo>
                <a:close/>
                <a:moveTo>
                  <a:pt x="36453" y="729529"/>
                </a:moveTo>
                <a:cubicBezTo>
                  <a:pt x="38108" y="729529"/>
                  <a:pt x="39405" y="729529"/>
                  <a:pt x="40343" y="729529"/>
                </a:cubicBezTo>
                <a:cubicBezTo>
                  <a:pt x="41282" y="729529"/>
                  <a:pt x="41760" y="729529"/>
                  <a:pt x="41777" y="729529"/>
                </a:cubicBezTo>
                <a:lnTo>
                  <a:pt x="42596" y="742226"/>
                </a:lnTo>
                <a:cubicBezTo>
                  <a:pt x="43637" y="760605"/>
                  <a:pt x="44115" y="777296"/>
                  <a:pt x="44030" y="792296"/>
                </a:cubicBezTo>
                <a:cubicBezTo>
                  <a:pt x="43944" y="807297"/>
                  <a:pt x="44422" y="819687"/>
                  <a:pt x="45463" y="829465"/>
                </a:cubicBezTo>
                <a:cubicBezTo>
                  <a:pt x="51197" y="826709"/>
                  <a:pt x="56317" y="824746"/>
                  <a:pt x="60822" y="823577"/>
                </a:cubicBezTo>
                <a:cubicBezTo>
                  <a:pt x="65328" y="822408"/>
                  <a:pt x="70447" y="821367"/>
                  <a:pt x="76181" y="820454"/>
                </a:cubicBezTo>
                <a:cubicBezTo>
                  <a:pt x="79057" y="820028"/>
                  <a:pt x="81907" y="819652"/>
                  <a:pt x="84731" y="819328"/>
                </a:cubicBezTo>
                <a:cubicBezTo>
                  <a:pt x="87556" y="819004"/>
                  <a:pt x="90303" y="818833"/>
                  <a:pt x="92974" y="818816"/>
                </a:cubicBezTo>
                <a:cubicBezTo>
                  <a:pt x="97095" y="818748"/>
                  <a:pt x="101140" y="819294"/>
                  <a:pt x="105108" y="820454"/>
                </a:cubicBezTo>
                <a:cubicBezTo>
                  <a:pt x="109075" y="821615"/>
                  <a:pt x="112813" y="823799"/>
                  <a:pt x="116320" y="827008"/>
                </a:cubicBezTo>
                <a:cubicBezTo>
                  <a:pt x="122079" y="837443"/>
                  <a:pt x="125817" y="847904"/>
                  <a:pt x="127532" y="858391"/>
                </a:cubicBezTo>
                <a:cubicBezTo>
                  <a:pt x="129247" y="868878"/>
                  <a:pt x="130015" y="879442"/>
                  <a:pt x="129836" y="890082"/>
                </a:cubicBezTo>
                <a:cubicBezTo>
                  <a:pt x="129836" y="890960"/>
                  <a:pt x="129836" y="892436"/>
                  <a:pt x="129836" y="894512"/>
                </a:cubicBezTo>
                <a:cubicBezTo>
                  <a:pt x="129836" y="896587"/>
                  <a:pt x="129836" y="900552"/>
                  <a:pt x="129836" y="906404"/>
                </a:cubicBezTo>
                <a:cubicBezTo>
                  <a:pt x="129836" y="912257"/>
                  <a:pt x="129836" y="921288"/>
                  <a:pt x="129836" y="933497"/>
                </a:cubicBezTo>
                <a:cubicBezTo>
                  <a:pt x="130006" y="950972"/>
                  <a:pt x="129460" y="968447"/>
                  <a:pt x="128197" y="985923"/>
                </a:cubicBezTo>
                <a:cubicBezTo>
                  <a:pt x="126934" y="1003398"/>
                  <a:pt x="123931" y="1019235"/>
                  <a:pt x="119187" y="1033433"/>
                </a:cubicBezTo>
                <a:cubicBezTo>
                  <a:pt x="114818" y="1038101"/>
                  <a:pt x="109937" y="1041463"/>
                  <a:pt x="104544" y="1043519"/>
                </a:cubicBezTo>
                <a:cubicBezTo>
                  <a:pt x="99152" y="1045576"/>
                  <a:pt x="93656" y="1046582"/>
                  <a:pt x="88059" y="1046540"/>
                </a:cubicBezTo>
                <a:cubicBezTo>
                  <a:pt x="81915" y="1046608"/>
                  <a:pt x="76181" y="1045652"/>
                  <a:pt x="70857" y="1043673"/>
                </a:cubicBezTo>
                <a:cubicBezTo>
                  <a:pt x="67904" y="1042666"/>
                  <a:pt x="64594" y="1041403"/>
                  <a:pt x="60925" y="1039884"/>
                </a:cubicBezTo>
                <a:cubicBezTo>
                  <a:pt x="57256" y="1038365"/>
                  <a:pt x="53740" y="1036488"/>
                  <a:pt x="50378" y="1034253"/>
                </a:cubicBezTo>
                <a:cubicBezTo>
                  <a:pt x="50788" y="1037017"/>
                  <a:pt x="50992" y="1040601"/>
                  <a:pt x="50992" y="1045004"/>
                </a:cubicBezTo>
                <a:cubicBezTo>
                  <a:pt x="50992" y="1049407"/>
                  <a:pt x="50788" y="1054015"/>
                  <a:pt x="50378" y="1058827"/>
                </a:cubicBezTo>
                <a:cubicBezTo>
                  <a:pt x="49124" y="1059023"/>
                  <a:pt x="47639" y="1059143"/>
                  <a:pt x="45924" y="1059185"/>
                </a:cubicBezTo>
                <a:cubicBezTo>
                  <a:pt x="44209" y="1059228"/>
                  <a:pt x="42417" y="1059245"/>
                  <a:pt x="40548" y="1059237"/>
                </a:cubicBezTo>
                <a:cubicBezTo>
                  <a:pt x="36128" y="1059220"/>
                  <a:pt x="31452" y="1059151"/>
                  <a:pt x="26520" y="1059032"/>
                </a:cubicBezTo>
                <a:cubicBezTo>
                  <a:pt x="21588" y="1058912"/>
                  <a:pt x="17117" y="1058844"/>
                  <a:pt x="13107" y="1058827"/>
                </a:cubicBezTo>
                <a:cubicBezTo>
                  <a:pt x="11127" y="1058827"/>
                  <a:pt x="9352" y="1058827"/>
                  <a:pt x="7782" y="1058827"/>
                </a:cubicBezTo>
                <a:cubicBezTo>
                  <a:pt x="6465" y="1026759"/>
                  <a:pt x="5459" y="991915"/>
                  <a:pt x="4764" y="954294"/>
                </a:cubicBezTo>
                <a:cubicBezTo>
                  <a:pt x="4068" y="916674"/>
                  <a:pt x="3396" y="878644"/>
                  <a:pt x="2746" y="840205"/>
                </a:cubicBezTo>
                <a:cubicBezTo>
                  <a:pt x="2096" y="801766"/>
                  <a:pt x="1181" y="765283"/>
                  <a:pt x="0" y="730758"/>
                </a:cubicBezTo>
                <a:cubicBezTo>
                  <a:pt x="4156" y="730348"/>
                  <a:pt x="9975" y="730041"/>
                  <a:pt x="17458" y="729836"/>
                </a:cubicBezTo>
                <a:cubicBezTo>
                  <a:pt x="24942" y="729631"/>
                  <a:pt x="31273" y="729529"/>
                  <a:pt x="36453" y="729529"/>
                </a:cubicBezTo>
                <a:close/>
                <a:moveTo>
                  <a:pt x="1887275" y="729119"/>
                </a:moveTo>
                <a:cubicBezTo>
                  <a:pt x="1892505" y="729128"/>
                  <a:pt x="1897403" y="730237"/>
                  <a:pt x="1901968" y="732447"/>
                </a:cubicBezTo>
                <a:cubicBezTo>
                  <a:pt x="1906533" y="734657"/>
                  <a:pt x="1910100" y="737917"/>
                  <a:pt x="1912668" y="742226"/>
                </a:cubicBezTo>
                <a:cubicBezTo>
                  <a:pt x="1915126" y="746799"/>
                  <a:pt x="1916354" y="751168"/>
                  <a:pt x="1916354" y="755332"/>
                </a:cubicBezTo>
                <a:cubicBezTo>
                  <a:pt x="1916277" y="759419"/>
                  <a:pt x="1915407" y="763327"/>
                  <a:pt x="1913743" y="767056"/>
                </a:cubicBezTo>
                <a:cubicBezTo>
                  <a:pt x="1912079" y="770785"/>
                  <a:pt x="1910083" y="774386"/>
                  <a:pt x="1907753" y="777859"/>
                </a:cubicBezTo>
                <a:cubicBezTo>
                  <a:pt x="1905663" y="779924"/>
                  <a:pt x="1903188" y="781528"/>
                  <a:pt x="1900330" y="782671"/>
                </a:cubicBezTo>
                <a:cubicBezTo>
                  <a:pt x="1897471" y="783815"/>
                  <a:pt x="1894485" y="784395"/>
                  <a:pt x="1891370" y="784412"/>
                </a:cubicBezTo>
                <a:cubicBezTo>
                  <a:pt x="1889092" y="784412"/>
                  <a:pt x="1886788" y="784105"/>
                  <a:pt x="1884459" y="783490"/>
                </a:cubicBezTo>
                <a:cubicBezTo>
                  <a:pt x="1882129" y="782876"/>
                  <a:pt x="1879928" y="781954"/>
                  <a:pt x="1877854" y="780726"/>
                </a:cubicBezTo>
                <a:cubicBezTo>
                  <a:pt x="1872692" y="777611"/>
                  <a:pt x="1868681" y="773806"/>
                  <a:pt x="1865823" y="769309"/>
                </a:cubicBezTo>
                <a:cubicBezTo>
                  <a:pt x="1862965" y="764812"/>
                  <a:pt x="1861514" y="759880"/>
                  <a:pt x="1861471" y="754513"/>
                </a:cubicBezTo>
                <a:cubicBezTo>
                  <a:pt x="1861471" y="751646"/>
                  <a:pt x="1861881" y="748779"/>
                  <a:pt x="1862700" y="745912"/>
                </a:cubicBezTo>
                <a:cubicBezTo>
                  <a:pt x="1864671" y="740016"/>
                  <a:pt x="1867897" y="735732"/>
                  <a:pt x="1872376" y="733061"/>
                </a:cubicBezTo>
                <a:cubicBezTo>
                  <a:pt x="1876856" y="730391"/>
                  <a:pt x="1881822" y="729077"/>
                  <a:pt x="1887275" y="729119"/>
                </a:cubicBezTo>
                <a:close/>
                <a:moveTo>
                  <a:pt x="1053770" y="729119"/>
                </a:moveTo>
                <a:lnTo>
                  <a:pt x="1097185" y="729938"/>
                </a:lnTo>
                <a:cubicBezTo>
                  <a:pt x="1096366" y="754103"/>
                  <a:pt x="1095957" y="779087"/>
                  <a:pt x="1095957" y="804891"/>
                </a:cubicBezTo>
                <a:cubicBezTo>
                  <a:pt x="1096093" y="844705"/>
                  <a:pt x="1096741" y="885696"/>
                  <a:pt x="1097902" y="927865"/>
                </a:cubicBezTo>
                <a:cubicBezTo>
                  <a:pt x="1099062" y="970035"/>
                  <a:pt x="1099916" y="1012869"/>
                  <a:pt x="1100462" y="1056370"/>
                </a:cubicBezTo>
                <a:lnTo>
                  <a:pt x="1060733" y="1058827"/>
                </a:lnTo>
                <a:lnTo>
                  <a:pt x="1058685" y="1034253"/>
                </a:lnTo>
                <a:cubicBezTo>
                  <a:pt x="1053949" y="1037367"/>
                  <a:pt x="1049700" y="1040046"/>
                  <a:pt x="1045937" y="1042290"/>
                </a:cubicBezTo>
                <a:cubicBezTo>
                  <a:pt x="1042174" y="1044535"/>
                  <a:pt x="1037822" y="1046088"/>
                  <a:pt x="1032882" y="1046949"/>
                </a:cubicBezTo>
                <a:cubicBezTo>
                  <a:pt x="1028138" y="1047820"/>
                  <a:pt x="1023291" y="1048639"/>
                  <a:pt x="1018342" y="1049407"/>
                </a:cubicBezTo>
                <a:cubicBezTo>
                  <a:pt x="1013393" y="1050175"/>
                  <a:pt x="1008546" y="1050584"/>
                  <a:pt x="1003802" y="1050636"/>
                </a:cubicBezTo>
                <a:cubicBezTo>
                  <a:pt x="999237" y="1050695"/>
                  <a:pt x="994954" y="1050064"/>
                  <a:pt x="990952" y="1048741"/>
                </a:cubicBezTo>
                <a:cubicBezTo>
                  <a:pt x="986950" y="1047419"/>
                  <a:pt x="983588" y="1045047"/>
                  <a:pt x="980866" y="1041625"/>
                </a:cubicBezTo>
                <a:cubicBezTo>
                  <a:pt x="972470" y="1026146"/>
                  <a:pt x="966838" y="1008569"/>
                  <a:pt x="963971" y="988892"/>
                </a:cubicBezTo>
                <a:cubicBezTo>
                  <a:pt x="961104" y="969215"/>
                  <a:pt x="959773" y="949385"/>
                  <a:pt x="959978" y="929401"/>
                </a:cubicBezTo>
                <a:cubicBezTo>
                  <a:pt x="959995" y="925536"/>
                  <a:pt x="960063" y="921799"/>
                  <a:pt x="960182" y="918189"/>
                </a:cubicBezTo>
                <a:cubicBezTo>
                  <a:pt x="960302" y="914580"/>
                  <a:pt x="960370" y="910945"/>
                  <a:pt x="960387" y="907284"/>
                </a:cubicBezTo>
                <a:cubicBezTo>
                  <a:pt x="960370" y="906056"/>
                  <a:pt x="960302" y="904725"/>
                  <a:pt x="960182" y="903291"/>
                </a:cubicBezTo>
                <a:cubicBezTo>
                  <a:pt x="960063" y="901857"/>
                  <a:pt x="959995" y="900322"/>
                  <a:pt x="959978" y="898683"/>
                </a:cubicBezTo>
                <a:cubicBezTo>
                  <a:pt x="959679" y="887369"/>
                  <a:pt x="961505" y="874774"/>
                  <a:pt x="965456" y="860900"/>
                </a:cubicBezTo>
                <a:cubicBezTo>
                  <a:pt x="969406" y="847026"/>
                  <a:pt x="977273" y="835865"/>
                  <a:pt x="989057" y="827417"/>
                </a:cubicBezTo>
                <a:cubicBezTo>
                  <a:pt x="994570" y="823944"/>
                  <a:pt x="1000133" y="821367"/>
                  <a:pt x="1005748" y="819687"/>
                </a:cubicBezTo>
                <a:cubicBezTo>
                  <a:pt x="1011362" y="818006"/>
                  <a:pt x="1017130" y="817169"/>
                  <a:pt x="1023052" y="817178"/>
                </a:cubicBezTo>
                <a:cubicBezTo>
                  <a:pt x="1027984" y="817178"/>
                  <a:pt x="1032967" y="817690"/>
                  <a:pt x="1038002" y="818714"/>
                </a:cubicBezTo>
                <a:cubicBezTo>
                  <a:pt x="1043036" y="819738"/>
                  <a:pt x="1048019" y="821274"/>
                  <a:pt x="1052951" y="823321"/>
                </a:cubicBezTo>
                <a:cubicBezTo>
                  <a:pt x="1052908" y="801324"/>
                  <a:pt x="1053199" y="782040"/>
                  <a:pt x="1053822" y="765469"/>
                </a:cubicBezTo>
                <a:cubicBezTo>
                  <a:pt x="1054444" y="748898"/>
                  <a:pt x="1054427" y="736782"/>
                  <a:pt x="1053770" y="729119"/>
                </a:cubicBezTo>
                <a:close/>
                <a:moveTo>
                  <a:pt x="218961" y="714374"/>
                </a:moveTo>
                <a:cubicBezTo>
                  <a:pt x="226931" y="721713"/>
                  <a:pt x="233620" y="729870"/>
                  <a:pt x="239030" y="738847"/>
                </a:cubicBezTo>
                <a:cubicBezTo>
                  <a:pt x="244440" y="747823"/>
                  <a:pt x="248672" y="756595"/>
                  <a:pt x="251727" y="765162"/>
                </a:cubicBezTo>
                <a:cubicBezTo>
                  <a:pt x="257137" y="779369"/>
                  <a:pt x="261471" y="794574"/>
                  <a:pt x="264731" y="810778"/>
                </a:cubicBezTo>
                <a:cubicBezTo>
                  <a:pt x="267991" y="826982"/>
                  <a:pt x="269663" y="843723"/>
                  <a:pt x="269748" y="861002"/>
                </a:cubicBezTo>
                <a:cubicBezTo>
                  <a:pt x="269774" y="894590"/>
                  <a:pt x="268039" y="922573"/>
                  <a:pt x="264545" y="944950"/>
                </a:cubicBezTo>
                <a:cubicBezTo>
                  <a:pt x="261051" y="967327"/>
                  <a:pt x="255646" y="988180"/>
                  <a:pt x="248329" y="1007509"/>
                </a:cubicBezTo>
                <a:cubicBezTo>
                  <a:pt x="241012" y="1026837"/>
                  <a:pt x="231633" y="1048722"/>
                  <a:pt x="220190" y="1073162"/>
                </a:cubicBezTo>
                <a:cubicBezTo>
                  <a:pt x="212126" y="1070201"/>
                  <a:pt x="204600" y="1066908"/>
                  <a:pt x="197612" y="1063281"/>
                </a:cubicBezTo>
                <a:cubicBezTo>
                  <a:pt x="190624" y="1059655"/>
                  <a:pt x="184634" y="1056259"/>
                  <a:pt x="179642" y="1053093"/>
                </a:cubicBezTo>
                <a:cubicBezTo>
                  <a:pt x="194276" y="1024218"/>
                  <a:pt x="205556" y="995445"/>
                  <a:pt x="213483" y="966775"/>
                </a:cubicBezTo>
                <a:cubicBezTo>
                  <a:pt x="221410" y="938105"/>
                  <a:pt x="225420" y="909537"/>
                  <a:pt x="225514" y="881072"/>
                </a:cubicBezTo>
                <a:cubicBezTo>
                  <a:pt x="225574" y="857094"/>
                  <a:pt x="222485" y="833168"/>
                  <a:pt x="216248" y="809294"/>
                </a:cubicBezTo>
                <a:cubicBezTo>
                  <a:pt x="210010" y="785419"/>
                  <a:pt x="200266" y="761697"/>
                  <a:pt x="187014" y="738130"/>
                </a:cubicBezTo>
                <a:cubicBezTo>
                  <a:pt x="193158" y="732174"/>
                  <a:pt x="198892" y="727498"/>
                  <a:pt x="204216" y="724102"/>
                </a:cubicBezTo>
                <a:cubicBezTo>
                  <a:pt x="209541" y="720706"/>
                  <a:pt x="214456" y="717463"/>
                  <a:pt x="218961" y="714374"/>
                </a:cubicBezTo>
                <a:close/>
                <a:moveTo>
                  <a:pt x="2191446" y="247383"/>
                </a:moveTo>
                <a:cubicBezTo>
                  <a:pt x="2184108" y="247408"/>
                  <a:pt x="2178715" y="247767"/>
                  <a:pt x="2175267" y="248458"/>
                </a:cubicBezTo>
                <a:cubicBezTo>
                  <a:pt x="2171820" y="249149"/>
                  <a:pt x="2168885" y="250019"/>
                  <a:pt x="2166462" y="251069"/>
                </a:cubicBezTo>
                <a:cubicBezTo>
                  <a:pt x="2162929" y="252434"/>
                  <a:pt x="2159141" y="254823"/>
                  <a:pt x="2155096" y="258237"/>
                </a:cubicBezTo>
                <a:cubicBezTo>
                  <a:pt x="2151051" y="261650"/>
                  <a:pt x="2148287" y="266496"/>
                  <a:pt x="2146802" y="272777"/>
                </a:cubicBezTo>
                <a:cubicBezTo>
                  <a:pt x="2146359" y="282094"/>
                  <a:pt x="2147553" y="288750"/>
                  <a:pt x="2150386" y="292743"/>
                </a:cubicBezTo>
                <a:cubicBezTo>
                  <a:pt x="2153219" y="296737"/>
                  <a:pt x="2159124" y="298682"/>
                  <a:pt x="2168100" y="298580"/>
                </a:cubicBezTo>
                <a:cubicBezTo>
                  <a:pt x="2175445" y="297750"/>
                  <a:pt x="2181325" y="296178"/>
                  <a:pt x="2185742" y="293862"/>
                </a:cubicBezTo>
                <a:cubicBezTo>
                  <a:pt x="2190159" y="291546"/>
                  <a:pt x="2193279" y="286909"/>
                  <a:pt x="2195101" y="279952"/>
                </a:cubicBezTo>
                <a:cubicBezTo>
                  <a:pt x="2196924" y="272994"/>
                  <a:pt x="2197617" y="262138"/>
                  <a:pt x="2197180" y="247383"/>
                </a:cubicBezTo>
                <a:close/>
                <a:moveTo>
                  <a:pt x="1867596" y="247383"/>
                </a:moveTo>
                <a:cubicBezTo>
                  <a:pt x="1860257" y="247408"/>
                  <a:pt x="1854865" y="247767"/>
                  <a:pt x="1851418" y="248458"/>
                </a:cubicBezTo>
                <a:cubicBezTo>
                  <a:pt x="1847970" y="249149"/>
                  <a:pt x="1845035" y="250019"/>
                  <a:pt x="1842612" y="251069"/>
                </a:cubicBezTo>
                <a:cubicBezTo>
                  <a:pt x="1839079" y="252434"/>
                  <a:pt x="1835290" y="254823"/>
                  <a:pt x="1831246" y="258237"/>
                </a:cubicBezTo>
                <a:cubicBezTo>
                  <a:pt x="1827201" y="261650"/>
                  <a:pt x="1824437" y="266496"/>
                  <a:pt x="1822952" y="272777"/>
                </a:cubicBezTo>
                <a:cubicBezTo>
                  <a:pt x="1822508" y="282094"/>
                  <a:pt x="1823703" y="288750"/>
                  <a:pt x="1826536" y="292743"/>
                </a:cubicBezTo>
                <a:cubicBezTo>
                  <a:pt x="1829369" y="296737"/>
                  <a:pt x="1835273" y="298682"/>
                  <a:pt x="1844250" y="298580"/>
                </a:cubicBezTo>
                <a:cubicBezTo>
                  <a:pt x="1851594" y="297750"/>
                  <a:pt x="1857475" y="296178"/>
                  <a:pt x="1861892" y="293862"/>
                </a:cubicBezTo>
                <a:cubicBezTo>
                  <a:pt x="1866309" y="291546"/>
                  <a:pt x="1869429" y="286909"/>
                  <a:pt x="1871252" y="279952"/>
                </a:cubicBezTo>
                <a:cubicBezTo>
                  <a:pt x="1873074" y="272994"/>
                  <a:pt x="1873767" y="262138"/>
                  <a:pt x="1873330" y="247383"/>
                </a:cubicBezTo>
                <a:close/>
                <a:moveTo>
                  <a:pt x="86421" y="247383"/>
                </a:moveTo>
                <a:cubicBezTo>
                  <a:pt x="79082" y="247408"/>
                  <a:pt x="73690" y="247767"/>
                  <a:pt x="70242" y="248458"/>
                </a:cubicBezTo>
                <a:cubicBezTo>
                  <a:pt x="66795" y="249149"/>
                  <a:pt x="63860" y="250019"/>
                  <a:pt x="61437" y="251069"/>
                </a:cubicBezTo>
                <a:cubicBezTo>
                  <a:pt x="57904" y="252434"/>
                  <a:pt x="54115" y="254823"/>
                  <a:pt x="50071" y="258237"/>
                </a:cubicBezTo>
                <a:cubicBezTo>
                  <a:pt x="46026" y="261650"/>
                  <a:pt x="43262" y="266496"/>
                  <a:pt x="41777" y="272777"/>
                </a:cubicBezTo>
                <a:cubicBezTo>
                  <a:pt x="41333" y="282094"/>
                  <a:pt x="42528" y="288750"/>
                  <a:pt x="45361" y="292743"/>
                </a:cubicBezTo>
                <a:cubicBezTo>
                  <a:pt x="48194" y="296737"/>
                  <a:pt x="54098" y="298682"/>
                  <a:pt x="63075" y="298580"/>
                </a:cubicBezTo>
                <a:cubicBezTo>
                  <a:pt x="70419" y="297750"/>
                  <a:pt x="76300" y="296178"/>
                  <a:pt x="80717" y="293862"/>
                </a:cubicBezTo>
                <a:cubicBezTo>
                  <a:pt x="85134" y="291546"/>
                  <a:pt x="88254" y="286909"/>
                  <a:pt x="90076" y="279952"/>
                </a:cubicBezTo>
                <a:cubicBezTo>
                  <a:pt x="91899" y="272994"/>
                  <a:pt x="92592" y="262138"/>
                  <a:pt x="92155" y="247383"/>
                </a:cubicBezTo>
                <a:close/>
                <a:moveTo>
                  <a:pt x="2571427" y="147856"/>
                </a:moveTo>
                <a:cubicBezTo>
                  <a:pt x="2566179" y="147788"/>
                  <a:pt x="2561520" y="148846"/>
                  <a:pt x="2557450" y="151030"/>
                </a:cubicBezTo>
                <a:cubicBezTo>
                  <a:pt x="2553380" y="153215"/>
                  <a:pt x="2550666" y="156935"/>
                  <a:pt x="2549310" y="162191"/>
                </a:cubicBezTo>
                <a:cubicBezTo>
                  <a:pt x="2548294" y="166970"/>
                  <a:pt x="2547560" y="172772"/>
                  <a:pt x="2547108" y="179598"/>
                </a:cubicBezTo>
                <a:cubicBezTo>
                  <a:pt x="2546656" y="186424"/>
                  <a:pt x="2546434" y="193865"/>
                  <a:pt x="2546442" y="201920"/>
                </a:cubicBezTo>
                <a:cubicBezTo>
                  <a:pt x="2546452" y="213198"/>
                  <a:pt x="2546842" y="224409"/>
                  <a:pt x="2547610" y="235551"/>
                </a:cubicBezTo>
                <a:cubicBezTo>
                  <a:pt x="2548379" y="246693"/>
                  <a:pt x="2549466" y="256447"/>
                  <a:pt x="2550872" y="264813"/>
                </a:cubicBezTo>
                <a:cubicBezTo>
                  <a:pt x="2552277" y="273178"/>
                  <a:pt x="2553941" y="278837"/>
                  <a:pt x="2555863" y="281787"/>
                </a:cubicBezTo>
                <a:cubicBezTo>
                  <a:pt x="2558047" y="284671"/>
                  <a:pt x="2561358" y="286890"/>
                  <a:pt x="2565795" y="288443"/>
                </a:cubicBezTo>
                <a:cubicBezTo>
                  <a:pt x="2570232" y="289996"/>
                  <a:pt x="2574976" y="290781"/>
                  <a:pt x="2580027" y="290798"/>
                </a:cubicBezTo>
                <a:cubicBezTo>
                  <a:pt x="2583987" y="290798"/>
                  <a:pt x="2587741" y="290286"/>
                  <a:pt x="2591291" y="289262"/>
                </a:cubicBezTo>
                <a:cubicBezTo>
                  <a:pt x="2594840" y="288238"/>
                  <a:pt x="2597776" y="286702"/>
                  <a:pt x="2600097" y="284654"/>
                </a:cubicBezTo>
                <a:cubicBezTo>
                  <a:pt x="2599141" y="261078"/>
                  <a:pt x="2597980" y="238603"/>
                  <a:pt x="2596615" y="217228"/>
                </a:cubicBezTo>
                <a:cubicBezTo>
                  <a:pt x="2595250" y="195853"/>
                  <a:pt x="2594499" y="174504"/>
                  <a:pt x="2594363" y="153181"/>
                </a:cubicBezTo>
                <a:cubicBezTo>
                  <a:pt x="2591436" y="151704"/>
                  <a:pt x="2587971" y="150459"/>
                  <a:pt x="2583970" y="149443"/>
                </a:cubicBezTo>
                <a:cubicBezTo>
                  <a:pt x="2579968" y="148428"/>
                  <a:pt x="2575787" y="147899"/>
                  <a:pt x="2571427" y="147856"/>
                </a:cubicBezTo>
                <a:close/>
                <a:moveTo>
                  <a:pt x="1701375" y="134750"/>
                </a:moveTo>
                <a:cubicBezTo>
                  <a:pt x="1693120" y="135030"/>
                  <a:pt x="1687558" y="137882"/>
                  <a:pt x="1684689" y="143305"/>
                </a:cubicBezTo>
                <a:cubicBezTo>
                  <a:pt x="1681819" y="148728"/>
                  <a:pt x="1680383" y="155039"/>
                  <a:pt x="1680380" y="162237"/>
                </a:cubicBezTo>
                <a:cubicBezTo>
                  <a:pt x="1680378" y="169435"/>
                  <a:pt x="1680550" y="175836"/>
                  <a:pt x="1680896" y="181441"/>
                </a:cubicBezTo>
                <a:cubicBezTo>
                  <a:pt x="1686690" y="182167"/>
                  <a:pt x="1693124" y="182457"/>
                  <a:pt x="1700197" y="182312"/>
                </a:cubicBezTo>
                <a:cubicBezTo>
                  <a:pt x="1707271" y="182167"/>
                  <a:pt x="1714626" y="182149"/>
                  <a:pt x="1722263" y="182260"/>
                </a:cubicBezTo>
                <a:lnTo>
                  <a:pt x="1722673" y="152361"/>
                </a:lnTo>
                <a:cubicBezTo>
                  <a:pt x="1722477" y="146790"/>
                  <a:pt x="1720309" y="142472"/>
                  <a:pt x="1716171" y="139409"/>
                </a:cubicBezTo>
                <a:cubicBezTo>
                  <a:pt x="1712033" y="136345"/>
                  <a:pt x="1707101" y="134792"/>
                  <a:pt x="1701375" y="134750"/>
                </a:cubicBezTo>
                <a:close/>
                <a:moveTo>
                  <a:pt x="920325" y="134750"/>
                </a:moveTo>
                <a:cubicBezTo>
                  <a:pt x="912070" y="135030"/>
                  <a:pt x="906508" y="137882"/>
                  <a:pt x="903639" y="143305"/>
                </a:cubicBezTo>
                <a:cubicBezTo>
                  <a:pt x="900769" y="148728"/>
                  <a:pt x="899333" y="155039"/>
                  <a:pt x="899330" y="162237"/>
                </a:cubicBezTo>
                <a:cubicBezTo>
                  <a:pt x="899328" y="169435"/>
                  <a:pt x="899500" y="175836"/>
                  <a:pt x="899846" y="181441"/>
                </a:cubicBezTo>
                <a:cubicBezTo>
                  <a:pt x="905640" y="182167"/>
                  <a:pt x="912074" y="182457"/>
                  <a:pt x="919147" y="182312"/>
                </a:cubicBezTo>
                <a:cubicBezTo>
                  <a:pt x="926221" y="182167"/>
                  <a:pt x="933577" y="182149"/>
                  <a:pt x="941213" y="182260"/>
                </a:cubicBezTo>
                <a:lnTo>
                  <a:pt x="941623" y="152361"/>
                </a:lnTo>
                <a:cubicBezTo>
                  <a:pt x="941427" y="146790"/>
                  <a:pt x="939259" y="142472"/>
                  <a:pt x="935121" y="139409"/>
                </a:cubicBezTo>
                <a:cubicBezTo>
                  <a:pt x="930982" y="136345"/>
                  <a:pt x="926050" y="134792"/>
                  <a:pt x="920325" y="134750"/>
                </a:cubicBezTo>
                <a:close/>
                <a:moveTo>
                  <a:pt x="1705061" y="101165"/>
                </a:moveTo>
                <a:cubicBezTo>
                  <a:pt x="1714020" y="101028"/>
                  <a:pt x="1722315" y="102120"/>
                  <a:pt x="1729943" y="104441"/>
                </a:cubicBezTo>
                <a:cubicBezTo>
                  <a:pt x="1737571" y="106762"/>
                  <a:pt x="1743612" y="111131"/>
                  <a:pt x="1748067" y="117548"/>
                </a:cubicBezTo>
                <a:cubicBezTo>
                  <a:pt x="1752469" y="124416"/>
                  <a:pt x="1755439" y="132489"/>
                  <a:pt x="1756975" y="141764"/>
                </a:cubicBezTo>
                <a:cubicBezTo>
                  <a:pt x="1758511" y="151039"/>
                  <a:pt x="1759227" y="160852"/>
                  <a:pt x="1759125" y="171202"/>
                </a:cubicBezTo>
                <a:cubicBezTo>
                  <a:pt x="1759074" y="179231"/>
                  <a:pt x="1758869" y="187235"/>
                  <a:pt x="1758511" y="195213"/>
                </a:cubicBezTo>
                <a:cubicBezTo>
                  <a:pt x="1758152" y="203191"/>
                  <a:pt x="1757947" y="210888"/>
                  <a:pt x="1757896" y="218303"/>
                </a:cubicBezTo>
                <a:lnTo>
                  <a:pt x="1757077" y="227314"/>
                </a:lnTo>
                <a:cubicBezTo>
                  <a:pt x="1744909" y="227638"/>
                  <a:pt x="1731974" y="227809"/>
                  <a:pt x="1718270" y="227826"/>
                </a:cubicBezTo>
                <a:cubicBezTo>
                  <a:pt x="1704566" y="227843"/>
                  <a:pt x="1691835" y="228218"/>
                  <a:pt x="1680077" y="228952"/>
                </a:cubicBezTo>
                <a:cubicBezTo>
                  <a:pt x="1680484" y="235197"/>
                  <a:pt x="1680671" y="242594"/>
                  <a:pt x="1680638" y="251145"/>
                </a:cubicBezTo>
                <a:cubicBezTo>
                  <a:pt x="1680605" y="259695"/>
                  <a:pt x="1681187" y="267973"/>
                  <a:pt x="1682383" y="275977"/>
                </a:cubicBezTo>
                <a:cubicBezTo>
                  <a:pt x="1683579" y="283982"/>
                  <a:pt x="1686223" y="290287"/>
                  <a:pt x="1690316" y="294894"/>
                </a:cubicBezTo>
                <a:cubicBezTo>
                  <a:pt x="1699233" y="298631"/>
                  <a:pt x="1708636" y="300781"/>
                  <a:pt x="1718526" y="301344"/>
                </a:cubicBezTo>
                <a:cubicBezTo>
                  <a:pt x="1728416" y="301907"/>
                  <a:pt x="1738126" y="301805"/>
                  <a:pt x="1747657" y="301037"/>
                </a:cubicBezTo>
                <a:lnTo>
                  <a:pt x="1748067" y="346910"/>
                </a:lnTo>
                <a:cubicBezTo>
                  <a:pt x="1743118" y="347336"/>
                  <a:pt x="1737963" y="347712"/>
                  <a:pt x="1732605" y="348036"/>
                </a:cubicBezTo>
                <a:cubicBezTo>
                  <a:pt x="1727247" y="348360"/>
                  <a:pt x="1721888" y="348531"/>
                  <a:pt x="1716529" y="348548"/>
                </a:cubicBezTo>
                <a:cubicBezTo>
                  <a:pt x="1704652" y="348650"/>
                  <a:pt x="1693593" y="347626"/>
                  <a:pt x="1683354" y="345476"/>
                </a:cubicBezTo>
                <a:cubicBezTo>
                  <a:pt x="1673114" y="343326"/>
                  <a:pt x="1664923" y="339435"/>
                  <a:pt x="1658779" y="333803"/>
                </a:cubicBezTo>
                <a:cubicBezTo>
                  <a:pt x="1649223" y="323624"/>
                  <a:pt x="1642942" y="309476"/>
                  <a:pt x="1639939" y="291361"/>
                </a:cubicBezTo>
                <a:cubicBezTo>
                  <a:pt x="1636935" y="273246"/>
                  <a:pt x="1635570" y="254491"/>
                  <a:pt x="1635843" y="235096"/>
                </a:cubicBezTo>
                <a:cubicBezTo>
                  <a:pt x="1635860" y="231205"/>
                  <a:pt x="1635928" y="227416"/>
                  <a:pt x="1636048" y="223730"/>
                </a:cubicBezTo>
                <a:cubicBezTo>
                  <a:pt x="1636167" y="220044"/>
                  <a:pt x="1636235" y="216460"/>
                  <a:pt x="1636252" y="212979"/>
                </a:cubicBezTo>
                <a:cubicBezTo>
                  <a:pt x="1636252" y="208652"/>
                  <a:pt x="1636252" y="204096"/>
                  <a:pt x="1636252" y="199309"/>
                </a:cubicBezTo>
                <a:cubicBezTo>
                  <a:pt x="1636252" y="194522"/>
                  <a:pt x="1636252" y="189658"/>
                  <a:pt x="1636252" y="184718"/>
                </a:cubicBezTo>
                <a:cubicBezTo>
                  <a:pt x="1635749" y="166628"/>
                  <a:pt x="1637268" y="149870"/>
                  <a:pt x="1640809" y="134443"/>
                </a:cubicBezTo>
                <a:cubicBezTo>
                  <a:pt x="1644350" y="119015"/>
                  <a:pt x="1652934" y="109015"/>
                  <a:pt x="1666561" y="104441"/>
                </a:cubicBezTo>
                <a:cubicBezTo>
                  <a:pt x="1672364" y="103767"/>
                  <a:pt x="1678575" y="103067"/>
                  <a:pt x="1685197" y="102342"/>
                </a:cubicBezTo>
                <a:cubicBezTo>
                  <a:pt x="1691818" y="101617"/>
                  <a:pt x="1698440" y="101224"/>
                  <a:pt x="1705061" y="101165"/>
                </a:cubicBezTo>
                <a:close/>
                <a:moveTo>
                  <a:pt x="924011" y="101165"/>
                </a:moveTo>
                <a:cubicBezTo>
                  <a:pt x="932971" y="101028"/>
                  <a:pt x="941264" y="102120"/>
                  <a:pt x="948893" y="104441"/>
                </a:cubicBezTo>
                <a:cubicBezTo>
                  <a:pt x="956521" y="106762"/>
                  <a:pt x="962562" y="111131"/>
                  <a:pt x="967017" y="117548"/>
                </a:cubicBezTo>
                <a:cubicBezTo>
                  <a:pt x="971419" y="124416"/>
                  <a:pt x="974389" y="132489"/>
                  <a:pt x="975925" y="141764"/>
                </a:cubicBezTo>
                <a:cubicBezTo>
                  <a:pt x="977461" y="151039"/>
                  <a:pt x="978178" y="160852"/>
                  <a:pt x="978075" y="171202"/>
                </a:cubicBezTo>
                <a:cubicBezTo>
                  <a:pt x="978024" y="179231"/>
                  <a:pt x="977819" y="187235"/>
                  <a:pt x="977461" y="195213"/>
                </a:cubicBezTo>
                <a:cubicBezTo>
                  <a:pt x="977102" y="203191"/>
                  <a:pt x="976898" y="210888"/>
                  <a:pt x="976846" y="218303"/>
                </a:cubicBezTo>
                <a:lnTo>
                  <a:pt x="976027" y="227314"/>
                </a:lnTo>
                <a:cubicBezTo>
                  <a:pt x="963859" y="227638"/>
                  <a:pt x="950924" y="227809"/>
                  <a:pt x="937220" y="227826"/>
                </a:cubicBezTo>
                <a:cubicBezTo>
                  <a:pt x="923516" y="227843"/>
                  <a:pt x="910785" y="228218"/>
                  <a:pt x="899027" y="228952"/>
                </a:cubicBezTo>
                <a:cubicBezTo>
                  <a:pt x="899434" y="235197"/>
                  <a:pt x="899621" y="242594"/>
                  <a:pt x="899588" y="251145"/>
                </a:cubicBezTo>
                <a:cubicBezTo>
                  <a:pt x="899555" y="259695"/>
                  <a:pt x="900137" y="267973"/>
                  <a:pt x="901333" y="275977"/>
                </a:cubicBezTo>
                <a:cubicBezTo>
                  <a:pt x="902529" y="283982"/>
                  <a:pt x="905173" y="290287"/>
                  <a:pt x="909267" y="294894"/>
                </a:cubicBezTo>
                <a:cubicBezTo>
                  <a:pt x="918183" y="298631"/>
                  <a:pt x="927586" y="300781"/>
                  <a:pt x="937476" y="301344"/>
                </a:cubicBezTo>
                <a:cubicBezTo>
                  <a:pt x="947365" y="301907"/>
                  <a:pt x="957076" y="301805"/>
                  <a:pt x="966607" y="301037"/>
                </a:cubicBezTo>
                <a:lnTo>
                  <a:pt x="967017" y="346910"/>
                </a:lnTo>
                <a:cubicBezTo>
                  <a:pt x="962067" y="347336"/>
                  <a:pt x="956914" y="347712"/>
                  <a:pt x="951555" y="348036"/>
                </a:cubicBezTo>
                <a:cubicBezTo>
                  <a:pt x="946196" y="348360"/>
                  <a:pt x="940838" y="348531"/>
                  <a:pt x="935479" y="348548"/>
                </a:cubicBezTo>
                <a:cubicBezTo>
                  <a:pt x="923601" y="348650"/>
                  <a:pt x="912543" y="347626"/>
                  <a:pt x="902304" y="345476"/>
                </a:cubicBezTo>
                <a:cubicBezTo>
                  <a:pt x="892064" y="343326"/>
                  <a:pt x="883873" y="339435"/>
                  <a:pt x="877729" y="333803"/>
                </a:cubicBezTo>
                <a:cubicBezTo>
                  <a:pt x="868172" y="323624"/>
                  <a:pt x="861892" y="309476"/>
                  <a:pt x="858889" y="291361"/>
                </a:cubicBezTo>
                <a:cubicBezTo>
                  <a:pt x="855885" y="273246"/>
                  <a:pt x="854520" y="254491"/>
                  <a:pt x="854793" y="235096"/>
                </a:cubicBezTo>
                <a:cubicBezTo>
                  <a:pt x="854810" y="231205"/>
                  <a:pt x="854878" y="227416"/>
                  <a:pt x="854998" y="223730"/>
                </a:cubicBezTo>
                <a:cubicBezTo>
                  <a:pt x="855117" y="220044"/>
                  <a:pt x="855185" y="216460"/>
                  <a:pt x="855202" y="212979"/>
                </a:cubicBezTo>
                <a:cubicBezTo>
                  <a:pt x="855202" y="208652"/>
                  <a:pt x="855202" y="204096"/>
                  <a:pt x="855202" y="199309"/>
                </a:cubicBezTo>
                <a:cubicBezTo>
                  <a:pt x="855202" y="194522"/>
                  <a:pt x="855202" y="189658"/>
                  <a:pt x="855202" y="184718"/>
                </a:cubicBezTo>
                <a:cubicBezTo>
                  <a:pt x="854699" y="166628"/>
                  <a:pt x="856218" y="149870"/>
                  <a:pt x="859759" y="134443"/>
                </a:cubicBezTo>
                <a:cubicBezTo>
                  <a:pt x="863300" y="119015"/>
                  <a:pt x="871884" y="109015"/>
                  <a:pt x="885511" y="104441"/>
                </a:cubicBezTo>
                <a:cubicBezTo>
                  <a:pt x="891313" y="103767"/>
                  <a:pt x="897525" y="103067"/>
                  <a:pt x="904147" y="102342"/>
                </a:cubicBezTo>
                <a:cubicBezTo>
                  <a:pt x="910768" y="101617"/>
                  <a:pt x="917390" y="101224"/>
                  <a:pt x="924011" y="101165"/>
                </a:cubicBezTo>
                <a:close/>
                <a:moveTo>
                  <a:pt x="2152946" y="96659"/>
                </a:moveTo>
                <a:cubicBezTo>
                  <a:pt x="2167844" y="96625"/>
                  <a:pt x="2182077" y="97717"/>
                  <a:pt x="2195644" y="99936"/>
                </a:cubicBezTo>
                <a:cubicBezTo>
                  <a:pt x="2209211" y="102154"/>
                  <a:pt x="2218734" y="105704"/>
                  <a:pt x="2224212" y="110585"/>
                </a:cubicBezTo>
                <a:cubicBezTo>
                  <a:pt x="2227070" y="113537"/>
                  <a:pt x="2229442" y="116643"/>
                  <a:pt x="2231328" y="119903"/>
                </a:cubicBezTo>
                <a:cubicBezTo>
                  <a:pt x="2233214" y="123162"/>
                  <a:pt x="2234665" y="126063"/>
                  <a:pt x="2235680" y="128606"/>
                </a:cubicBezTo>
                <a:cubicBezTo>
                  <a:pt x="2237361" y="133233"/>
                  <a:pt x="2238530" y="143408"/>
                  <a:pt x="2239187" y="159132"/>
                </a:cubicBezTo>
                <a:cubicBezTo>
                  <a:pt x="2239844" y="174856"/>
                  <a:pt x="2240347" y="193556"/>
                  <a:pt x="2240697" y="215231"/>
                </a:cubicBezTo>
                <a:cubicBezTo>
                  <a:pt x="2241047" y="236907"/>
                  <a:pt x="2241601" y="258985"/>
                  <a:pt x="2242361" y="281467"/>
                </a:cubicBezTo>
                <a:cubicBezTo>
                  <a:pt x="2243121" y="303949"/>
                  <a:pt x="2244443" y="324261"/>
                  <a:pt x="2246329" y="342404"/>
                </a:cubicBezTo>
                <a:cubicBezTo>
                  <a:pt x="2240484" y="342421"/>
                  <a:pt x="2233640" y="342490"/>
                  <a:pt x="2225799" y="342609"/>
                </a:cubicBezTo>
                <a:cubicBezTo>
                  <a:pt x="2217957" y="342728"/>
                  <a:pt x="2211011" y="342797"/>
                  <a:pt x="2204962" y="342814"/>
                </a:cubicBezTo>
                <a:cubicBezTo>
                  <a:pt x="2202061" y="342822"/>
                  <a:pt x="2199774" y="342805"/>
                  <a:pt x="2198101" y="342763"/>
                </a:cubicBezTo>
                <a:cubicBezTo>
                  <a:pt x="2196429" y="342720"/>
                  <a:pt x="2195576" y="342600"/>
                  <a:pt x="2195541" y="342404"/>
                </a:cubicBezTo>
                <a:lnTo>
                  <a:pt x="2196361" y="317011"/>
                </a:lnTo>
                <a:cubicBezTo>
                  <a:pt x="2190115" y="320509"/>
                  <a:pt x="2182742" y="323854"/>
                  <a:pt x="2174244" y="327045"/>
                </a:cubicBezTo>
                <a:cubicBezTo>
                  <a:pt x="2165745" y="330236"/>
                  <a:pt x="2156734" y="331943"/>
                  <a:pt x="2147212" y="332165"/>
                </a:cubicBezTo>
                <a:cubicBezTo>
                  <a:pt x="2139908" y="332097"/>
                  <a:pt x="2132808" y="330595"/>
                  <a:pt x="2125914" y="327660"/>
                </a:cubicBezTo>
                <a:cubicBezTo>
                  <a:pt x="2120018" y="323154"/>
                  <a:pt x="2115734" y="316806"/>
                  <a:pt x="2113063" y="308614"/>
                </a:cubicBezTo>
                <a:cubicBezTo>
                  <a:pt x="2110393" y="300423"/>
                  <a:pt x="2109079" y="291617"/>
                  <a:pt x="2109121" y="282197"/>
                </a:cubicBezTo>
                <a:cubicBezTo>
                  <a:pt x="2109155" y="273894"/>
                  <a:pt x="2110009" y="266027"/>
                  <a:pt x="2111681" y="258595"/>
                </a:cubicBezTo>
                <a:cubicBezTo>
                  <a:pt x="2113354" y="251163"/>
                  <a:pt x="2115640" y="244832"/>
                  <a:pt x="2118541" y="239601"/>
                </a:cubicBezTo>
                <a:cubicBezTo>
                  <a:pt x="2122506" y="233255"/>
                  <a:pt x="2128958" y="228335"/>
                  <a:pt x="2137898" y="224841"/>
                </a:cubicBezTo>
                <a:cubicBezTo>
                  <a:pt x="2146837" y="221347"/>
                  <a:pt x="2156596" y="218854"/>
                  <a:pt x="2167175" y="217362"/>
                </a:cubicBezTo>
                <a:cubicBezTo>
                  <a:pt x="2177753" y="215871"/>
                  <a:pt x="2187482" y="214956"/>
                  <a:pt x="2196361" y="214617"/>
                </a:cubicBezTo>
                <a:cubicBezTo>
                  <a:pt x="2196176" y="208382"/>
                  <a:pt x="2196045" y="200600"/>
                  <a:pt x="2195966" y="191271"/>
                </a:cubicBezTo>
                <a:cubicBezTo>
                  <a:pt x="2195888" y="181942"/>
                  <a:pt x="2195332" y="173250"/>
                  <a:pt x="2194298" y="165195"/>
                </a:cubicBezTo>
                <a:cubicBezTo>
                  <a:pt x="2193264" y="157140"/>
                  <a:pt x="2191221" y="151906"/>
                  <a:pt x="2188169" y="149494"/>
                </a:cubicBezTo>
                <a:cubicBezTo>
                  <a:pt x="2184078" y="147093"/>
                  <a:pt x="2178243" y="145434"/>
                  <a:pt x="2170663" y="144519"/>
                </a:cubicBezTo>
                <a:cubicBezTo>
                  <a:pt x="2163084" y="143604"/>
                  <a:pt x="2155368" y="143098"/>
                  <a:pt x="2147515" y="143002"/>
                </a:cubicBezTo>
                <a:cubicBezTo>
                  <a:pt x="2139662" y="142906"/>
                  <a:pt x="2133281" y="142886"/>
                  <a:pt x="2128371" y="142941"/>
                </a:cubicBezTo>
                <a:cubicBezTo>
                  <a:pt x="2128030" y="134681"/>
                  <a:pt x="2127893" y="126217"/>
                  <a:pt x="2127962" y="117548"/>
                </a:cubicBezTo>
                <a:cubicBezTo>
                  <a:pt x="2127893" y="111404"/>
                  <a:pt x="2128030" y="104851"/>
                  <a:pt x="2128371" y="97888"/>
                </a:cubicBezTo>
                <a:cubicBezTo>
                  <a:pt x="2135744" y="97069"/>
                  <a:pt x="2143935" y="96659"/>
                  <a:pt x="2152946" y="96659"/>
                </a:cubicBezTo>
                <a:close/>
                <a:moveTo>
                  <a:pt x="1829096" y="96659"/>
                </a:moveTo>
                <a:cubicBezTo>
                  <a:pt x="1843994" y="96625"/>
                  <a:pt x="1858227" y="97717"/>
                  <a:pt x="1871794" y="99936"/>
                </a:cubicBezTo>
                <a:cubicBezTo>
                  <a:pt x="1885361" y="102154"/>
                  <a:pt x="1894884" y="105704"/>
                  <a:pt x="1900362" y="110585"/>
                </a:cubicBezTo>
                <a:cubicBezTo>
                  <a:pt x="1903220" y="113537"/>
                  <a:pt x="1905592" y="116643"/>
                  <a:pt x="1907478" y="119903"/>
                </a:cubicBezTo>
                <a:cubicBezTo>
                  <a:pt x="1909364" y="123162"/>
                  <a:pt x="1910814" y="126063"/>
                  <a:pt x="1911830" y="128606"/>
                </a:cubicBezTo>
                <a:cubicBezTo>
                  <a:pt x="1913511" y="133233"/>
                  <a:pt x="1914680" y="143408"/>
                  <a:pt x="1915337" y="159132"/>
                </a:cubicBezTo>
                <a:cubicBezTo>
                  <a:pt x="1915994" y="174856"/>
                  <a:pt x="1916497" y="193556"/>
                  <a:pt x="1916847" y="215231"/>
                </a:cubicBezTo>
                <a:cubicBezTo>
                  <a:pt x="1917197" y="236907"/>
                  <a:pt x="1917752" y="258985"/>
                  <a:pt x="1918511" y="281467"/>
                </a:cubicBezTo>
                <a:cubicBezTo>
                  <a:pt x="1919270" y="303949"/>
                  <a:pt x="1920593" y="324261"/>
                  <a:pt x="1922479" y="342404"/>
                </a:cubicBezTo>
                <a:cubicBezTo>
                  <a:pt x="1916634" y="342421"/>
                  <a:pt x="1909791" y="342490"/>
                  <a:pt x="1901949" y="342609"/>
                </a:cubicBezTo>
                <a:cubicBezTo>
                  <a:pt x="1894107" y="342728"/>
                  <a:pt x="1887162" y="342797"/>
                  <a:pt x="1881112" y="342814"/>
                </a:cubicBezTo>
                <a:cubicBezTo>
                  <a:pt x="1878211" y="342822"/>
                  <a:pt x="1875924" y="342805"/>
                  <a:pt x="1874251" y="342763"/>
                </a:cubicBezTo>
                <a:cubicBezTo>
                  <a:pt x="1872579" y="342720"/>
                  <a:pt x="1871726" y="342600"/>
                  <a:pt x="1871691" y="342404"/>
                </a:cubicBezTo>
                <a:lnTo>
                  <a:pt x="1872511" y="317011"/>
                </a:lnTo>
                <a:cubicBezTo>
                  <a:pt x="1866265" y="320509"/>
                  <a:pt x="1858892" y="323854"/>
                  <a:pt x="1850394" y="327045"/>
                </a:cubicBezTo>
                <a:cubicBezTo>
                  <a:pt x="1841895" y="330236"/>
                  <a:pt x="1832884" y="331943"/>
                  <a:pt x="1823362" y="332165"/>
                </a:cubicBezTo>
                <a:cubicBezTo>
                  <a:pt x="1816058" y="332097"/>
                  <a:pt x="1808958" y="330595"/>
                  <a:pt x="1802064" y="327660"/>
                </a:cubicBezTo>
                <a:cubicBezTo>
                  <a:pt x="1796168" y="323154"/>
                  <a:pt x="1791884" y="316806"/>
                  <a:pt x="1789213" y="308614"/>
                </a:cubicBezTo>
                <a:cubicBezTo>
                  <a:pt x="1786543" y="300423"/>
                  <a:pt x="1785228" y="291617"/>
                  <a:pt x="1785271" y="282197"/>
                </a:cubicBezTo>
                <a:cubicBezTo>
                  <a:pt x="1785305" y="273894"/>
                  <a:pt x="1786159" y="266027"/>
                  <a:pt x="1787831" y="258595"/>
                </a:cubicBezTo>
                <a:cubicBezTo>
                  <a:pt x="1789503" y="251163"/>
                  <a:pt x="1791790" y="244832"/>
                  <a:pt x="1794691" y="239601"/>
                </a:cubicBezTo>
                <a:cubicBezTo>
                  <a:pt x="1798656" y="233255"/>
                  <a:pt x="1805108" y="228335"/>
                  <a:pt x="1814048" y="224841"/>
                </a:cubicBezTo>
                <a:cubicBezTo>
                  <a:pt x="1822987" y="221347"/>
                  <a:pt x="1832746" y="218854"/>
                  <a:pt x="1843325" y="217362"/>
                </a:cubicBezTo>
                <a:cubicBezTo>
                  <a:pt x="1853903" y="215871"/>
                  <a:pt x="1863631" y="214956"/>
                  <a:pt x="1872511" y="214617"/>
                </a:cubicBezTo>
                <a:cubicBezTo>
                  <a:pt x="1872326" y="208382"/>
                  <a:pt x="1872195" y="200600"/>
                  <a:pt x="1872116" y="191271"/>
                </a:cubicBezTo>
                <a:cubicBezTo>
                  <a:pt x="1872038" y="181942"/>
                  <a:pt x="1871482" y="173250"/>
                  <a:pt x="1870448" y="165195"/>
                </a:cubicBezTo>
                <a:cubicBezTo>
                  <a:pt x="1869413" y="157140"/>
                  <a:pt x="1867371" y="151906"/>
                  <a:pt x="1864319" y="149494"/>
                </a:cubicBezTo>
                <a:cubicBezTo>
                  <a:pt x="1860229" y="147093"/>
                  <a:pt x="1854393" y="145434"/>
                  <a:pt x="1846814" y="144519"/>
                </a:cubicBezTo>
                <a:cubicBezTo>
                  <a:pt x="1839234" y="143604"/>
                  <a:pt x="1831518" y="143098"/>
                  <a:pt x="1823665" y="143002"/>
                </a:cubicBezTo>
                <a:cubicBezTo>
                  <a:pt x="1815812" y="142906"/>
                  <a:pt x="1809431" y="142886"/>
                  <a:pt x="1804521" y="142941"/>
                </a:cubicBezTo>
                <a:cubicBezTo>
                  <a:pt x="1804180" y="134681"/>
                  <a:pt x="1804043" y="126217"/>
                  <a:pt x="1804111" y="117548"/>
                </a:cubicBezTo>
                <a:cubicBezTo>
                  <a:pt x="1804043" y="111404"/>
                  <a:pt x="1804180" y="104851"/>
                  <a:pt x="1804521" y="97888"/>
                </a:cubicBezTo>
                <a:cubicBezTo>
                  <a:pt x="1811893" y="97069"/>
                  <a:pt x="1820085" y="96659"/>
                  <a:pt x="1829096" y="96659"/>
                </a:cubicBezTo>
                <a:close/>
                <a:moveTo>
                  <a:pt x="47921" y="96659"/>
                </a:moveTo>
                <a:cubicBezTo>
                  <a:pt x="62819" y="96625"/>
                  <a:pt x="77052" y="97717"/>
                  <a:pt x="90619" y="99936"/>
                </a:cubicBezTo>
                <a:cubicBezTo>
                  <a:pt x="104186" y="102154"/>
                  <a:pt x="113709" y="105704"/>
                  <a:pt x="119187" y="110585"/>
                </a:cubicBezTo>
                <a:cubicBezTo>
                  <a:pt x="122045" y="113537"/>
                  <a:pt x="124417" y="116643"/>
                  <a:pt x="126303" y="119903"/>
                </a:cubicBezTo>
                <a:cubicBezTo>
                  <a:pt x="128189" y="123162"/>
                  <a:pt x="129639" y="126063"/>
                  <a:pt x="130655" y="128606"/>
                </a:cubicBezTo>
                <a:cubicBezTo>
                  <a:pt x="132336" y="133233"/>
                  <a:pt x="133505" y="143408"/>
                  <a:pt x="134162" y="159132"/>
                </a:cubicBezTo>
                <a:cubicBezTo>
                  <a:pt x="134819" y="174856"/>
                  <a:pt x="135322" y="193556"/>
                  <a:pt x="135672" y="215231"/>
                </a:cubicBezTo>
                <a:cubicBezTo>
                  <a:pt x="136022" y="236907"/>
                  <a:pt x="136577" y="258985"/>
                  <a:pt x="137336" y="281467"/>
                </a:cubicBezTo>
                <a:cubicBezTo>
                  <a:pt x="138095" y="303949"/>
                  <a:pt x="139418" y="324261"/>
                  <a:pt x="141304" y="342404"/>
                </a:cubicBezTo>
                <a:cubicBezTo>
                  <a:pt x="135459" y="342421"/>
                  <a:pt x="128615" y="342490"/>
                  <a:pt x="120774" y="342609"/>
                </a:cubicBezTo>
                <a:cubicBezTo>
                  <a:pt x="112932" y="342728"/>
                  <a:pt x="105986" y="342797"/>
                  <a:pt x="99937" y="342814"/>
                </a:cubicBezTo>
                <a:cubicBezTo>
                  <a:pt x="97035" y="342822"/>
                  <a:pt x="94749" y="342805"/>
                  <a:pt x="93076" y="342763"/>
                </a:cubicBezTo>
                <a:cubicBezTo>
                  <a:pt x="91404" y="342720"/>
                  <a:pt x="90551" y="342600"/>
                  <a:pt x="90516" y="342404"/>
                </a:cubicBezTo>
                <a:lnTo>
                  <a:pt x="91336" y="317011"/>
                </a:lnTo>
                <a:cubicBezTo>
                  <a:pt x="85090" y="320509"/>
                  <a:pt x="77717" y="323854"/>
                  <a:pt x="69219" y="327045"/>
                </a:cubicBezTo>
                <a:cubicBezTo>
                  <a:pt x="60720" y="330236"/>
                  <a:pt x="51709" y="331943"/>
                  <a:pt x="42187" y="332165"/>
                </a:cubicBezTo>
                <a:cubicBezTo>
                  <a:pt x="34882" y="332097"/>
                  <a:pt x="27783" y="330595"/>
                  <a:pt x="20889" y="327660"/>
                </a:cubicBezTo>
                <a:cubicBezTo>
                  <a:pt x="14992" y="323154"/>
                  <a:pt x="10709" y="316806"/>
                  <a:pt x="8038" y="308614"/>
                </a:cubicBezTo>
                <a:cubicBezTo>
                  <a:pt x="5367" y="300423"/>
                  <a:pt x="4053" y="291617"/>
                  <a:pt x="4096" y="282197"/>
                </a:cubicBezTo>
                <a:cubicBezTo>
                  <a:pt x="4130" y="273894"/>
                  <a:pt x="4983" y="266027"/>
                  <a:pt x="6656" y="258595"/>
                </a:cubicBezTo>
                <a:cubicBezTo>
                  <a:pt x="8328" y="251163"/>
                  <a:pt x="10615" y="244832"/>
                  <a:pt x="13516" y="239601"/>
                </a:cubicBezTo>
                <a:cubicBezTo>
                  <a:pt x="17481" y="233255"/>
                  <a:pt x="23933" y="228335"/>
                  <a:pt x="32873" y="224841"/>
                </a:cubicBezTo>
                <a:cubicBezTo>
                  <a:pt x="41812" y="221347"/>
                  <a:pt x="51571" y="218854"/>
                  <a:pt x="62150" y="217362"/>
                </a:cubicBezTo>
                <a:cubicBezTo>
                  <a:pt x="72728" y="215871"/>
                  <a:pt x="82456" y="214956"/>
                  <a:pt x="91336" y="214617"/>
                </a:cubicBezTo>
                <a:cubicBezTo>
                  <a:pt x="91151" y="208382"/>
                  <a:pt x="91020" y="200600"/>
                  <a:pt x="90941" y="191271"/>
                </a:cubicBezTo>
                <a:cubicBezTo>
                  <a:pt x="90863" y="181942"/>
                  <a:pt x="90307" y="173250"/>
                  <a:pt x="89272" y="165195"/>
                </a:cubicBezTo>
                <a:cubicBezTo>
                  <a:pt x="88238" y="157140"/>
                  <a:pt x="86196" y="151906"/>
                  <a:pt x="83144" y="149494"/>
                </a:cubicBezTo>
                <a:cubicBezTo>
                  <a:pt x="79053" y="147093"/>
                  <a:pt x="73218" y="145434"/>
                  <a:pt x="65639" y="144519"/>
                </a:cubicBezTo>
                <a:cubicBezTo>
                  <a:pt x="58059" y="143604"/>
                  <a:pt x="50343" y="143098"/>
                  <a:pt x="42490" y="143002"/>
                </a:cubicBezTo>
                <a:cubicBezTo>
                  <a:pt x="34637" y="142906"/>
                  <a:pt x="28256" y="142886"/>
                  <a:pt x="23346" y="142941"/>
                </a:cubicBezTo>
                <a:cubicBezTo>
                  <a:pt x="23005" y="134681"/>
                  <a:pt x="22868" y="126217"/>
                  <a:pt x="22937" y="117548"/>
                </a:cubicBezTo>
                <a:cubicBezTo>
                  <a:pt x="22868" y="111404"/>
                  <a:pt x="23005" y="104851"/>
                  <a:pt x="23346" y="97888"/>
                </a:cubicBezTo>
                <a:cubicBezTo>
                  <a:pt x="30718" y="97069"/>
                  <a:pt x="38910" y="96659"/>
                  <a:pt x="47921" y="96659"/>
                </a:cubicBezTo>
                <a:close/>
                <a:moveTo>
                  <a:pt x="2345903" y="95431"/>
                </a:moveTo>
                <a:cubicBezTo>
                  <a:pt x="2345732" y="100567"/>
                  <a:pt x="2345766" y="105448"/>
                  <a:pt x="2346005" y="110073"/>
                </a:cubicBezTo>
                <a:cubicBezTo>
                  <a:pt x="2346244" y="114698"/>
                  <a:pt x="2346483" y="118964"/>
                  <a:pt x="2346722" y="122872"/>
                </a:cubicBezTo>
                <a:cubicBezTo>
                  <a:pt x="2354956" y="118469"/>
                  <a:pt x="2363677" y="114169"/>
                  <a:pt x="2372884" y="109970"/>
                </a:cubicBezTo>
                <a:cubicBezTo>
                  <a:pt x="2382091" y="105772"/>
                  <a:pt x="2391528" y="103520"/>
                  <a:pt x="2401196" y="103212"/>
                </a:cubicBezTo>
                <a:cubicBezTo>
                  <a:pt x="2404899" y="103195"/>
                  <a:pt x="2408653" y="103639"/>
                  <a:pt x="2412459" y="104544"/>
                </a:cubicBezTo>
                <a:cubicBezTo>
                  <a:pt x="2416264" y="105448"/>
                  <a:pt x="2420019" y="106916"/>
                  <a:pt x="2423722" y="108946"/>
                </a:cubicBezTo>
                <a:cubicBezTo>
                  <a:pt x="2433066" y="118384"/>
                  <a:pt x="2439158" y="129613"/>
                  <a:pt x="2442000" y="142634"/>
                </a:cubicBezTo>
                <a:cubicBezTo>
                  <a:pt x="2444841" y="155655"/>
                  <a:pt x="2446121" y="169137"/>
                  <a:pt x="2445839" y="183080"/>
                </a:cubicBezTo>
                <a:cubicBezTo>
                  <a:pt x="2445822" y="188421"/>
                  <a:pt x="2445754" y="193711"/>
                  <a:pt x="2445634" y="198951"/>
                </a:cubicBezTo>
                <a:cubicBezTo>
                  <a:pt x="2445515" y="204190"/>
                  <a:pt x="2445447" y="209275"/>
                  <a:pt x="2445430" y="214207"/>
                </a:cubicBezTo>
                <a:cubicBezTo>
                  <a:pt x="2445481" y="227740"/>
                  <a:pt x="2445686" y="241939"/>
                  <a:pt x="2446044" y="256803"/>
                </a:cubicBezTo>
                <a:cubicBezTo>
                  <a:pt x="2446402" y="271667"/>
                  <a:pt x="2446607" y="287095"/>
                  <a:pt x="2446659" y="303085"/>
                </a:cubicBezTo>
                <a:cubicBezTo>
                  <a:pt x="2446590" y="315782"/>
                  <a:pt x="2446317" y="328888"/>
                  <a:pt x="2445839" y="342404"/>
                </a:cubicBezTo>
                <a:lnTo>
                  <a:pt x="2398738" y="342814"/>
                </a:lnTo>
                <a:cubicBezTo>
                  <a:pt x="2399344" y="309894"/>
                  <a:pt x="2399361" y="278664"/>
                  <a:pt x="2398789" y="249124"/>
                </a:cubicBezTo>
                <a:cubicBezTo>
                  <a:pt x="2398218" y="219583"/>
                  <a:pt x="2397108" y="190196"/>
                  <a:pt x="2395462" y="160963"/>
                </a:cubicBezTo>
                <a:cubicBezTo>
                  <a:pt x="2393397" y="157328"/>
                  <a:pt x="2390973" y="154768"/>
                  <a:pt x="2388192" y="153283"/>
                </a:cubicBezTo>
                <a:cubicBezTo>
                  <a:pt x="2385410" y="151798"/>
                  <a:pt x="2382372" y="151082"/>
                  <a:pt x="2379079" y="151133"/>
                </a:cubicBezTo>
                <a:cubicBezTo>
                  <a:pt x="2373208" y="151372"/>
                  <a:pt x="2367235" y="152942"/>
                  <a:pt x="2361160" y="155843"/>
                </a:cubicBezTo>
                <a:cubicBezTo>
                  <a:pt x="2355084" y="158744"/>
                  <a:pt x="2349726" y="161543"/>
                  <a:pt x="2345084" y="164239"/>
                </a:cubicBezTo>
                <a:cubicBezTo>
                  <a:pt x="2344572" y="192252"/>
                  <a:pt x="2344572" y="221417"/>
                  <a:pt x="2345084" y="251735"/>
                </a:cubicBezTo>
                <a:cubicBezTo>
                  <a:pt x="2345596" y="282052"/>
                  <a:pt x="2346005" y="312548"/>
                  <a:pt x="2346313" y="343223"/>
                </a:cubicBezTo>
                <a:cubicBezTo>
                  <a:pt x="2340169" y="343701"/>
                  <a:pt x="2334435" y="343974"/>
                  <a:pt x="2329110" y="344043"/>
                </a:cubicBezTo>
                <a:cubicBezTo>
                  <a:pt x="2323880" y="344008"/>
                  <a:pt x="2318777" y="343872"/>
                  <a:pt x="2313803" y="343633"/>
                </a:cubicBezTo>
                <a:cubicBezTo>
                  <a:pt x="2308828" y="343394"/>
                  <a:pt x="2303418" y="343258"/>
                  <a:pt x="2297574" y="343223"/>
                </a:cubicBezTo>
                <a:lnTo>
                  <a:pt x="2299212" y="97069"/>
                </a:lnTo>
                <a:cubicBezTo>
                  <a:pt x="2307992" y="97026"/>
                  <a:pt x="2315928" y="96804"/>
                  <a:pt x="2323018" y="96403"/>
                </a:cubicBezTo>
                <a:cubicBezTo>
                  <a:pt x="2330109" y="96002"/>
                  <a:pt x="2337737" y="95678"/>
                  <a:pt x="2345903" y="95431"/>
                </a:cubicBezTo>
                <a:close/>
                <a:moveTo>
                  <a:pt x="1058904" y="92973"/>
                </a:moveTo>
                <a:cubicBezTo>
                  <a:pt x="1064118" y="115696"/>
                  <a:pt x="1069254" y="138649"/>
                  <a:pt x="1074315" y="161833"/>
                </a:cubicBezTo>
                <a:cubicBezTo>
                  <a:pt x="1079374" y="185017"/>
                  <a:pt x="1085023" y="207253"/>
                  <a:pt x="1091261" y="228542"/>
                </a:cubicBezTo>
                <a:lnTo>
                  <a:pt x="1129761" y="95021"/>
                </a:lnTo>
                <a:cubicBezTo>
                  <a:pt x="1135273" y="94995"/>
                  <a:pt x="1141553" y="95047"/>
                  <a:pt x="1148601" y="95175"/>
                </a:cubicBezTo>
                <a:cubicBezTo>
                  <a:pt x="1155649" y="95303"/>
                  <a:pt x="1162339" y="95661"/>
                  <a:pt x="1168670" y="96250"/>
                </a:cubicBezTo>
                <a:cubicBezTo>
                  <a:pt x="1177357" y="118665"/>
                  <a:pt x="1184558" y="141619"/>
                  <a:pt x="1190275" y="165109"/>
                </a:cubicBezTo>
                <a:cubicBezTo>
                  <a:pt x="1195992" y="188600"/>
                  <a:pt x="1202170" y="212066"/>
                  <a:pt x="1208809" y="235505"/>
                </a:cubicBezTo>
                <a:cubicBezTo>
                  <a:pt x="1214278" y="211562"/>
                  <a:pt x="1219415" y="187977"/>
                  <a:pt x="1224219" y="164751"/>
                </a:cubicBezTo>
                <a:cubicBezTo>
                  <a:pt x="1229023" y="141525"/>
                  <a:pt x="1235081" y="118554"/>
                  <a:pt x="1242394" y="95840"/>
                </a:cubicBezTo>
                <a:lnTo>
                  <a:pt x="1277617" y="105260"/>
                </a:lnTo>
                <a:cubicBezTo>
                  <a:pt x="1270144" y="132095"/>
                  <a:pt x="1263884" y="159476"/>
                  <a:pt x="1258837" y="187403"/>
                </a:cubicBezTo>
                <a:cubicBezTo>
                  <a:pt x="1253791" y="215330"/>
                  <a:pt x="1248927" y="242529"/>
                  <a:pt x="1244244" y="268999"/>
                </a:cubicBezTo>
                <a:cubicBezTo>
                  <a:pt x="1239562" y="295470"/>
                  <a:pt x="1234030" y="319938"/>
                  <a:pt x="1227649" y="342404"/>
                </a:cubicBezTo>
                <a:cubicBezTo>
                  <a:pt x="1224134" y="342387"/>
                  <a:pt x="1220311" y="342319"/>
                  <a:pt x="1216181" y="342199"/>
                </a:cubicBezTo>
                <a:cubicBezTo>
                  <a:pt x="1212051" y="342080"/>
                  <a:pt x="1207819" y="342012"/>
                  <a:pt x="1203484" y="341995"/>
                </a:cubicBezTo>
                <a:cubicBezTo>
                  <a:pt x="1198910" y="341926"/>
                  <a:pt x="1194542" y="342063"/>
                  <a:pt x="1190378" y="342404"/>
                </a:cubicBezTo>
                <a:cubicBezTo>
                  <a:pt x="1184985" y="319835"/>
                  <a:pt x="1179490" y="294936"/>
                  <a:pt x="1173892" y="267708"/>
                </a:cubicBezTo>
                <a:cubicBezTo>
                  <a:pt x="1168295" y="240480"/>
                  <a:pt x="1161776" y="212407"/>
                  <a:pt x="1154335" y="183489"/>
                </a:cubicBezTo>
                <a:cubicBezTo>
                  <a:pt x="1145231" y="209804"/>
                  <a:pt x="1137739" y="236427"/>
                  <a:pt x="1131860" y="263356"/>
                </a:cubicBezTo>
                <a:cubicBezTo>
                  <a:pt x="1125981" y="290286"/>
                  <a:pt x="1118591" y="316908"/>
                  <a:pt x="1109692" y="343223"/>
                </a:cubicBezTo>
                <a:cubicBezTo>
                  <a:pt x="1104231" y="343189"/>
                  <a:pt x="1098155" y="343053"/>
                  <a:pt x="1091465" y="342814"/>
                </a:cubicBezTo>
                <a:cubicBezTo>
                  <a:pt x="1084776" y="342575"/>
                  <a:pt x="1078291" y="342438"/>
                  <a:pt x="1072010" y="342404"/>
                </a:cubicBezTo>
                <a:cubicBezTo>
                  <a:pt x="1061882" y="301293"/>
                  <a:pt x="1052138" y="261564"/>
                  <a:pt x="1042777" y="223218"/>
                </a:cubicBezTo>
                <a:cubicBezTo>
                  <a:pt x="1033417" y="184871"/>
                  <a:pt x="1023775" y="145143"/>
                  <a:pt x="1013851" y="104032"/>
                </a:cubicBezTo>
                <a:cubicBezTo>
                  <a:pt x="1021232" y="101625"/>
                  <a:pt x="1028690" y="99577"/>
                  <a:pt x="1036224" y="97888"/>
                </a:cubicBezTo>
                <a:cubicBezTo>
                  <a:pt x="1043758" y="96198"/>
                  <a:pt x="1051318" y="94560"/>
                  <a:pt x="1058904" y="92973"/>
                </a:cubicBezTo>
                <a:close/>
                <a:moveTo>
                  <a:pt x="1548756" y="16792"/>
                </a:moveTo>
                <a:cubicBezTo>
                  <a:pt x="1554507" y="16792"/>
                  <a:pt x="1560207" y="16895"/>
                  <a:pt x="1565856" y="17099"/>
                </a:cubicBezTo>
                <a:cubicBezTo>
                  <a:pt x="1571504" y="17304"/>
                  <a:pt x="1577000" y="17611"/>
                  <a:pt x="1582341" y="18021"/>
                </a:cubicBezTo>
                <a:cubicBezTo>
                  <a:pt x="1572144" y="58953"/>
                  <a:pt x="1561512" y="102419"/>
                  <a:pt x="1550445" y="148419"/>
                </a:cubicBezTo>
                <a:cubicBezTo>
                  <a:pt x="1539378" y="194420"/>
                  <a:pt x="1526392" y="241879"/>
                  <a:pt x="1511485" y="290798"/>
                </a:cubicBezTo>
                <a:cubicBezTo>
                  <a:pt x="1526434" y="291958"/>
                  <a:pt x="1540462" y="292300"/>
                  <a:pt x="1553568" y="291822"/>
                </a:cubicBezTo>
                <a:cubicBezTo>
                  <a:pt x="1566675" y="291344"/>
                  <a:pt x="1580088" y="290456"/>
                  <a:pt x="1593809" y="289159"/>
                </a:cubicBezTo>
                <a:cubicBezTo>
                  <a:pt x="1595251" y="295917"/>
                  <a:pt x="1596360" y="303597"/>
                  <a:pt x="1597137" y="312198"/>
                </a:cubicBezTo>
                <a:cubicBezTo>
                  <a:pt x="1597913" y="320799"/>
                  <a:pt x="1598306" y="329093"/>
                  <a:pt x="1598315" y="337080"/>
                </a:cubicBezTo>
                <a:cubicBezTo>
                  <a:pt x="1598315" y="337916"/>
                  <a:pt x="1598315" y="338803"/>
                  <a:pt x="1598315" y="339742"/>
                </a:cubicBezTo>
                <a:cubicBezTo>
                  <a:pt x="1598315" y="340681"/>
                  <a:pt x="1598315" y="341568"/>
                  <a:pt x="1598315" y="342404"/>
                </a:cubicBezTo>
                <a:cubicBezTo>
                  <a:pt x="1580771" y="343565"/>
                  <a:pt x="1563432" y="344111"/>
                  <a:pt x="1546298" y="344043"/>
                </a:cubicBezTo>
                <a:cubicBezTo>
                  <a:pt x="1528900" y="343974"/>
                  <a:pt x="1511578" y="343701"/>
                  <a:pt x="1494334" y="343223"/>
                </a:cubicBezTo>
                <a:cubicBezTo>
                  <a:pt x="1477089" y="342746"/>
                  <a:pt x="1459870" y="342473"/>
                  <a:pt x="1442676" y="342404"/>
                </a:cubicBezTo>
                <a:cubicBezTo>
                  <a:pt x="1445667" y="327733"/>
                  <a:pt x="1450027" y="309232"/>
                  <a:pt x="1455757" y="286900"/>
                </a:cubicBezTo>
                <a:cubicBezTo>
                  <a:pt x="1461486" y="264569"/>
                  <a:pt x="1467844" y="240423"/>
                  <a:pt x="1474828" y="214463"/>
                </a:cubicBezTo>
                <a:cubicBezTo>
                  <a:pt x="1481812" y="188503"/>
                  <a:pt x="1488681" y="162745"/>
                  <a:pt x="1495434" y="137188"/>
                </a:cubicBezTo>
                <a:cubicBezTo>
                  <a:pt x="1502188" y="111631"/>
                  <a:pt x="1508084" y="88292"/>
                  <a:pt x="1513123" y="67170"/>
                </a:cubicBezTo>
                <a:cubicBezTo>
                  <a:pt x="1497337" y="66521"/>
                  <a:pt x="1481910" y="66590"/>
                  <a:pt x="1466841" y="67375"/>
                </a:cubicBezTo>
                <a:cubicBezTo>
                  <a:pt x="1451772" y="68160"/>
                  <a:pt x="1437164" y="68637"/>
                  <a:pt x="1423016" y="68808"/>
                </a:cubicBezTo>
                <a:cubicBezTo>
                  <a:pt x="1423494" y="58373"/>
                  <a:pt x="1423767" y="48321"/>
                  <a:pt x="1423836" y="38653"/>
                </a:cubicBezTo>
                <a:cubicBezTo>
                  <a:pt x="1423904" y="28986"/>
                  <a:pt x="1424586" y="22108"/>
                  <a:pt x="1425883" y="18021"/>
                </a:cubicBezTo>
                <a:cubicBezTo>
                  <a:pt x="1435713" y="18499"/>
                  <a:pt x="1445543" y="18772"/>
                  <a:pt x="1455373" y="18840"/>
                </a:cubicBezTo>
                <a:cubicBezTo>
                  <a:pt x="1471013" y="18755"/>
                  <a:pt x="1486731" y="18413"/>
                  <a:pt x="1502525" y="17816"/>
                </a:cubicBezTo>
                <a:cubicBezTo>
                  <a:pt x="1518319" y="17219"/>
                  <a:pt x="1533730" y="16877"/>
                  <a:pt x="1548756" y="16792"/>
                </a:cubicBezTo>
                <a:close/>
                <a:moveTo>
                  <a:pt x="624040" y="16792"/>
                </a:moveTo>
                <a:lnTo>
                  <a:pt x="658445" y="16792"/>
                </a:lnTo>
                <a:cubicBezTo>
                  <a:pt x="675280" y="50070"/>
                  <a:pt x="692089" y="83553"/>
                  <a:pt x="708874" y="117240"/>
                </a:cubicBezTo>
                <a:cubicBezTo>
                  <a:pt x="725658" y="150928"/>
                  <a:pt x="742160" y="185435"/>
                  <a:pt x="758381" y="220760"/>
                </a:cubicBezTo>
                <a:lnTo>
                  <a:pt x="755104" y="17611"/>
                </a:lnTo>
                <a:lnTo>
                  <a:pt x="809578" y="17611"/>
                </a:lnTo>
                <a:cubicBezTo>
                  <a:pt x="809919" y="35291"/>
                  <a:pt x="810055" y="53176"/>
                  <a:pt x="809987" y="71266"/>
                </a:cubicBezTo>
                <a:cubicBezTo>
                  <a:pt x="809876" y="115508"/>
                  <a:pt x="809074" y="160237"/>
                  <a:pt x="807581" y="205453"/>
                </a:cubicBezTo>
                <a:cubicBezTo>
                  <a:pt x="806088" y="250668"/>
                  <a:pt x="804569" y="296319"/>
                  <a:pt x="803025" y="342404"/>
                </a:cubicBezTo>
                <a:cubicBezTo>
                  <a:pt x="796881" y="342404"/>
                  <a:pt x="790123" y="342404"/>
                  <a:pt x="782751" y="342404"/>
                </a:cubicBezTo>
                <a:cubicBezTo>
                  <a:pt x="775378" y="342404"/>
                  <a:pt x="768620" y="342404"/>
                  <a:pt x="762477" y="342404"/>
                </a:cubicBezTo>
                <a:cubicBezTo>
                  <a:pt x="747066" y="312812"/>
                  <a:pt x="732322" y="282504"/>
                  <a:pt x="718242" y="251479"/>
                </a:cubicBezTo>
                <a:cubicBezTo>
                  <a:pt x="704163" y="220453"/>
                  <a:pt x="688600" y="190554"/>
                  <a:pt x="671551" y="161782"/>
                </a:cubicBezTo>
                <a:cubicBezTo>
                  <a:pt x="672336" y="191757"/>
                  <a:pt x="673019" y="221912"/>
                  <a:pt x="673599" y="252247"/>
                </a:cubicBezTo>
                <a:cubicBezTo>
                  <a:pt x="674179" y="282581"/>
                  <a:pt x="674862" y="312633"/>
                  <a:pt x="675647" y="342404"/>
                </a:cubicBezTo>
                <a:lnTo>
                  <a:pt x="624040" y="342404"/>
                </a:lnTo>
                <a:close/>
                <a:moveTo>
                  <a:pt x="2596820" y="14744"/>
                </a:moveTo>
                <a:lnTo>
                  <a:pt x="2640235" y="15563"/>
                </a:lnTo>
                <a:cubicBezTo>
                  <a:pt x="2639416" y="39728"/>
                  <a:pt x="2639006" y="64712"/>
                  <a:pt x="2639006" y="90516"/>
                </a:cubicBezTo>
                <a:cubicBezTo>
                  <a:pt x="2639143" y="130330"/>
                  <a:pt x="2639791" y="171321"/>
                  <a:pt x="2640952" y="213490"/>
                </a:cubicBezTo>
                <a:cubicBezTo>
                  <a:pt x="2642112" y="255660"/>
                  <a:pt x="2642965" y="298494"/>
                  <a:pt x="2643512" y="341995"/>
                </a:cubicBezTo>
                <a:lnTo>
                  <a:pt x="2603783" y="344452"/>
                </a:lnTo>
                <a:lnTo>
                  <a:pt x="2601735" y="319878"/>
                </a:lnTo>
                <a:cubicBezTo>
                  <a:pt x="2596999" y="322992"/>
                  <a:pt x="2592750" y="325671"/>
                  <a:pt x="2588987" y="327916"/>
                </a:cubicBezTo>
                <a:cubicBezTo>
                  <a:pt x="2585224" y="330160"/>
                  <a:pt x="2580872" y="331713"/>
                  <a:pt x="2575932" y="332574"/>
                </a:cubicBezTo>
                <a:cubicBezTo>
                  <a:pt x="2571188" y="333445"/>
                  <a:pt x="2566341" y="334264"/>
                  <a:pt x="2561392" y="335032"/>
                </a:cubicBezTo>
                <a:cubicBezTo>
                  <a:pt x="2556443" y="335800"/>
                  <a:pt x="2551596" y="336209"/>
                  <a:pt x="2546852" y="336261"/>
                </a:cubicBezTo>
                <a:cubicBezTo>
                  <a:pt x="2542287" y="336320"/>
                  <a:pt x="2538003" y="335689"/>
                  <a:pt x="2534001" y="334366"/>
                </a:cubicBezTo>
                <a:cubicBezTo>
                  <a:pt x="2530000" y="333044"/>
                  <a:pt x="2526638" y="330672"/>
                  <a:pt x="2523916" y="327250"/>
                </a:cubicBezTo>
                <a:cubicBezTo>
                  <a:pt x="2515519" y="311771"/>
                  <a:pt x="2509888" y="294194"/>
                  <a:pt x="2507021" y="274517"/>
                </a:cubicBezTo>
                <a:cubicBezTo>
                  <a:pt x="2504154" y="254840"/>
                  <a:pt x="2502823" y="235010"/>
                  <a:pt x="2503027" y="215026"/>
                </a:cubicBezTo>
                <a:cubicBezTo>
                  <a:pt x="2503044" y="211161"/>
                  <a:pt x="2503113" y="207424"/>
                  <a:pt x="2503232" y="203814"/>
                </a:cubicBezTo>
                <a:cubicBezTo>
                  <a:pt x="2503352" y="200205"/>
                  <a:pt x="2503420" y="196570"/>
                  <a:pt x="2503437" y="192909"/>
                </a:cubicBezTo>
                <a:cubicBezTo>
                  <a:pt x="2503420" y="191681"/>
                  <a:pt x="2503352" y="190350"/>
                  <a:pt x="2503232" y="188916"/>
                </a:cubicBezTo>
                <a:cubicBezTo>
                  <a:pt x="2503113" y="187482"/>
                  <a:pt x="2503044" y="185947"/>
                  <a:pt x="2503027" y="184308"/>
                </a:cubicBezTo>
                <a:cubicBezTo>
                  <a:pt x="2502729" y="172994"/>
                  <a:pt x="2504555" y="160399"/>
                  <a:pt x="2508506" y="146525"/>
                </a:cubicBezTo>
                <a:cubicBezTo>
                  <a:pt x="2512456" y="132651"/>
                  <a:pt x="2520324" y="121490"/>
                  <a:pt x="2532107" y="113042"/>
                </a:cubicBezTo>
                <a:cubicBezTo>
                  <a:pt x="2537619" y="109569"/>
                  <a:pt x="2543183" y="106992"/>
                  <a:pt x="2548797" y="105312"/>
                </a:cubicBezTo>
                <a:cubicBezTo>
                  <a:pt x="2554412" y="103631"/>
                  <a:pt x="2560180" y="102794"/>
                  <a:pt x="2566102" y="102803"/>
                </a:cubicBezTo>
                <a:cubicBezTo>
                  <a:pt x="2571034" y="102803"/>
                  <a:pt x="2576017" y="103315"/>
                  <a:pt x="2581052" y="104339"/>
                </a:cubicBezTo>
                <a:cubicBezTo>
                  <a:pt x="2586086" y="105363"/>
                  <a:pt x="2591069" y="106899"/>
                  <a:pt x="2596001" y="108946"/>
                </a:cubicBezTo>
                <a:cubicBezTo>
                  <a:pt x="2595958" y="86949"/>
                  <a:pt x="2596248" y="67665"/>
                  <a:pt x="2596871" y="51094"/>
                </a:cubicBezTo>
                <a:cubicBezTo>
                  <a:pt x="2597494" y="34523"/>
                  <a:pt x="2597477" y="22407"/>
                  <a:pt x="2596820" y="14744"/>
                </a:cubicBezTo>
                <a:close/>
                <a:moveTo>
                  <a:pt x="2031474" y="13516"/>
                </a:moveTo>
                <a:cubicBezTo>
                  <a:pt x="2030842" y="55830"/>
                  <a:pt x="2030057" y="99705"/>
                  <a:pt x="2029118" y="145143"/>
                </a:cubicBezTo>
                <a:cubicBezTo>
                  <a:pt x="2028180" y="190580"/>
                  <a:pt x="2028419" y="238039"/>
                  <a:pt x="2029835" y="287521"/>
                </a:cubicBezTo>
                <a:cubicBezTo>
                  <a:pt x="2030535" y="296182"/>
                  <a:pt x="2034665" y="300977"/>
                  <a:pt x="2042225" y="301907"/>
                </a:cubicBezTo>
                <a:cubicBezTo>
                  <a:pt x="2049785" y="302838"/>
                  <a:pt x="2057806" y="303230"/>
                  <a:pt x="2066287" y="303085"/>
                </a:cubicBezTo>
                <a:cubicBezTo>
                  <a:pt x="2066714" y="308811"/>
                  <a:pt x="2067089" y="314254"/>
                  <a:pt x="2067414" y="319417"/>
                </a:cubicBezTo>
                <a:cubicBezTo>
                  <a:pt x="2067738" y="324579"/>
                  <a:pt x="2067909" y="329511"/>
                  <a:pt x="2067926" y="334213"/>
                </a:cubicBezTo>
                <a:cubicBezTo>
                  <a:pt x="2067943" y="336679"/>
                  <a:pt x="2067909" y="339119"/>
                  <a:pt x="2067823" y="341534"/>
                </a:cubicBezTo>
                <a:cubicBezTo>
                  <a:pt x="2067738" y="343949"/>
                  <a:pt x="2067499" y="346287"/>
                  <a:pt x="2067106" y="348548"/>
                </a:cubicBezTo>
                <a:cubicBezTo>
                  <a:pt x="2064240" y="348548"/>
                  <a:pt x="2061372" y="348548"/>
                  <a:pt x="2058505" y="348548"/>
                </a:cubicBezTo>
                <a:cubicBezTo>
                  <a:pt x="2048349" y="348748"/>
                  <a:pt x="2037670" y="348166"/>
                  <a:pt x="2026467" y="346803"/>
                </a:cubicBezTo>
                <a:cubicBezTo>
                  <a:pt x="2015265" y="345441"/>
                  <a:pt x="2005496" y="342098"/>
                  <a:pt x="1997160" y="336776"/>
                </a:cubicBezTo>
                <a:cubicBezTo>
                  <a:pt x="1988825" y="331454"/>
                  <a:pt x="1983879" y="322954"/>
                  <a:pt x="1982324" y="311277"/>
                </a:cubicBezTo>
                <a:cubicBezTo>
                  <a:pt x="1980524" y="293707"/>
                  <a:pt x="1979312" y="276420"/>
                  <a:pt x="1978689" y="259414"/>
                </a:cubicBezTo>
                <a:cubicBezTo>
                  <a:pt x="1978066" y="242408"/>
                  <a:pt x="1977776" y="225428"/>
                  <a:pt x="1977819" y="208473"/>
                </a:cubicBezTo>
                <a:cubicBezTo>
                  <a:pt x="1977828" y="195188"/>
                  <a:pt x="1977913" y="181723"/>
                  <a:pt x="1978075" y="168079"/>
                </a:cubicBezTo>
                <a:cubicBezTo>
                  <a:pt x="1978237" y="154435"/>
                  <a:pt x="1978425" y="140458"/>
                  <a:pt x="1978638" y="126149"/>
                </a:cubicBezTo>
                <a:lnTo>
                  <a:pt x="1979867" y="15973"/>
                </a:lnTo>
                <a:cubicBezTo>
                  <a:pt x="1988596" y="15307"/>
                  <a:pt x="1997453" y="15000"/>
                  <a:pt x="2006438" y="15051"/>
                </a:cubicBezTo>
                <a:cubicBezTo>
                  <a:pt x="2015423" y="15103"/>
                  <a:pt x="2023768" y="14591"/>
                  <a:pt x="2031474" y="13516"/>
                </a:cubicBezTo>
                <a:close/>
                <a:moveTo>
                  <a:pt x="238011" y="0"/>
                </a:moveTo>
                <a:cubicBezTo>
                  <a:pt x="245981" y="7338"/>
                  <a:pt x="252670" y="15495"/>
                  <a:pt x="258080" y="24472"/>
                </a:cubicBezTo>
                <a:cubicBezTo>
                  <a:pt x="263490" y="33448"/>
                  <a:pt x="267722" y="42220"/>
                  <a:pt x="270777" y="50787"/>
                </a:cubicBezTo>
                <a:cubicBezTo>
                  <a:pt x="276187" y="64994"/>
                  <a:pt x="280521" y="80199"/>
                  <a:pt x="283781" y="96403"/>
                </a:cubicBezTo>
                <a:cubicBezTo>
                  <a:pt x="287041" y="112607"/>
                  <a:pt x="288713" y="129348"/>
                  <a:pt x="288798" y="146627"/>
                </a:cubicBezTo>
                <a:cubicBezTo>
                  <a:pt x="288824" y="180215"/>
                  <a:pt x="287089" y="208198"/>
                  <a:pt x="283595" y="230575"/>
                </a:cubicBezTo>
                <a:cubicBezTo>
                  <a:pt x="280101" y="252953"/>
                  <a:pt x="274696" y="273805"/>
                  <a:pt x="267379" y="293134"/>
                </a:cubicBezTo>
                <a:cubicBezTo>
                  <a:pt x="260062" y="312462"/>
                  <a:pt x="250683" y="334347"/>
                  <a:pt x="239240" y="358787"/>
                </a:cubicBezTo>
                <a:cubicBezTo>
                  <a:pt x="231176" y="355826"/>
                  <a:pt x="223650" y="352533"/>
                  <a:pt x="216662" y="348906"/>
                </a:cubicBezTo>
                <a:cubicBezTo>
                  <a:pt x="209674" y="345280"/>
                  <a:pt x="203684" y="341884"/>
                  <a:pt x="198692" y="338718"/>
                </a:cubicBezTo>
                <a:cubicBezTo>
                  <a:pt x="213326" y="309843"/>
                  <a:pt x="224606" y="281070"/>
                  <a:pt x="232533" y="252400"/>
                </a:cubicBezTo>
                <a:cubicBezTo>
                  <a:pt x="240460" y="223730"/>
                  <a:pt x="244470" y="195162"/>
                  <a:pt x="244564" y="166697"/>
                </a:cubicBezTo>
                <a:cubicBezTo>
                  <a:pt x="244624" y="142719"/>
                  <a:pt x="241535" y="118793"/>
                  <a:pt x="235298" y="94919"/>
                </a:cubicBezTo>
                <a:cubicBezTo>
                  <a:pt x="229060" y="71044"/>
                  <a:pt x="219316" y="47323"/>
                  <a:pt x="206064" y="23755"/>
                </a:cubicBezTo>
                <a:cubicBezTo>
                  <a:pt x="212208" y="17799"/>
                  <a:pt x="217942" y="13123"/>
                  <a:pt x="223266" y="9727"/>
                </a:cubicBezTo>
                <a:cubicBezTo>
                  <a:pt x="228591" y="6331"/>
                  <a:pt x="233506" y="3088"/>
                  <a:pt x="23801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514350" lvl="1" indent="-514350" fontAlgn="base">
              <a:spcBef>
                <a:spcPts val="1800"/>
              </a:spcBef>
              <a:buFont typeface="+mj-lt"/>
              <a:buAutoNum type="alphaLcParenR"/>
            </a:pPr>
            <a:endParaRPr lang="en-US" sz="3200" b="1" i="0" u="none" strike="noStrike" dirty="0">
              <a:effectLst/>
              <a:latin typeface="Arial" panose="020B0604020202020204" pitchFamily="34" charset="0"/>
              <a:cs typeface="PraterSansPro" panose="020B0504020101020102" pitchFamily="34" charset="0"/>
            </a:endParaRPr>
          </a:p>
        </p:txBody>
      </p:sp>
      <p:sp>
        <p:nvSpPr>
          <p:cNvPr id="18" name="TextBox 17" title="text">
            <a:extLst>
              <a:ext uri="{FF2B5EF4-FFF2-40B4-BE49-F238E27FC236}">
                <a16:creationId xmlns:a16="http://schemas.microsoft.com/office/drawing/2014/main" id="{079EEDF9-0C0A-4408-A39A-6EE4AE707BA5}"/>
              </a:ext>
            </a:extLst>
          </p:cNvPr>
          <p:cNvSpPr txBox="1"/>
          <p:nvPr/>
        </p:nvSpPr>
        <p:spPr>
          <a:xfrm>
            <a:off x="1619279" y="3803679"/>
            <a:ext cx="6942533" cy="1722020"/>
          </a:xfrm>
          <a:custGeom>
            <a:avLst/>
            <a:gdLst/>
            <a:ahLst/>
            <a:cxnLst/>
            <a:rect l="l" t="t" r="r" b="b"/>
            <a:pathLst>
              <a:path w="6942533" h="1722020">
                <a:moveTo>
                  <a:pt x="6428327" y="1547336"/>
                </a:moveTo>
                <a:cubicBezTo>
                  <a:pt x="6431377" y="1547336"/>
                  <a:pt x="6434364" y="1547715"/>
                  <a:pt x="6437288" y="1548472"/>
                </a:cubicBezTo>
                <a:cubicBezTo>
                  <a:pt x="6440212" y="1549229"/>
                  <a:pt x="6442946" y="1550365"/>
                  <a:pt x="6445491" y="1551879"/>
                </a:cubicBezTo>
                <a:cubicBezTo>
                  <a:pt x="6453063" y="1556444"/>
                  <a:pt x="6458743" y="1561829"/>
                  <a:pt x="6462529" y="1568034"/>
                </a:cubicBezTo>
                <a:cubicBezTo>
                  <a:pt x="6466315" y="1574239"/>
                  <a:pt x="6468208" y="1581138"/>
                  <a:pt x="6468208" y="1588732"/>
                </a:cubicBezTo>
                <a:cubicBezTo>
                  <a:pt x="6468229" y="1591287"/>
                  <a:pt x="6468061" y="1594001"/>
                  <a:pt x="6467703" y="1596872"/>
                </a:cubicBezTo>
                <a:cubicBezTo>
                  <a:pt x="6467346" y="1599743"/>
                  <a:pt x="6466672" y="1602583"/>
                  <a:pt x="6465684" y="1605391"/>
                </a:cubicBezTo>
                <a:cubicBezTo>
                  <a:pt x="6462466" y="1614436"/>
                  <a:pt x="6457418" y="1621082"/>
                  <a:pt x="6450540" y="1625331"/>
                </a:cubicBezTo>
                <a:cubicBezTo>
                  <a:pt x="6443661" y="1629580"/>
                  <a:pt x="6436089" y="1631684"/>
                  <a:pt x="6427822" y="1631642"/>
                </a:cubicBezTo>
                <a:cubicBezTo>
                  <a:pt x="6419829" y="1631589"/>
                  <a:pt x="6412341" y="1629801"/>
                  <a:pt x="6405357" y="1626278"/>
                </a:cubicBezTo>
                <a:cubicBezTo>
                  <a:pt x="6398374" y="1622755"/>
                  <a:pt x="6392905" y="1617812"/>
                  <a:pt x="6388951" y="1611449"/>
                </a:cubicBezTo>
                <a:cubicBezTo>
                  <a:pt x="6386931" y="1607936"/>
                  <a:pt x="6385417" y="1604612"/>
                  <a:pt x="6384407" y="1601478"/>
                </a:cubicBezTo>
                <a:cubicBezTo>
                  <a:pt x="6383398" y="1598344"/>
                  <a:pt x="6382893" y="1595273"/>
                  <a:pt x="6382893" y="1592265"/>
                </a:cubicBezTo>
                <a:cubicBezTo>
                  <a:pt x="6383240" y="1585818"/>
                  <a:pt x="6385070" y="1579277"/>
                  <a:pt x="6388383" y="1572640"/>
                </a:cubicBezTo>
                <a:cubicBezTo>
                  <a:pt x="6391696" y="1566004"/>
                  <a:pt x="6394409" y="1561608"/>
                  <a:pt x="6396523" y="1559452"/>
                </a:cubicBezTo>
                <a:cubicBezTo>
                  <a:pt x="6400404" y="1555634"/>
                  <a:pt x="6405137" y="1552668"/>
                  <a:pt x="6410721" y="1550554"/>
                </a:cubicBezTo>
                <a:cubicBezTo>
                  <a:pt x="6416306" y="1548440"/>
                  <a:pt x="6422174" y="1547367"/>
                  <a:pt x="6428327" y="1547336"/>
                </a:cubicBezTo>
                <a:close/>
                <a:moveTo>
                  <a:pt x="4703188" y="1507455"/>
                </a:moveTo>
                <a:cubicBezTo>
                  <a:pt x="4694143" y="1507486"/>
                  <a:pt x="4687496" y="1507928"/>
                  <a:pt x="4683247" y="1508780"/>
                </a:cubicBezTo>
                <a:cubicBezTo>
                  <a:pt x="4678998" y="1509632"/>
                  <a:pt x="4675380" y="1510705"/>
                  <a:pt x="4672393" y="1511998"/>
                </a:cubicBezTo>
                <a:cubicBezTo>
                  <a:pt x="4668039" y="1513681"/>
                  <a:pt x="4663370" y="1516626"/>
                  <a:pt x="4658384" y="1520833"/>
                </a:cubicBezTo>
                <a:cubicBezTo>
                  <a:pt x="4653399" y="1525039"/>
                  <a:pt x="4649992" y="1531013"/>
                  <a:pt x="4648162" y="1538754"/>
                </a:cubicBezTo>
                <a:cubicBezTo>
                  <a:pt x="4647614" y="1550239"/>
                  <a:pt x="4649087" y="1558442"/>
                  <a:pt x="4652579" y="1563364"/>
                </a:cubicBezTo>
                <a:cubicBezTo>
                  <a:pt x="4656070" y="1568286"/>
                  <a:pt x="4663348" y="1570684"/>
                  <a:pt x="4674413" y="1570558"/>
                </a:cubicBezTo>
                <a:cubicBezTo>
                  <a:pt x="4683465" y="1569536"/>
                  <a:pt x="4690714" y="1567597"/>
                  <a:pt x="4696157" y="1564743"/>
                </a:cubicBezTo>
                <a:cubicBezTo>
                  <a:pt x="4701601" y="1561889"/>
                  <a:pt x="4705447" y="1556174"/>
                  <a:pt x="4707694" y="1547598"/>
                </a:cubicBezTo>
                <a:cubicBezTo>
                  <a:pt x="4709940" y="1539022"/>
                  <a:pt x="4710794" y="1525641"/>
                  <a:pt x="4710255" y="1507455"/>
                </a:cubicBezTo>
                <a:close/>
                <a:moveTo>
                  <a:pt x="528142" y="1388316"/>
                </a:moveTo>
                <a:cubicBezTo>
                  <a:pt x="520580" y="1388558"/>
                  <a:pt x="512987" y="1390346"/>
                  <a:pt x="505362" y="1393680"/>
                </a:cubicBezTo>
                <a:cubicBezTo>
                  <a:pt x="497737" y="1397014"/>
                  <a:pt x="491532" y="1400442"/>
                  <a:pt x="486746" y="1403966"/>
                </a:cubicBezTo>
                <a:lnTo>
                  <a:pt x="489775" y="1543297"/>
                </a:lnTo>
                <a:cubicBezTo>
                  <a:pt x="492510" y="1547483"/>
                  <a:pt x="494992" y="1550596"/>
                  <a:pt x="497221" y="1552637"/>
                </a:cubicBezTo>
                <a:cubicBezTo>
                  <a:pt x="499451" y="1554677"/>
                  <a:pt x="501681" y="1556276"/>
                  <a:pt x="503910" y="1557433"/>
                </a:cubicBezTo>
                <a:cubicBezTo>
                  <a:pt x="507013" y="1559010"/>
                  <a:pt x="510652" y="1560398"/>
                  <a:pt x="514827" y="1561597"/>
                </a:cubicBezTo>
                <a:cubicBezTo>
                  <a:pt x="519003" y="1562796"/>
                  <a:pt x="523272" y="1563427"/>
                  <a:pt x="527638" y="1563490"/>
                </a:cubicBezTo>
                <a:cubicBezTo>
                  <a:pt x="531213" y="1563532"/>
                  <a:pt x="534410" y="1562944"/>
                  <a:pt x="537229" y="1561724"/>
                </a:cubicBezTo>
                <a:cubicBezTo>
                  <a:pt x="540047" y="1560503"/>
                  <a:pt x="542235" y="1558400"/>
                  <a:pt x="543792" y="1555413"/>
                </a:cubicBezTo>
                <a:cubicBezTo>
                  <a:pt x="547504" y="1547778"/>
                  <a:pt x="550049" y="1536798"/>
                  <a:pt x="551427" y="1522473"/>
                </a:cubicBezTo>
                <a:cubicBezTo>
                  <a:pt x="552805" y="1508149"/>
                  <a:pt x="553457" y="1492373"/>
                  <a:pt x="553383" y="1475146"/>
                </a:cubicBezTo>
                <a:cubicBezTo>
                  <a:pt x="553383" y="1464744"/>
                  <a:pt x="553257" y="1454501"/>
                  <a:pt x="553005" y="1444415"/>
                </a:cubicBezTo>
                <a:cubicBezTo>
                  <a:pt x="552752" y="1434329"/>
                  <a:pt x="552373" y="1424716"/>
                  <a:pt x="551869" y="1415577"/>
                </a:cubicBezTo>
                <a:cubicBezTo>
                  <a:pt x="551448" y="1405385"/>
                  <a:pt x="549008" y="1398255"/>
                  <a:pt x="544549" y="1394185"/>
                </a:cubicBezTo>
                <a:cubicBezTo>
                  <a:pt x="540089" y="1390115"/>
                  <a:pt x="534620" y="1388158"/>
                  <a:pt x="528142" y="1388316"/>
                </a:cubicBezTo>
                <a:close/>
                <a:moveTo>
                  <a:pt x="1154201" y="1384782"/>
                </a:moveTo>
                <a:cubicBezTo>
                  <a:pt x="1147733" y="1384698"/>
                  <a:pt x="1141991" y="1386002"/>
                  <a:pt x="1136974" y="1388695"/>
                </a:cubicBezTo>
                <a:cubicBezTo>
                  <a:pt x="1131957" y="1391387"/>
                  <a:pt x="1128613" y="1395973"/>
                  <a:pt x="1126941" y="1402451"/>
                </a:cubicBezTo>
                <a:cubicBezTo>
                  <a:pt x="1125689" y="1408341"/>
                  <a:pt x="1124785" y="1415493"/>
                  <a:pt x="1124227" y="1423906"/>
                </a:cubicBezTo>
                <a:cubicBezTo>
                  <a:pt x="1123670" y="1432320"/>
                  <a:pt x="1123397" y="1441491"/>
                  <a:pt x="1123407" y="1451419"/>
                </a:cubicBezTo>
                <a:cubicBezTo>
                  <a:pt x="1123419" y="1465321"/>
                  <a:pt x="1123899" y="1479138"/>
                  <a:pt x="1124847" y="1492871"/>
                </a:cubicBezTo>
                <a:cubicBezTo>
                  <a:pt x="1125794" y="1506604"/>
                  <a:pt x="1127134" y="1518626"/>
                  <a:pt x="1128866" y="1528938"/>
                </a:cubicBezTo>
                <a:cubicBezTo>
                  <a:pt x="1130599" y="1539249"/>
                  <a:pt x="1132650" y="1546223"/>
                  <a:pt x="1135018" y="1549860"/>
                </a:cubicBezTo>
                <a:cubicBezTo>
                  <a:pt x="1137710" y="1553415"/>
                  <a:pt x="1141791" y="1556149"/>
                  <a:pt x="1147260" y="1558063"/>
                </a:cubicBezTo>
                <a:cubicBezTo>
                  <a:pt x="1152729" y="1559978"/>
                  <a:pt x="1158576" y="1560945"/>
                  <a:pt x="1164803" y="1560966"/>
                </a:cubicBezTo>
                <a:cubicBezTo>
                  <a:pt x="1169683" y="1560966"/>
                  <a:pt x="1174310" y="1560335"/>
                  <a:pt x="1178686" y="1559073"/>
                </a:cubicBezTo>
                <a:cubicBezTo>
                  <a:pt x="1183060" y="1557811"/>
                  <a:pt x="1186679" y="1555918"/>
                  <a:pt x="1189539" y="1553394"/>
                </a:cubicBezTo>
                <a:cubicBezTo>
                  <a:pt x="1188361" y="1524335"/>
                  <a:pt x="1186931" y="1496633"/>
                  <a:pt x="1185248" y="1470287"/>
                </a:cubicBezTo>
                <a:cubicBezTo>
                  <a:pt x="1183565" y="1443941"/>
                  <a:pt x="1182640" y="1417628"/>
                  <a:pt x="1182471" y="1391345"/>
                </a:cubicBezTo>
                <a:cubicBezTo>
                  <a:pt x="1178864" y="1389526"/>
                  <a:pt x="1174594" y="1387990"/>
                  <a:pt x="1169662" y="1386738"/>
                </a:cubicBezTo>
                <a:cubicBezTo>
                  <a:pt x="1164729" y="1385487"/>
                  <a:pt x="1159575" y="1384835"/>
                  <a:pt x="1154201" y="1384782"/>
                </a:cubicBezTo>
                <a:close/>
                <a:moveTo>
                  <a:pt x="3346465" y="1375191"/>
                </a:moveTo>
                <a:cubicBezTo>
                  <a:pt x="3339388" y="1375201"/>
                  <a:pt x="3333224" y="1377199"/>
                  <a:pt x="3327976" y="1381185"/>
                </a:cubicBezTo>
                <a:cubicBezTo>
                  <a:pt x="3322728" y="1385171"/>
                  <a:pt x="3319973" y="1391082"/>
                  <a:pt x="3319710" y="1398917"/>
                </a:cubicBezTo>
                <a:cubicBezTo>
                  <a:pt x="3319691" y="1413461"/>
                  <a:pt x="3319697" y="1430249"/>
                  <a:pt x="3319725" y="1449282"/>
                </a:cubicBezTo>
                <a:cubicBezTo>
                  <a:pt x="3319754" y="1468314"/>
                  <a:pt x="3319917" y="1487137"/>
                  <a:pt x="3320215" y="1505751"/>
                </a:cubicBezTo>
                <a:cubicBezTo>
                  <a:pt x="3320512" y="1524365"/>
                  <a:pt x="3321053" y="1540317"/>
                  <a:pt x="3321839" y="1553607"/>
                </a:cubicBezTo>
                <a:cubicBezTo>
                  <a:pt x="3322626" y="1566897"/>
                  <a:pt x="3323767" y="1575071"/>
                  <a:pt x="3325263" y="1578130"/>
                </a:cubicBezTo>
                <a:cubicBezTo>
                  <a:pt x="3327146" y="1581180"/>
                  <a:pt x="3330195" y="1583536"/>
                  <a:pt x="3334413" y="1585198"/>
                </a:cubicBezTo>
                <a:cubicBezTo>
                  <a:pt x="3338630" y="1586860"/>
                  <a:pt x="3343321" y="1587701"/>
                  <a:pt x="3348485" y="1587722"/>
                </a:cubicBezTo>
                <a:cubicBezTo>
                  <a:pt x="3354248" y="1587764"/>
                  <a:pt x="3359507" y="1586544"/>
                  <a:pt x="3364260" y="1584062"/>
                </a:cubicBezTo>
                <a:cubicBezTo>
                  <a:pt x="3369014" y="1581580"/>
                  <a:pt x="3372001" y="1577583"/>
                  <a:pt x="3373221" y="1572072"/>
                </a:cubicBezTo>
                <a:cubicBezTo>
                  <a:pt x="3373989" y="1567823"/>
                  <a:pt x="3374599" y="1560167"/>
                  <a:pt x="3375051" y="1549103"/>
                </a:cubicBezTo>
                <a:cubicBezTo>
                  <a:pt x="3375503" y="1538039"/>
                  <a:pt x="3375735" y="1524829"/>
                  <a:pt x="3375745" y="1509474"/>
                </a:cubicBezTo>
                <a:cubicBezTo>
                  <a:pt x="3375745" y="1491721"/>
                  <a:pt x="3375493" y="1472958"/>
                  <a:pt x="3374988" y="1453186"/>
                </a:cubicBezTo>
                <a:cubicBezTo>
                  <a:pt x="3374483" y="1433414"/>
                  <a:pt x="3373726" y="1414651"/>
                  <a:pt x="3372716" y="1396898"/>
                </a:cubicBezTo>
                <a:cubicBezTo>
                  <a:pt x="3372190" y="1389589"/>
                  <a:pt x="3369330" y="1384141"/>
                  <a:pt x="3364134" y="1380554"/>
                </a:cubicBezTo>
                <a:cubicBezTo>
                  <a:pt x="3358939" y="1376968"/>
                  <a:pt x="3353049" y="1375180"/>
                  <a:pt x="3346465" y="1375191"/>
                </a:cubicBezTo>
                <a:close/>
                <a:moveTo>
                  <a:pt x="2422541" y="1375191"/>
                </a:moveTo>
                <a:cubicBezTo>
                  <a:pt x="2415463" y="1375201"/>
                  <a:pt x="2409300" y="1377199"/>
                  <a:pt x="2404052" y="1381185"/>
                </a:cubicBezTo>
                <a:cubicBezTo>
                  <a:pt x="2398804" y="1385171"/>
                  <a:pt x="2396048" y="1391082"/>
                  <a:pt x="2395785" y="1398917"/>
                </a:cubicBezTo>
                <a:cubicBezTo>
                  <a:pt x="2395767" y="1413461"/>
                  <a:pt x="2395772" y="1430249"/>
                  <a:pt x="2395801" y="1449282"/>
                </a:cubicBezTo>
                <a:cubicBezTo>
                  <a:pt x="2395830" y="1468314"/>
                  <a:pt x="2395993" y="1487137"/>
                  <a:pt x="2396290" y="1505751"/>
                </a:cubicBezTo>
                <a:cubicBezTo>
                  <a:pt x="2396587" y="1524365"/>
                  <a:pt x="2397128" y="1540317"/>
                  <a:pt x="2397914" y="1553607"/>
                </a:cubicBezTo>
                <a:cubicBezTo>
                  <a:pt x="2398701" y="1566897"/>
                  <a:pt x="2399842" y="1575071"/>
                  <a:pt x="2401338" y="1578130"/>
                </a:cubicBezTo>
                <a:cubicBezTo>
                  <a:pt x="2403221" y="1581180"/>
                  <a:pt x="2406271" y="1583536"/>
                  <a:pt x="2410488" y="1585198"/>
                </a:cubicBezTo>
                <a:cubicBezTo>
                  <a:pt x="2414706" y="1586860"/>
                  <a:pt x="2419396" y="1587701"/>
                  <a:pt x="2424560" y="1587722"/>
                </a:cubicBezTo>
                <a:cubicBezTo>
                  <a:pt x="2430323" y="1587764"/>
                  <a:pt x="2435582" y="1586544"/>
                  <a:pt x="2440336" y="1584062"/>
                </a:cubicBezTo>
                <a:cubicBezTo>
                  <a:pt x="2445089" y="1581580"/>
                  <a:pt x="2448076" y="1577583"/>
                  <a:pt x="2449296" y="1572072"/>
                </a:cubicBezTo>
                <a:cubicBezTo>
                  <a:pt x="2450064" y="1567823"/>
                  <a:pt x="2450674" y="1560167"/>
                  <a:pt x="2451127" y="1549103"/>
                </a:cubicBezTo>
                <a:cubicBezTo>
                  <a:pt x="2451579" y="1538039"/>
                  <a:pt x="2451810" y="1524829"/>
                  <a:pt x="2451820" y="1509474"/>
                </a:cubicBezTo>
                <a:cubicBezTo>
                  <a:pt x="2451820" y="1491721"/>
                  <a:pt x="2451568" y="1472958"/>
                  <a:pt x="2451063" y="1453186"/>
                </a:cubicBezTo>
                <a:cubicBezTo>
                  <a:pt x="2450559" y="1433414"/>
                  <a:pt x="2449801" y="1414651"/>
                  <a:pt x="2448792" y="1396898"/>
                </a:cubicBezTo>
                <a:cubicBezTo>
                  <a:pt x="2448266" y="1389589"/>
                  <a:pt x="2445405" y="1384141"/>
                  <a:pt x="2440210" y="1380554"/>
                </a:cubicBezTo>
                <a:cubicBezTo>
                  <a:pt x="2435014" y="1376968"/>
                  <a:pt x="2429124" y="1375180"/>
                  <a:pt x="2422541" y="1375191"/>
                </a:cubicBezTo>
                <a:close/>
                <a:moveTo>
                  <a:pt x="927116" y="1375191"/>
                </a:moveTo>
                <a:cubicBezTo>
                  <a:pt x="920038" y="1375201"/>
                  <a:pt x="913874" y="1377199"/>
                  <a:pt x="908626" y="1381185"/>
                </a:cubicBezTo>
                <a:cubicBezTo>
                  <a:pt x="903379" y="1385171"/>
                  <a:pt x="900623" y="1391082"/>
                  <a:pt x="900360" y="1398917"/>
                </a:cubicBezTo>
                <a:cubicBezTo>
                  <a:pt x="900341" y="1413461"/>
                  <a:pt x="900347" y="1430249"/>
                  <a:pt x="900376" y="1449282"/>
                </a:cubicBezTo>
                <a:cubicBezTo>
                  <a:pt x="900405" y="1468314"/>
                  <a:pt x="900568" y="1487137"/>
                  <a:pt x="900865" y="1505751"/>
                </a:cubicBezTo>
                <a:cubicBezTo>
                  <a:pt x="901162" y="1524365"/>
                  <a:pt x="901703" y="1540317"/>
                  <a:pt x="902490" y="1553607"/>
                </a:cubicBezTo>
                <a:cubicBezTo>
                  <a:pt x="903276" y="1566897"/>
                  <a:pt x="904417" y="1575071"/>
                  <a:pt x="905913" y="1578130"/>
                </a:cubicBezTo>
                <a:cubicBezTo>
                  <a:pt x="907796" y="1581180"/>
                  <a:pt x="910846" y="1583536"/>
                  <a:pt x="915063" y="1585198"/>
                </a:cubicBezTo>
                <a:cubicBezTo>
                  <a:pt x="919281" y="1586860"/>
                  <a:pt x="923971" y="1587701"/>
                  <a:pt x="929135" y="1587722"/>
                </a:cubicBezTo>
                <a:cubicBezTo>
                  <a:pt x="934898" y="1587764"/>
                  <a:pt x="940157" y="1586544"/>
                  <a:pt x="944911" y="1584062"/>
                </a:cubicBezTo>
                <a:cubicBezTo>
                  <a:pt x="949665" y="1581580"/>
                  <a:pt x="952651" y="1577583"/>
                  <a:pt x="953871" y="1572072"/>
                </a:cubicBezTo>
                <a:cubicBezTo>
                  <a:pt x="954640" y="1567823"/>
                  <a:pt x="955249" y="1560167"/>
                  <a:pt x="955701" y="1549103"/>
                </a:cubicBezTo>
                <a:cubicBezTo>
                  <a:pt x="956154" y="1538039"/>
                  <a:pt x="956385" y="1524829"/>
                  <a:pt x="956395" y="1509474"/>
                </a:cubicBezTo>
                <a:cubicBezTo>
                  <a:pt x="956395" y="1491721"/>
                  <a:pt x="956143" y="1472958"/>
                  <a:pt x="955638" y="1453186"/>
                </a:cubicBezTo>
                <a:cubicBezTo>
                  <a:pt x="955134" y="1433414"/>
                  <a:pt x="954376" y="1414651"/>
                  <a:pt x="953367" y="1396898"/>
                </a:cubicBezTo>
                <a:cubicBezTo>
                  <a:pt x="952841" y="1389589"/>
                  <a:pt x="949980" y="1384141"/>
                  <a:pt x="944784" y="1380554"/>
                </a:cubicBezTo>
                <a:cubicBezTo>
                  <a:pt x="939589" y="1376968"/>
                  <a:pt x="933699" y="1375180"/>
                  <a:pt x="927116" y="1375191"/>
                </a:cubicBezTo>
                <a:close/>
                <a:moveTo>
                  <a:pt x="5626913" y="1368628"/>
                </a:moveTo>
                <a:cubicBezTo>
                  <a:pt x="5616738" y="1368974"/>
                  <a:pt x="5609882" y="1372489"/>
                  <a:pt x="5606346" y="1379173"/>
                </a:cubicBezTo>
                <a:cubicBezTo>
                  <a:pt x="5602808" y="1385857"/>
                  <a:pt x="5601039" y="1393635"/>
                  <a:pt x="5601036" y="1402507"/>
                </a:cubicBezTo>
                <a:cubicBezTo>
                  <a:pt x="5601032" y="1411379"/>
                  <a:pt x="5601244" y="1419269"/>
                  <a:pt x="5601671" y="1426178"/>
                </a:cubicBezTo>
                <a:cubicBezTo>
                  <a:pt x="5608812" y="1427072"/>
                  <a:pt x="5616742" y="1427430"/>
                  <a:pt x="5625461" y="1427251"/>
                </a:cubicBezTo>
                <a:cubicBezTo>
                  <a:pt x="5634180" y="1427072"/>
                  <a:pt x="5643246" y="1427051"/>
                  <a:pt x="5652659" y="1427188"/>
                </a:cubicBezTo>
                <a:lnTo>
                  <a:pt x="5653163" y="1390335"/>
                </a:lnTo>
                <a:cubicBezTo>
                  <a:pt x="5652922" y="1383468"/>
                  <a:pt x="5650250" y="1378146"/>
                  <a:pt x="5645149" y="1374370"/>
                </a:cubicBezTo>
                <a:cubicBezTo>
                  <a:pt x="5640049" y="1370595"/>
                  <a:pt x="5633970" y="1368681"/>
                  <a:pt x="5626913" y="1368628"/>
                </a:cubicBezTo>
                <a:close/>
                <a:moveTo>
                  <a:pt x="5188763" y="1368628"/>
                </a:moveTo>
                <a:cubicBezTo>
                  <a:pt x="5178588" y="1368974"/>
                  <a:pt x="5171732" y="1372489"/>
                  <a:pt x="5168195" y="1379173"/>
                </a:cubicBezTo>
                <a:cubicBezTo>
                  <a:pt x="5164659" y="1385857"/>
                  <a:pt x="5162889" y="1393635"/>
                  <a:pt x="5162886" y="1402507"/>
                </a:cubicBezTo>
                <a:cubicBezTo>
                  <a:pt x="5162883" y="1411379"/>
                  <a:pt x="5163094" y="1419269"/>
                  <a:pt x="5163522" y="1426178"/>
                </a:cubicBezTo>
                <a:cubicBezTo>
                  <a:pt x="5170662" y="1427072"/>
                  <a:pt x="5178592" y="1427430"/>
                  <a:pt x="5187311" y="1427251"/>
                </a:cubicBezTo>
                <a:cubicBezTo>
                  <a:pt x="5196030" y="1427072"/>
                  <a:pt x="5205095" y="1427051"/>
                  <a:pt x="5214509" y="1427188"/>
                </a:cubicBezTo>
                <a:lnTo>
                  <a:pt x="5215013" y="1390335"/>
                </a:lnTo>
                <a:cubicBezTo>
                  <a:pt x="5214771" y="1383468"/>
                  <a:pt x="5212100" y="1378146"/>
                  <a:pt x="5206999" y="1374370"/>
                </a:cubicBezTo>
                <a:cubicBezTo>
                  <a:pt x="5201898" y="1370595"/>
                  <a:pt x="5195819" y="1368681"/>
                  <a:pt x="5188763" y="1368628"/>
                </a:cubicBezTo>
                <a:close/>
                <a:moveTo>
                  <a:pt x="3979087" y="1368628"/>
                </a:moveTo>
                <a:cubicBezTo>
                  <a:pt x="3968913" y="1368974"/>
                  <a:pt x="3962057" y="1372489"/>
                  <a:pt x="3958520" y="1379173"/>
                </a:cubicBezTo>
                <a:cubicBezTo>
                  <a:pt x="3954984" y="1385857"/>
                  <a:pt x="3953213" y="1393635"/>
                  <a:pt x="3953210" y="1402507"/>
                </a:cubicBezTo>
                <a:cubicBezTo>
                  <a:pt x="3953207" y="1411379"/>
                  <a:pt x="3953419" y="1419269"/>
                  <a:pt x="3953846" y="1426178"/>
                </a:cubicBezTo>
                <a:cubicBezTo>
                  <a:pt x="3960987" y="1427072"/>
                  <a:pt x="3968917" y="1427430"/>
                  <a:pt x="3977636" y="1427251"/>
                </a:cubicBezTo>
                <a:cubicBezTo>
                  <a:pt x="3986355" y="1427072"/>
                  <a:pt x="3995421" y="1427051"/>
                  <a:pt x="4004834" y="1427188"/>
                </a:cubicBezTo>
                <a:lnTo>
                  <a:pt x="4005338" y="1390335"/>
                </a:lnTo>
                <a:cubicBezTo>
                  <a:pt x="4005096" y="1383468"/>
                  <a:pt x="4002425" y="1378146"/>
                  <a:pt x="3997324" y="1374370"/>
                </a:cubicBezTo>
                <a:cubicBezTo>
                  <a:pt x="3992223" y="1370595"/>
                  <a:pt x="3986145" y="1368681"/>
                  <a:pt x="3979087" y="1368628"/>
                </a:cubicBezTo>
                <a:close/>
                <a:moveTo>
                  <a:pt x="3140887" y="1368628"/>
                </a:moveTo>
                <a:cubicBezTo>
                  <a:pt x="3130713" y="1368974"/>
                  <a:pt x="3123857" y="1372489"/>
                  <a:pt x="3120321" y="1379173"/>
                </a:cubicBezTo>
                <a:cubicBezTo>
                  <a:pt x="3116784" y="1385857"/>
                  <a:pt x="3115013" y="1393635"/>
                  <a:pt x="3115011" y="1402507"/>
                </a:cubicBezTo>
                <a:cubicBezTo>
                  <a:pt x="3115007" y="1411379"/>
                  <a:pt x="3115219" y="1419269"/>
                  <a:pt x="3115646" y="1426178"/>
                </a:cubicBezTo>
                <a:cubicBezTo>
                  <a:pt x="3122787" y="1427072"/>
                  <a:pt x="3130717" y="1427430"/>
                  <a:pt x="3139436" y="1427251"/>
                </a:cubicBezTo>
                <a:cubicBezTo>
                  <a:pt x="3148155" y="1427072"/>
                  <a:pt x="3157221" y="1427051"/>
                  <a:pt x="3166634" y="1427188"/>
                </a:cubicBezTo>
                <a:lnTo>
                  <a:pt x="3167138" y="1390335"/>
                </a:lnTo>
                <a:cubicBezTo>
                  <a:pt x="3166896" y="1383468"/>
                  <a:pt x="3164225" y="1378146"/>
                  <a:pt x="3159124" y="1374370"/>
                </a:cubicBezTo>
                <a:cubicBezTo>
                  <a:pt x="3154023" y="1370595"/>
                  <a:pt x="3147945" y="1368681"/>
                  <a:pt x="3140887" y="1368628"/>
                </a:cubicBezTo>
                <a:close/>
                <a:moveTo>
                  <a:pt x="1769288" y="1368628"/>
                </a:moveTo>
                <a:cubicBezTo>
                  <a:pt x="1759113" y="1368974"/>
                  <a:pt x="1752257" y="1372489"/>
                  <a:pt x="1748721" y="1379173"/>
                </a:cubicBezTo>
                <a:cubicBezTo>
                  <a:pt x="1745184" y="1385857"/>
                  <a:pt x="1743414" y="1393635"/>
                  <a:pt x="1743411" y="1402507"/>
                </a:cubicBezTo>
                <a:cubicBezTo>
                  <a:pt x="1743407" y="1411379"/>
                  <a:pt x="1743619" y="1419269"/>
                  <a:pt x="1744046" y="1426178"/>
                </a:cubicBezTo>
                <a:cubicBezTo>
                  <a:pt x="1751187" y="1427072"/>
                  <a:pt x="1759117" y="1427430"/>
                  <a:pt x="1767836" y="1427251"/>
                </a:cubicBezTo>
                <a:cubicBezTo>
                  <a:pt x="1776555" y="1427072"/>
                  <a:pt x="1785621" y="1427051"/>
                  <a:pt x="1795033" y="1427188"/>
                </a:cubicBezTo>
                <a:lnTo>
                  <a:pt x="1795538" y="1390335"/>
                </a:lnTo>
                <a:cubicBezTo>
                  <a:pt x="1795296" y="1383468"/>
                  <a:pt x="1792625" y="1378146"/>
                  <a:pt x="1787524" y="1374370"/>
                </a:cubicBezTo>
                <a:cubicBezTo>
                  <a:pt x="1782424" y="1370595"/>
                  <a:pt x="1776344" y="1368681"/>
                  <a:pt x="1769288" y="1368628"/>
                </a:cubicBezTo>
                <a:close/>
                <a:moveTo>
                  <a:pt x="6000845" y="1365094"/>
                </a:moveTo>
                <a:cubicBezTo>
                  <a:pt x="5995313" y="1365115"/>
                  <a:pt x="5990349" y="1366714"/>
                  <a:pt x="5985952" y="1369890"/>
                </a:cubicBezTo>
                <a:cubicBezTo>
                  <a:pt x="5981557" y="1373066"/>
                  <a:pt x="5979117" y="1377694"/>
                  <a:pt x="5978632" y="1383773"/>
                </a:cubicBezTo>
                <a:lnTo>
                  <a:pt x="5977623" y="1453943"/>
                </a:lnTo>
                <a:cubicBezTo>
                  <a:pt x="5977370" y="1469383"/>
                  <a:pt x="5977875" y="1479143"/>
                  <a:pt x="5979138" y="1483223"/>
                </a:cubicBezTo>
                <a:cubicBezTo>
                  <a:pt x="5980399" y="1487304"/>
                  <a:pt x="5982419" y="1489996"/>
                  <a:pt x="5985195" y="1491300"/>
                </a:cubicBezTo>
                <a:cubicBezTo>
                  <a:pt x="5986489" y="1492089"/>
                  <a:pt x="5988193" y="1492783"/>
                  <a:pt x="5990307" y="1493383"/>
                </a:cubicBezTo>
                <a:cubicBezTo>
                  <a:pt x="5992420" y="1493982"/>
                  <a:pt x="5994755" y="1494298"/>
                  <a:pt x="5997311" y="1494329"/>
                </a:cubicBezTo>
                <a:cubicBezTo>
                  <a:pt x="6001497" y="1494371"/>
                  <a:pt x="6005367" y="1493530"/>
                  <a:pt x="6008922" y="1491805"/>
                </a:cubicBezTo>
                <a:cubicBezTo>
                  <a:pt x="6012477" y="1490080"/>
                  <a:pt x="6014833" y="1487220"/>
                  <a:pt x="6015989" y="1483223"/>
                </a:cubicBezTo>
                <a:cubicBezTo>
                  <a:pt x="6018125" y="1466732"/>
                  <a:pt x="6019282" y="1450998"/>
                  <a:pt x="6019460" y="1436022"/>
                </a:cubicBezTo>
                <a:cubicBezTo>
                  <a:pt x="6019639" y="1421046"/>
                  <a:pt x="6019660" y="1404302"/>
                  <a:pt x="6019523" y="1385792"/>
                </a:cubicBezTo>
                <a:cubicBezTo>
                  <a:pt x="6020071" y="1378525"/>
                  <a:pt x="6018472" y="1373245"/>
                  <a:pt x="6014727" y="1369953"/>
                </a:cubicBezTo>
                <a:cubicBezTo>
                  <a:pt x="6010984" y="1366661"/>
                  <a:pt x="6006356" y="1365042"/>
                  <a:pt x="6000845" y="1365094"/>
                </a:cubicBezTo>
                <a:close/>
                <a:moveTo>
                  <a:pt x="2924270" y="1365094"/>
                </a:moveTo>
                <a:cubicBezTo>
                  <a:pt x="2918738" y="1365115"/>
                  <a:pt x="2913774" y="1366714"/>
                  <a:pt x="2909377" y="1369890"/>
                </a:cubicBezTo>
                <a:cubicBezTo>
                  <a:pt x="2904981" y="1373066"/>
                  <a:pt x="2902541" y="1377694"/>
                  <a:pt x="2902058" y="1383773"/>
                </a:cubicBezTo>
                <a:lnTo>
                  <a:pt x="2901048" y="1453943"/>
                </a:lnTo>
                <a:cubicBezTo>
                  <a:pt x="2900795" y="1469383"/>
                  <a:pt x="2901300" y="1479143"/>
                  <a:pt x="2902562" y="1483223"/>
                </a:cubicBezTo>
                <a:cubicBezTo>
                  <a:pt x="2903824" y="1487304"/>
                  <a:pt x="2905844" y="1489996"/>
                  <a:pt x="2908620" y="1491300"/>
                </a:cubicBezTo>
                <a:cubicBezTo>
                  <a:pt x="2909914" y="1492089"/>
                  <a:pt x="2911618" y="1492783"/>
                  <a:pt x="2913732" y="1493383"/>
                </a:cubicBezTo>
                <a:cubicBezTo>
                  <a:pt x="2915846" y="1493982"/>
                  <a:pt x="2918180" y="1494298"/>
                  <a:pt x="2920736" y="1494329"/>
                </a:cubicBezTo>
                <a:cubicBezTo>
                  <a:pt x="2924922" y="1494371"/>
                  <a:pt x="2928792" y="1493530"/>
                  <a:pt x="2932347" y="1491805"/>
                </a:cubicBezTo>
                <a:cubicBezTo>
                  <a:pt x="2935902" y="1490080"/>
                  <a:pt x="2938258" y="1487220"/>
                  <a:pt x="2939415" y="1483223"/>
                </a:cubicBezTo>
                <a:cubicBezTo>
                  <a:pt x="2941550" y="1466732"/>
                  <a:pt x="2942707" y="1450998"/>
                  <a:pt x="2942885" y="1436022"/>
                </a:cubicBezTo>
                <a:cubicBezTo>
                  <a:pt x="2943064" y="1421046"/>
                  <a:pt x="2943085" y="1404302"/>
                  <a:pt x="2942948" y="1385792"/>
                </a:cubicBezTo>
                <a:cubicBezTo>
                  <a:pt x="2943495" y="1378525"/>
                  <a:pt x="2941897" y="1373245"/>
                  <a:pt x="2938152" y="1369953"/>
                </a:cubicBezTo>
                <a:cubicBezTo>
                  <a:pt x="2934408" y="1366661"/>
                  <a:pt x="2929781" y="1365042"/>
                  <a:pt x="2924270" y="1365094"/>
                </a:cubicBezTo>
                <a:close/>
                <a:moveTo>
                  <a:pt x="1627556" y="1328747"/>
                </a:moveTo>
                <a:cubicBezTo>
                  <a:pt x="1633024" y="1328831"/>
                  <a:pt x="1638241" y="1329167"/>
                  <a:pt x="1643205" y="1329756"/>
                </a:cubicBezTo>
                <a:lnTo>
                  <a:pt x="1643205" y="1384278"/>
                </a:lnTo>
                <a:cubicBezTo>
                  <a:pt x="1636465" y="1385639"/>
                  <a:pt x="1629248" y="1386450"/>
                  <a:pt x="1621554" y="1386708"/>
                </a:cubicBezTo>
                <a:cubicBezTo>
                  <a:pt x="1613860" y="1386967"/>
                  <a:pt x="1606755" y="1388600"/>
                  <a:pt x="1600239" y="1391607"/>
                </a:cubicBezTo>
                <a:cubicBezTo>
                  <a:pt x="1593723" y="1394614"/>
                  <a:pt x="1588862" y="1400921"/>
                  <a:pt x="1585655" y="1410528"/>
                </a:cubicBezTo>
                <a:cubicBezTo>
                  <a:pt x="1584425" y="1414315"/>
                  <a:pt x="1583604" y="1418479"/>
                  <a:pt x="1583194" y="1423023"/>
                </a:cubicBezTo>
                <a:cubicBezTo>
                  <a:pt x="1582784" y="1427566"/>
                  <a:pt x="1582595" y="1432488"/>
                  <a:pt x="1582626" y="1437789"/>
                </a:cubicBezTo>
                <a:cubicBezTo>
                  <a:pt x="1582879" y="1453796"/>
                  <a:pt x="1584393" y="1471128"/>
                  <a:pt x="1587169" y="1489786"/>
                </a:cubicBezTo>
                <a:cubicBezTo>
                  <a:pt x="1589946" y="1508443"/>
                  <a:pt x="1592471" y="1526281"/>
                  <a:pt x="1594742" y="1543297"/>
                </a:cubicBezTo>
                <a:cubicBezTo>
                  <a:pt x="1600148" y="1553741"/>
                  <a:pt x="1608015" y="1560619"/>
                  <a:pt x="1618342" y="1563932"/>
                </a:cubicBezTo>
                <a:cubicBezTo>
                  <a:pt x="1628670" y="1567245"/>
                  <a:pt x="1639314" y="1569454"/>
                  <a:pt x="1650273" y="1570558"/>
                </a:cubicBezTo>
                <a:cubicBezTo>
                  <a:pt x="1650273" y="1572809"/>
                  <a:pt x="1650273" y="1574996"/>
                  <a:pt x="1650273" y="1577121"/>
                </a:cubicBezTo>
                <a:cubicBezTo>
                  <a:pt x="1650273" y="1579245"/>
                  <a:pt x="1650273" y="1581433"/>
                  <a:pt x="1650273" y="1583683"/>
                </a:cubicBezTo>
                <a:cubicBezTo>
                  <a:pt x="1650294" y="1590246"/>
                  <a:pt x="1650252" y="1596935"/>
                  <a:pt x="1650146" y="1603750"/>
                </a:cubicBezTo>
                <a:cubicBezTo>
                  <a:pt x="1650041" y="1610565"/>
                  <a:pt x="1649747" y="1617507"/>
                  <a:pt x="1649263" y="1624574"/>
                </a:cubicBezTo>
                <a:cubicBezTo>
                  <a:pt x="1636589" y="1623396"/>
                  <a:pt x="1622841" y="1621601"/>
                  <a:pt x="1608017" y="1619189"/>
                </a:cubicBezTo>
                <a:cubicBezTo>
                  <a:pt x="1593193" y="1616777"/>
                  <a:pt x="1579631" y="1612739"/>
                  <a:pt x="1567332" y="1607074"/>
                </a:cubicBezTo>
                <a:cubicBezTo>
                  <a:pt x="1555032" y="1601408"/>
                  <a:pt x="1546332" y="1593107"/>
                  <a:pt x="1541230" y="1582169"/>
                </a:cubicBezTo>
                <a:cubicBezTo>
                  <a:pt x="1538675" y="1575522"/>
                  <a:pt x="1536593" y="1567739"/>
                  <a:pt x="1534983" y="1558821"/>
                </a:cubicBezTo>
                <a:cubicBezTo>
                  <a:pt x="1533374" y="1549902"/>
                  <a:pt x="1532428" y="1541867"/>
                  <a:pt x="1532144" y="1534715"/>
                </a:cubicBezTo>
                <a:cubicBezTo>
                  <a:pt x="1531776" y="1518340"/>
                  <a:pt x="1531123" y="1502754"/>
                  <a:pt x="1530187" y="1487956"/>
                </a:cubicBezTo>
                <a:cubicBezTo>
                  <a:pt x="1529252" y="1473158"/>
                  <a:pt x="1528726" y="1458960"/>
                  <a:pt x="1528610" y="1445361"/>
                </a:cubicBezTo>
                <a:cubicBezTo>
                  <a:pt x="1528526" y="1431500"/>
                  <a:pt x="1529451" y="1418080"/>
                  <a:pt x="1531386" y="1405102"/>
                </a:cubicBezTo>
                <a:cubicBezTo>
                  <a:pt x="1533321" y="1392123"/>
                  <a:pt x="1536771" y="1379461"/>
                  <a:pt x="1541735" y="1367113"/>
                </a:cubicBezTo>
                <a:cubicBezTo>
                  <a:pt x="1547835" y="1354472"/>
                  <a:pt x="1559236" y="1344922"/>
                  <a:pt x="1575937" y="1338465"/>
                </a:cubicBezTo>
                <a:cubicBezTo>
                  <a:pt x="1592639" y="1332007"/>
                  <a:pt x="1609844" y="1328768"/>
                  <a:pt x="1627556" y="1328747"/>
                </a:cubicBezTo>
                <a:close/>
                <a:moveTo>
                  <a:pt x="4335922" y="1328242"/>
                </a:moveTo>
                <a:lnTo>
                  <a:pt x="4338447" y="1365094"/>
                </a:lnTo>
                <a:cubicBezTo>
                  <a:pt x="4346482" y="1359110"/>
                  <a:pt x="4356536" y="1352400"/>
                  <a:pt x="4368610" y="1344964"/>
                </a:cubicBezTo>
                <a:cubicBezTo>
                  <a:pt x="4380684" y="1337529"/>
                  <a:pt x="4393515" y="1333469"/>
                  <a:pt x="4407103" y="1332785"/>
                </a:cubicBezTo>
                <a:cubicBezTo>
                  <a:pt x="4412162" y="1332743"/>
                  <a:pt x="4417189" y="1333585"/>
                  <a:pt x="4422185" y="1335309"/>
                </a:cubicBezTo>
                <a:cubicBezTo>
                  <a:pt x="4427180" y="1337034"/>
                  <a:pt x="4432081" y="1339895"/>
                  <a:pt x="4436888" y="1343891"/>
                </a:cubicBezTo>
                <a:cubicBezTo>
                  <a:pt x="4441158" y="1348666"/>
                  <a:pt x="4444481" y="1352116"/>
                  <a:pt x="4446858" y="1354240"/>
                </a:cubicBezTo>
                <a:cubicBezTo>
                  <a:pt x="4449235" y="1356365"/>
                  <a:pt x="4452306" y="1355776"/>
                  <a:pt x="4456071" y="1352474"/>
                </a:cubicBezTo>
                <a:cubicBezTo>
                  <a:pt x="4463223" y="1346132"/>
                  <a:pt x="4471258" y="1341273"/>
                  <a:pt x="4480176" y="1337897"/>
                </a:cubicBezTo>
                <a:cubicBezTo>
                  <a:pt x="4489095" y="1334521"/>
                  <a:pt x="4498392" y="1332817"/>
                  <a:pt x="4508068" y="1332785"/>
                </a:cubicBezTo>
                <a:cubicBezTo>
                  <a:pt x="4512106" y="1332869"/>
                  <a:pt x="4516145" y="1333206"/>
                  <a:pt x="4520184" y="1333795"/>
                </a:cubicBezTo>
                <a:cubicBezTo>
                  <a:pt x="4528966" y="1334184"/>
                  <a:pt x="4536012" y="1337571"/>
                  <a:pt x="4541323" y="1343955"/>
                </a:cubicBezTo>
                <a:cubicBezTo>
                  <a:pt x="4546635" y="1350338"/>
                  <a:pt x="4550526" y="1357385"/>
                  <a:pt x="4552997" y="1365094"/>
                </a:cubicBezTo>
                <a:cubicBezTo>
                  <a:pt x="4558382" y="1389441"/>
                  <a:pt x="4561874" y="1414956"/>
                  <a:pt x="4563473" y="1441638"/>
                </a:cubicBezTo>
                <a:cubicBezTo>
                  <a:pt x="4565071" y="1468320"/>
                  <a:pt x="4565786" y="1495476"/>
                  <a:pt x="4565618" y="1523104"/>
                </a:cubicBezTo>
                <a:cubicBezTo>
                  <a:pt x="4565618" y="1540268"/>
                  <a:pt x="4565618" y="1557433"/>
                  <a:pt x="4565618" y="1574596"/>
                </a:cubicBezTo>
                <a:cubicBezTo>
                  <a:pt x="4565534" y="1591761"/>
                  <a:pt x="4565702" y="1608420"/>
                  <a:pt x="4566123" y="1624574"/>
                </a:cubicBezTo>
                <a:cubicBezTo>
                  <a:pt x="4560727" y="1624532"/>
                  <a:pt x="4554606" y="1624364"/>
                  <a:pt x="4547760" y="1624069"/>
                </a:cubicBezTo>
                <a:cubicBezTo>
                  <a:pt x="4540913" y="1623775"/>
                  <a:pt x="4533909" y="1623607"/>
                  <a:pt x="4526746" y="1623565"/>
                </a:cubicBezTo>
                <a:cubicBezTo>
                  <a:pt x="4523202" y="1623543"/>
                  <a:pt x="4519689" y="1623586"/>
                  <a:pt x="4516208" y="1623691"/>
                </a:cubicBezTo>
                <a:cubicBezTo>
                  <a:pt x="4512727" y="1623796"/>
                  <a:pt x="4509341" y="1624090"/>
                  <a:pt x="4506049" y="1624574"/>
                </a:cubicBezTo>
                <a:cubicBezTo>
                  <a:pt x="4504363" y="1600866"/>
                  <a:pt x="4503920" y="1576429"/>
                  <a:pt x="4504721" y="1551262"/>
                </a:cubicBezTo>
                <a:cubicBezTo>
                  <a:pt x="4505522" y="1526096"/>
                  <a:pt x="4505566" y="1501098"/>
                  <a:pt x="4504852" y="1476268"/>
                </a:cubicBezTo>
                <a:cubicBezTo>
                  <a:pt x="4504138" y="1451438"/>
                  <a:pt x="4500667" y="1427674"/>
                  <a:pt x="4494437" y="1404975"/>
                </a:cubicBezTo>
                <a:cubicBezTo>
                  <a:pt x="4492114" y="1401484"/>
                  <a:pt x="4489442" y="1399002"/>
                  <a:pt x="4486423" y="1397529"/>
                </a:cubicBezTo>
                <a:cubicBezTo>
                  <a:pt x="4483405" y="1396057"/>
                  <a:pt x="4480355" y="1395342"/>
                  <a:pt x="4477273" y="1395384"/>
                </a:cubicBezTo>
                <a:cubicBezTo>
                  <a:pt x="4473456" y="1395447"/>
                  <a:pt x="4469733" y="1396204"/>
                  <a:pt x="4466104" y="1397655"/>
                </a:cubicBezTo>
                <a:cubicBezTo>
                  <a:pt x="4462476" y="1399107"/>
                  <a:pt x="4459132" y="1400874"/>
                  <a:pt x="4456071" y="1402956"/>
                </a:cubicBezTo>
                <a:lnTo>
                  <a:pt x="4451023" y="1412043"/>
                </a:lnTo>
                <a:cubicBezTo>
                  <a:pt x="4452095" y="1447559"/>
                  <a:pt x="4453736" y="1483297"/>
                  <a:pt x="4455945" y="1519255"/>
                </a:cubicBezTo>
                <a:cubicBezTo>
                  <a:pt x="4458153" y="1555213"/>
                  <a:pt x="4459037" y="1590320"/>
                  <a:pt x="4458595" y="1624574"/>
                </a:cubicBezTo>
                <a:cubicBezTo>
                  <a:pt x="4453968" y="1624995"/>
                  <a:pt x="4448583" y="1625163"/>
                  <a:pt x="4442441" y="1625079"/>
                </a:cubicBezTo>
                <a:cubicBezTo>
                  <a:pt x="4434437" y="1625058"/>
                  <a:pt x="4425960" y="1624848"/>
                  <a:pt x="4417010" y="1624448"/>
                </a:cubicBezTo>
                <a:cubicBezTo>
                  <a:pt x="4408060" y="1624048"/>
                  <a:pt x="4399710" y="1623586"/>
                  <a:pt x="4391958" y="1623060"/>
                </a:cubicBezTo>
                <a:cubicBezTo>
                  <a:pt x="4389844" y="1588458"/>
                  <a:pt x="4389150" y="1552658"/>
                  <a:pt x="4389876" y="1515658"/>
                </a:cubicBezTo>
                <a:cubicBezTo>
                  <a:pt x="4390601" y="1478659"/>
                  <a:pt x="4388772" y="1442101"/>
                  <a:pt x="4384386" y="1405985"/>
                </a:cubicBezTo>
                <a:cubicBezTo>
                  <a:pt x="4382819" y="1403724"/>
                  <a:pt x="4380778" y="1402062"/>
                  <a:pt x="4378265" y="1401000"/>
                </a:cubicBezTo>
                <a:cubicBezTo>
                  <a:pt x="4375751" y="1399938"/>
                  <a:pt x="4373080" y="1399412"/>
                  <a:pt x="4370251" y="1399422"/>
                </a:cubicBezTo>
                <a:cubicBezTo>
                  <a:pt x="4367968" y="1399443"/>
                  <a:pt x="4365844" y="1399780"/>
                  <a:pt x="4363877" y="1400432"/>
                </a:cubicBezTo>
                <a:cubicBezTo>
                  <a:pt x="4361911" y="1401084"/>
                  <a:pt x="4360165" y="1401925"/>
                  <a:pt x="4358640" y="1402956"/>
                </a:cubicBezTo>
                <a:cubicBezTo>
                  <a:pt x="4354128" y="1404639"/>
                  <a:pt x="4350026" y="1407205"/>
                  <a:pt x="4346335" y="1410655"/>
                </a:cubicBezTo>
                <a:cubicBezTo>
                  <a:pt x="4342643" y="1414104"/>
                  <a:pt x="4339172" y="1418942"/>
                  <a:pt x="4335922" y="1425168"/>
                </a:cubicBezTo>
                <a:lnTo>
                  <a:pt x="4335922" y="1625079"/>
                </a:lnTo>
                <a:lnTo>
                  <a:pt x="4275849" y="1624574"/>
                </a:lnTo>
                <a:cubicBezTo>
                  <a:pt x="4274818" y="1590162"/>
                  <a:pt x="4273977" y="1553983"/>
                  <a:pt x="4273324" y="1516037"/>
                </a:cubicBezTo>
                <a:cubicBezTo>
                  <a:pt x="4272672" y="1478091"/>
                  <a:pt x="4272336" y="1440397"/>
                  <a:pt x="4272315" y="1402956"/>
                </a:cubicBezTo>
                <a:cubicBezTo>
                  <a:pt x="4272304" y="1390314"/>
                  <a:pt x="4272325" y="1377862"/>
                  <a:pt x="4272378" y="1365599"/>
                </a:cubicBezTo>
                <a:cubicBezTo>
                  <a:pt x="4272430" y="1353336"/>
                  <a:pt x="4272577" y="1341388"/>
                  <a:pt x="4272819" y="1329756"/>
                </a:cubicBezTo>
                <a:cubicBezTo>
                  <a:pt x="4277142" y="1329514"/>
                  <a:pt x="4281875" y="1329367"/>
                  <a:pt x="4287018" y="1329315"/>
                </a:cubicBezTo>
                <a:cubicBezTo>
                  <a:pt x="4292161" y="1329262"/>
                  <a:pt x="4297524" y="1329241"/>
                  <a:pt x="4303109" y="1329252"/>
                </a:cubicBezTo>
                <a:cubicBezTo>
                  <a:pt x="4308673" y="1329273"/>
                  <a:pt x="4314205" y="1329230"/>
                  <a:pt x="4319705" y="1329125"/>
                </a:cubicBezTo>
                <a:cubicBezTo>
                  <a:pt x="4325206" y="1329020"/>
                  <a:pt x="4330611" y="1328726"/>
                  <a:pt x="4335922" y="1328242"/>
                </a:cubicBezTo>
                <a:close/>
                <a:moveTo>
                  <a:pt x="3345456" y="1327737"/>
                </a:moveTo>
                <a:cubicBezTo>
                  <a:pt x="3355989" y="1327653"/>
                  <a:pt x="3366783" y="1328326"/>
                  <a:pt x="3377840" y="1329756"/>
                </a:cubicBezTo>
                <a:cubicBezTo>
                  <a:pt x="3388896" y="1331187"/>
                  <a:pt x="3398606" y="1333879"/>
                  <a:pt x="3406970" y="1337834"/>
                </a:cubicBezTo>
                <a:cubicBezTo>
                  <a:pt x="3415333" y="1341788"/>
                  <a:pt x="3420743" y="1347509"/>
                  <a:pt x="3423199" y="1354998"/>
                </a:cubicBezTo>
                <a:cubicBezTo>
                  <a:pt x="3426775" y="1368102"/>
                  <a:pt x="3428836" y="1379881"/>
                  <a:pt x="3429383" y="1390335"/>
                </a:cubicBezTo>
                <a:cubicBezTo>
                  <a:pt x="3429930" y="1400789"/>
                  <a:pt x="3430224" y="1413074"/>
                  <a:pt x="3430266" y="1427188"/>
                </a:cubicBezTo>
                <a:cubicBezTo>
                  <a:pt x="3430431" y="1435333"/>
                  <a:pt x="3430550" y="1444283"/>
                  <a:pt x="3430621" y="1454037"/>
                </a:cubicBezTo>
                <a:cubicBezTo>
                  <a:pt x="3430693" y="1463791"/>
                  <a:pt x="3430737" y="1475956"/>
                  <a:pt x="3430753" y="1490534"/>
                </a:cubicBezTo>
                <a:cubicBezTo>
                  <a:pt x="3430768" y="1505111"/>
                  <a:pt x="3430774" y="1523709"/>
                  <a:pt x="3430771" y="1546326"/>
                </a:cubicBezTo>
                <a:cubicBezTo>
                  <a:pt x="3430834" y="1559283"/>
                  <a:pt x="3430582" y="1570348"/>
                  <a:pt x="3430014" y="1579519"/>
                </a:cubicBezTo>
                <a:cubicBezTo>
                  <a:pt x="3429446" y="1588689"/>
                  <a:pt x="3428184" y="1595463"/>
                  <a:pt x="3426228" y="1599838"/>
                </a:cubicBezTo>
                <a:cubicBezTo>
                  <a:pt x="3420296" y="1611838"/>
                  <a:pt x="3410452" y="1619642"/>
                  <a:pt x="3396696" y="1623249"/>
                </a:cubicBezTo>
                <a:cubicBezTo>
                  <a:pt x="3382939" y="1626856"/>
                  <a:pt x="3366027" y="1628476"/>
                  <a:pt x="3345961" y="1628108"/>
                </a:cubicBezTo>
                <a:cubicBezTo>
                  <a:pt x="3336609" y="1628282"/>
                  <a:pt x="3325976" y="1627597"/>
                  <a:pt x="3314063" y="1626051"/>
                </a:cubicBezTo>
                <a:cubicBezTo>
                  <a:pt x="3302150" y="1624506"/>
                  <a:pt x="3291555" y="1621053"/>
                  <a:pt x="3282278" y="1615693"/>
                </a:cubicBezTo>
                <a:cubicBezTo>
                  <a:pt x="3273001" y="1610333"/>
                  <a:pt x="3267641" y="1602019"/>
                  <a:pt x="3266198" y="1590751"/>
                </a:cubicBezTo>
                <a:cubicBezTo>
                  <a:pt x="3264505" y="1572009"/>
                  <a:pt x="3263474" y="1553078"/>
                  <a:pt x="3263106" y="1533958"/>
                </a:cubicBezTo>
                <a:cubicBezTo>
                  <a:pt x="3262738" y="1514838"/>
                  <a:pt x="3262591" y="1495907"/>
                  <a:pt x="3262665" y="1477165"/>
                </a:cubicBezTo>
                <a:cubicBezTo>
                  <a:pt x="3262381" y="1460496"/>
                  <a:pt x="3262065" y="1444867"/>
                  <a:pt x="3261718" y="1430280"/>
                </a:cubicBezTo>
                <a:cubicBezTo>
                  <a:pt x="3261371" y="1415692"/>
                  <a:pt x="3261182" y="1400695"/>
                  <a:pt x="3261150" y="1385287"/>
                </a:cubicBezTo>
                <a:cubicBezTo>
                  <a:pt x="3261150" y="1380323"/>
                  <a:pt x="3261150" y="1375106"/>
                  <a:pt x="3261150" y="1369638"/>
                </a:cubicBezTo>
                <a:cubicBezTo>
                  <a:pt x="3261865" y="1354398"/>
                  <a:pt x="3267755" y="1343986"/>
                  <a:pt x="3278819" y="1338402"/>
                </a:cubicBezTo>
                <a:cubicBezTo>
                  <a:pt x="3289883" y="1332817"/>
                  <a:pt x="3303345" y="1329599"/>
                  <a:pt x="3319205" y="1328747"/>
                </a:cubicBezTo>
                <a:cubicBezTo>
                  <a:pt x="3322539" y="1328484"/>
                  <a:pt x="3326472" y="1328252"/>
                  <a:pt x="3331005" y="1328053"/>
                </a:cubicBezTo>
                <a:cubicBezTo>
                  <a:pt x="3335538" y="1327853"/>
                  <a:pt x="3340355" y="1327748"/>
                  <a:pt x="3345456" y="1327737"/>
                </a:cubicBezTo>
                <a:close/>
                <a:moveTo>
                  <a:pt x="2421531" y="1327737"/>
                </a:moveTo>
                <a:cubicBezTo>
                  <a:pt x="2432064" y="1327653"/>
                  <a:pt x="2442858" y="1328326"/>
                  <a:pt x="2453915" y="1329756"/>
                </a:cubicBezTo>
                <a:cubicBezTo>
                  <a:pt x="2464971" y="1331187"/>
                  <a:pt x="2474681" y="1333879"/>
                  <a:pt x="2483045" y="1337834"/>
                </a:cubicBezTo>
                <a:cubicBezTo>
                  <a:pt x="2491409" y="1341788"/>
                  <a:pt x="2496818" y="1347509"/>
                  <a:pt x="2499274" y="1354998"/>
                </a:cubicBezTo>
                <a:cubicBezTo>
                  <a:pt x="2502850" y="1368102"/>
                  <a:pt x="2504911" y="1379881"/>
                  <a:pt x="2505458" y="1390335"/>
                </a:cubicBezTo>
                <a:cubicBezTo>
                  <a:pt x="2506005" y="1400789"/>
                  <a:pt x="2506299" y="1413074"/>
                  <a:pt x="2506342" y="1427188"/>
                </a:cubicBezTo>
                <a:cubicBezTo>
                  <a:pt x="2506507" y="1435333"/>
                  <a:pt x="2506625" y="1444283"/>
                  <a:pt x="2506696" y="1454037"/>
                </a:cubicBezTo>
                <a:cubicBezTo>
                  <a:pt x="2506768" y="1463791"/>
                  <a:pt x="2506812" y="1475956"/>
                  <a:pt x="2506828" y="1490534"/>
                </a:cubicBezTo>
                <a:cubicBezTo>
                  <a:pt x="2506843" y="1505111"/>
                  <a:pt x="2506850" y="1523709"/>
                  <a:pt x="2506846" y="1546326"/>
                </a:cubicBezTo>
                <a:cubicBezTo>
                  <a:pt x="2506910" y="1559283"/>
                  <a:pt x="2506657" y="1570348"/>
                  <a:pt x="2506090" y="1579519"/>
                </a:cubicBezTo>
                <a:cubicBezTo>
                  <a:pt x="2505522" y="1588689"/>
                  <a:pt x="2504259" y="1595463"/>
                  <a:pt x="2502303" y="1599838"/>
                </a:cubicBezTo>
                <a:cubicBezTo>
                  <a:pt x="2496371" y="1611838"/>
                  <a:pt x="2486528" y="1619642"/>
                  <a:pt x="2472771" y="1623249"/>
                </a:cubicBezTo>
                <a:cubicBezTo>
                  <a:pt x="2459015" y="1626856"/>
                  <a:pt x="2442103" y="1628476"/>
                  <a:pt x="2422036" y="1628108"/>
                </a:cubicBezTo>
                <a:cubicBezTo>
                  <a:pt x="2412684" y="1628282"/>
                  <a:pt x="2402052" y="1627597"/>
                  <a:pt x="2390138" y="1626051"/>
                </a:cubicBezTo>
                <a:cubicBezTo>
                  <a:pt x="2378225" y="1624506"/>
                  <a:pt x="2367630" y="1621053"/>
                  <a:pt x="2358353" y="1615693"/>
                </a:cubicBezTo>
                <a:cubicBezTo>
                  <a:pt x="2349076" y="1610333"/>
                  <a:pt x="2343716" y="1602019"/>
                  <a:pt x="2342273" y="1590751"/>
                </a:cubicBezTo>
                <a:cubicBezTo>
                  <a:pt x="2340580" y="1572009"/>
                  <a:pt x="2339549" y="1553078"/>
                  <a:pt x="2339181" y="1533958"/>
                </a:cubicBezTo>
                <a:cubicBezTo>
                  <a:pt x="2338813" y="1514838"/>
                  <a:pt x="2338666" y="1495907"/>
                  <a:pt x="2338740" y="1477165"/>
                </a:cubicBezTo>
                <a:cubicBezTo>
                  <a:pt x="2338456" y="1460496"/>
                  <a:pt x="2338140" y="1444867"/>
                  <a:pt x="2337793" y="1430280"/>
                </a:cubicBezTo>
                <a:cubicBezTo>
                  <a:pt x="2337446" y="1415692"/>
                  <a:pt x="2337257" y="1400695"/>
                  <a:pt x="2337225" y="1385287"/>
                </a:cubicBezTo>
                <a:cubicBezTo>
                  <a:pt x="2337225" y="1380323"/>
                  <a:pt x="2337225" y="1375106"/>
                  <a:pt x="2337225" y="1369638"/>
                </a:cubicBezTo>
                <a:cubicBezTo>
                  <a:pt x="2337941" y="1354398"/>
                  <a:pt x="2343830" y="1343986"/>
                  <a:pt x="2354895" y="1338402"/>
                </a:cubicBezTo>
                <a:cubicBezTo>
                  <a:pt x="2365958" y="1332817"/>
                  <a:pt x="2379420" y="1329599"/>
                  <a:pt x="2395280" y="1328747"/>
                </a:cubicBezTo>
                <a:cubicBezTo>
                  <a:pt x="2398614" y="1328484"/>
                  <a:pt x="2402547" y="1328252"/>
                  <a:pt x="2407080" y="1328053"/>
                </a:cubicBezTo>
                <a:cubicBezTo>
                  <a:pt x="2411613" y="1327853"/>
                  <a:pt x="2416430" y="1327748"/>
                  <a:pt x="2421531" y="1327737"/>
                </a:cubicBezTo>
                <a:close/>
                <a:moveTo>
                  <a:pt x="926106" y="1327737"/>
                </a:moveTo>
                <a:cubicBezTo>
                  <a:pt x="936639" y="1327653"/>
                  <a:pt x="947433" y="1328326"/>
                  <a:pt x="958490" y="1329756"/>
                </a:cubicBezTo>
                <a:cubicBezTo>
                  <a:pt x="969546" y="1331187"/>
                  <a:pt x="979256" y="1333879"/>
                  <a:pt x="987620" y="1337834"/>
                </a:cubicBezTo>
                <a:cubicBezTo>
                  <a:pt x="995984" y="1341788"/>
                  <a:pt x="1001393" y="1347509"/>
                  <a:pt x="1003849" y="1354998"/>
                </a:cubicBezTo>
                <a:cubicBezTo>
                  <a:pt x="1007425" y="1368102"/>
                  <a:pt x="1009486" y="1379881"/>
                  <a:pt x="1010034" y="1390335"/>
                </a:cubicBezTo>
                <a:cubicBezTo>
                  <a:pt x="1010580" y="1400789"/>
                  <a:pt x="1010874" y="1413074"/>
                  <a:pt x="1010916" y="1427188"/>
                </a:cubicBezTo>
                <a:cubicBezTo>
                  <a:pt x="1011082" y="1435333"/>
                  <a:pt x="1011200" y="1444283"/>
                  <a:pt x="1011272" y="1454037"/>
                </a:cubicBezTo>
                <a:cubicBezTo>
                  <a:pt x="1011344" y="1463791"/>
                  <a:pt x="1011387" y="1475956"/>
                  <a:pt x="1011403" y="1490534"/>
                </a:cubicBezTo>
                <a:cubicBezTo>
                  <a:pt x="1011418" y="1505111"/>
                  <a:pt x="1011424" y="1523709"/>
                  <a:pt x="1011421" y="1546326"/>
                </a:cubicBezTo>
                <a:cubicBezTo>
                  <a:pt x="1011484" y="1559283"/>
                  <a:pt x="1011232" y="1570348"/>
                  <a:pt x="1010664" y="1579519"/>
                </a:cubicBezTo>
                <a:cubicBezTo>
                  <a:pt x="1010097" y="1588689"/>
                  <a:pt x="1008834" y="1595463"/>
                  <a:pt x="1006878" y="1599838"/>
                </a:cubicBezTo>
                <a:cubicBezTo>
                  <a:pt x="1000946" y="1611838"/>
                  <a:pt x="991102" y="1619642"/>
                  <a:pt x="977346" y="1623249"/>
                </a:cubicBezTo>
                <a:cubicBezTo>
                  <a:pt x="963589" y="1626856"/>
                  <a:pt x="946678" y="1628476"/>
                  <a:pt x="926611" y="1628108"/>
                </a:cubicBezTo>
                <a:cubicBezTo>
                  <a:pt x="917259" y="1628282"/>
                  <a:pt x="906627" y="1627597"/>
                  <a:pt x="894713" y="1626051"/>
                </a:cubicBezTo>
                <a:cubicBezTo>
                  <a:pt x="882800" y="1624506"/>
                  <a:pt x="872205" y="1621053"/>
                  <a:pt x="862928" y="1615693"/>
                </a:cubicBezTo>
                <a:cubicBezTo>
                  <a:pt x="853651" y="1610333"/>
                  <a:pt x="848291" y="1602019"/>
                  <a:pt x="846848" y="1590751"/>
                </a:cubicBezTo>
                <a:cubicBezTo>
                  <a:pt x="845155" y="1572009"/>
                  <a:pt x="844124" y="1553078"/>
                  <a:pt x="843756" y="1533958"/>
                </a:cubicBezTo>
                <a:cubicBezTo>
                  <a:pt x="843388" y="1514838"/>
                  <a:pt x="843241" y="1495907"/>
                  <a:pt x="843315" y="1477165"/>
                </a:cubicBezTo>
                <a:cubicBezTo>
                  <a:pt x="843031" y="1460496"/>
                  <a:pt x="842716" y="1444867"/>
                  <a:pt x="842368" y="1430280"/>
                </a:cubicBezTo>
                <a:cubicBezTo>
                  <a:pt x="842021" y="1415692"/>
                  <a:pt x="841832" y="1400695"/>
                  <a:pt x="841800" y="1385287"/>
                </a:cubicBezTo>
                <a:cubicBezTo>
                  <a:pt x="841800" y="1380323"/>
                  <a:pt x="841800" y="1375106"/>
                  <a:pt x="841800" y="1369638"/>
                </a:cubicBezTo>
                <a:cubicBezTo>
                  <a:pt x="842515" y="1354398"/>
                  <a:pt x="848405" y="1343986"/>
                  <a:pt x="859469" y="1338402"/>
                </a:cubicBezTo>
                <a:cubicBezTo>
                  <a:pt x="870534" y="1332817"/>
                  <a:pt x="883995" y="1329599"/>
                  <a:pt x="899855" y="1328747"/>
                </a:cubicBezTo>
                <a:cubicBezTo>
                  <a:pt x="903189" y="1328484"/>
                  <a:pt x="907123" y="1328252"/>
                  <a:pt x="911656" y="1328053"/>
                </a:cubicBezTo>
                <a:cubicBezTo>
                  <a:pt x="916188" y="1327853"/>
                  <a:pt x="921005" y="1327748"/>
                  <a:pt x="926106" y="1327737"/>
                </a:cubicBezTo>
                <a:close/>
                <a:moveTo>
                  <a:pt x="5631456" y="1327232"/>
                </a:moveTo>
                <a:cubicBezTo>
                  <a:pt x="5642499" y="1327064"/>
                  <a:pt x="5652721" y="1328410"/>
                  <a:pt x="5662124" y="1331271"/>
                </a:cubicBezTo>
                <a:cubicBezTo>
                  <a:pt x="5671526" y="1334131"/>
                  <a:pt x="5678973" y="1339516"/>
                  <a:pt x="5684463" y="1347425"/>
                </a:cubicBezTo>
                <a:cubicBezTo>
                  <a:pt x="5689890" y="1355892"/>
                  <a:pt x="5693549" y="1365841"/>
                  <a:pt x="5695443" y="1377273"/>
                </a:cubicBezTo>
                <a:cubicBezTo>
                  <a:pt x="5697336" y="1388705"/>
                  <a:pt x="5698219" y="1400800"/>
                  <a:pt x="5698093" y="1413557"/>
                </a:cubicBezTo>
                <a:cubicBezTo>
                  <a:pt x="5698030" y="1423454"/>
                  <a:pt x="5697777" y="1433319"/>
                  <a:pt x="5697336" y="1443153"/>
                </a:cubicBezTo>
                <a:cubicBezTo>
                  <a:pt x="5696894" y="1452986"/>
                  <a:pt x="5696641" y="1462473"/>
                  <a:pt x="5696578" y="1471612"/>
                </a:cubicBezTo>
                <a:lnTo>
                  <a:pt x="5695569" y="1482718"/>
                </a:lnTo>
                <a:cubicBezTo>
                  <a:pt x="5680571" y="1483118"/>
                  <a:pt x="5664627" y="1483328"/>
                  <a:pt x="5647736" y="1483349"/>
                </a:cubicBezTo>
                <a:cubicBezTo>
                  <a:pt x="5630846" y="1483370"/>
                  <a:pt x="5615155" y="1483833"/>
                  <a:pt x="5600661" y="1484738"/>
                </a:cubicBezTo>
                <a:cubicBezTo>
                  <a:pt x="5601164" y="1492435"/>
                  <a:pt x="5601394" y="1501553"/>
                  <a:pt x="5601354" y="1512092"/>
                </a:cubicBezTo>
                <a:cubicBezTo>
                  <a:pt x="5601313" y="1522631"/>
                  <a:pt x="5602030" y="1532833"/>
                  <a:pt x="5603504" y="1542699"/>
                </a:cubicBezTo>
                <a:cubicBezTo>
                  <a:pt x="5604978" y="1552565"/>
                  <a:pt x="5608238" y="1560337"/>
                  <a:pt x="5613282" y="1566014"/>
                </a:cubicBezTo>
                <a:cubicBezTo>
                  <a:pt x="5624273" y="1570621"/>
                  <a:pt x="5635863" y="1573271"/>
                  <a:pt x="5648052" y="1573966"/>
                </a:cubicBezTo>
                <a:cubicBezTo>
                  <a:pt x="5660242" y="1574660"/>
                  <a:pt x="5672210" y="1574533"/>
                  <a:pt x="5683958" y="1573587"/>
                </a:cubicBezTo>
                <a:lnTo>
                  <a:pt x="5684463" y="1630127"/>
                </a:lnTo>
                <a:cubicBezTo>
                  <a:pt x="5678363" y="1630653"/>
                  <a:pt x="5672010" y="1631116"/>
                  <a:pt x="5665406" y="1631516"/>
                </a:cubicBezTo>
                <a:cubicBezTo>
                  <a:pt x="5658801" y="1631915"/>
                  <a:pt x="5652196" y="1632125"/>
                  <a:pt x="5645591" y="1632147"/>
                </a:cubicBezTo>
                <a:cubicBezTo>
                  <a:pt x="5630951" y="1632273"/>
                  <a:pt x="5617321" y="1631011"/>
                  <a:pt x="5604700" y="1628360"/>
                </a:cubicBezTo>
                <a:cubicBezTo>
                  <a:pt x="5592079" y="1625710"/>
                  <a:pt x="5581983" y="1620914"/>
                  <a:pt x="5574411" y="1613973"/>
                </a:cubicBezTo>
                <a:cubicBezTo>
                  <a:pt x="5562632" y="1601426"/>
                  <a:pt x="5554891" y="1583988"/>
                  <a:pt x="5551189" y="1561660"/>
                </a:cubicBezTo>
                <a:cubicBezTo>
                  <a:pt x="5547487" y="1539332"/>
                  <a:pt x="5545804" y="1516216"/>
                  <a:pt x="5546140" y="1492310"/>
                </a:cubicBezTo>
                <a:cubicBezTo>
                  <a:pt x="5546162" y="1487514"/>
                  <a:pt x="5546246" y="1482844"/>
                  <a:pt x="5546393" y="1478301"/>
                </a:cubicBezTo>
                <a:cubicBezTo>
                  <a:pt x="5546540" y="1473758"/>
                  <a:pt x="5546624" y="1469341"/>
                  <a:pt x="5546645" y="1465050"/>
                </a:cubicBezTo>
                <a:cubicBezTo>
                  <a:pt x="5546645" y="1459717"/>
                  <a:pt x="5546645" y="1454101"/>
                  <a:pt x="5546645" y="1448201"/>
                </a:cubicBezTo>
                <a:cubicBezTo>
                  <a:pt x="5546645" y="1442301"/>
                  <a:pt x="5546645" y="1436306"/>
                  <a:pt x="5546645" y="1430217"/>
                </a:cubicBezTo>
                <a:cubicBezTo>
                  <a:pt x="5546025" y="1407920"/>
                  <a:pt x="5547897" y="1387264"/>
                  <a:pt x="5552261" y="1368249"/>
                </a:cubicBezTo>
                <a:cubicBezTo>
                  <a:pt x="5556626" y="1349234"/>
                  <a:pt x="5567206" y="1336908"/>
                  <a:pt x="5584002" y="1331271"/>
                </a:cubicBezTo>
                <a:cubicBezTo>
                  <a:pt x="5591154" y="1330440"/>
                  <a:pt x="5598811" y="1329578"/>
                  <a:pt x="5606972" y="1328684"/>
                </a:cubicBezTo>
                <a:cubicBezTo>
                  <a:pt x="5615133" y="1327790"/>
                  <a:pt x="5623295" y="1327306"/>
                  <a:pt x="5631456" y="1327232"/>
                </a:cubicBezTo>
                <a:close/>
                <a:moveTo>
                  <a:pt x="5193306" y="1327232"/>
                </a:moveTo>
                <a:cubicBezTo>
                  <a:pt x="5204349" y="1327064"/>
                  <a:pt x="5214572" y="1328410"/>
                  <a:pt x="5223974" y="1331271"/>
                </a:cubicBezTo>
                <a:cubicBezTo>
                  <a:pt x="5233377" y="1334131"/>
                  <a:pt x="5240823" y="1339516"/>
                  <a:pt x="5246313" y="1347425"/>
                </a:cubicBezTo>
                <a:cubicBezTo>
                  <a:pt x="5251740" y="1355892"/>
                  <a:pt x="5255400" y="1365841"/>
                  <a:pt x="5257293" y="1377273"/>
                </a:cubicBezTo>
                <a:cubicBezTo>
                  <a:pt x="5259186" y="1388705"/>
                  <a:pt x="5260069" y="1400800"/>
                  <a:pt x="5259943" y="1413557"/>
                </a:cubicBezTo>
                <a:cubicBezTo>
                  <a:pt x="5259880" y="1423454"/>
                  <a:pt x="5259627" y="1433319"/>
                  <a:pt x="5259186" y="1443153"/>
                </a:cubicBezTo>
                <a:cubicBezTo>
                  <a:pt x="5258744" y="1452986"/>
                  <a:pt x="5258491" y="1462473"/>
                  <a:pt x="5258429" y="1471612"/>
                </a:cubicBezTo>
                <a:lnTo>
                  <a:pt x="5257419" y="1482718"/>
                </a:lnTo>
                <a:cubicBezTo>
                  <a:pt x="5242421" y="1483118"/>
                  <a:pt x="5226477" y="1483328"/>
                  <a:pt x="5209587" y="1483349"/>
                </a:cubicBezTo>
                <a:cubicBezTo>
                  <a:pt x="5192695" y="1483370"/>
                  <a:pt x="5177004" y="1483833"/>
                  <a:pt x="5162512" y="1484738"/>
                </a:cubicBezTo>
                <a:cubicBezTo>
                  <a:pt x="5163013" y="1492435"/>
                  <a:pt x="5163244" y="1501553"/>
                  <a:pt x="5163204" y="1512092"/>
                </a:cubicBezTo>
                <a:cubicBezTo>
                  <a:pt x="5163163" y="1522631"/>
                  <a:pt x="5163879" y="1532833"/>
                  <a:pt x="5165354" y="1542699"/>
                </a:cubicBezTo>
                <a:cubicBezTo>
                  <a:pt x="5166827" y="1552565"/>
                  <a:pt x="5170087" y="1560337"/>
                  <a:pt x="5175133" y="1566014"/>
                </a:cubicBezTo>
                <a:cubicBezTo>
                  <a:pt x="5186123" y="1570621"/>
                  <a:pt x="5197713" y="1573271"/>
                  <a:pt x="5209902" y="1573966"/>
                </a:cubicBezTo>
                <a:cubicBezTo>
                  <a:pt x="5222091" y="1574660"/>
                  <a:pt x="5234060" y="1574533"/>
                  <a:pt x="5245808" y="1573587"/>
                </a:cubicBezTo>
                <a:lnTo>
                  <a:pt x="5246313" y="1630127"/>
                </a:lnTo>
                <a:cubicBezTo>
                  <a:pt x="5240212" y="1630653"/>
                  <a:pt x="5233860" y="1631116"/>
                  <a:pt x="5227256" y="1631516"/>
                </a:cubicBezTo>
                <a:cubicBezTo>
                  <a:pt x="5220650" y="1631915"/>
                  <a:pt x="5214046" y="1632125"/>
                  <a:pt x="5207441" y="1632147"/>
                </a:cubicBezTo>
                <a:cubicBezTo>
                  <a:pt x="5192801" y="1632273"/>
                  <a:pt x="5179171" y="1631011"/>
                  <a:pt x="5166551" y="1628360"/>
                </a:cubicBezTo>
                <a:cubicBezTo>
                  <a:pt x="5153930" y="1625710"/>
                  <a:pt x="5143833" y="1620914"/>
                  <a:pt x="5136261" y="1613973"/>
                </a:cubicBezTo>
                <a:cubicBezTo>
                  <a:pt x="5124481" y="1601426"/>
                  <a:pt x="5116741" y="1583988"/>
                  <a:pt x="5113039" y="1561660"/>
                </a:cubicBezTo>
                <a:cubicBezTo>
                  <a:pt x="5109337" y="1539332"/>
                  <a:pt x="5107654" y="1516216"/>
                  <a:pt x="5107991" y="1492310"/>
                </a:cubicBezTo>
                <a:cubicBezTo>
                  <a:pt x="5108011" y="1487514"/>
                  <a:pt x="5108095" y="1482844"/>
                  <a:pt x="5108243" y="1478301"/>
                </a:cubicBezTo>
                <a:cubicBezTo>
                  <a:pt x="5108390" y="1473758"/>
                  <a:pt x="5108474" y="1469341"/>
                  <a:pt x="5108495" y="1465050"/>
                </a:cubicBezTo>
                <a:cubicBezTo>
                  <a:pt x="5108495" y="1459717"/>
                  <a:pt x="5108495" y="1454101"/>
                  <a:pt x="5108495" y="1448201"/>
                </a:cubicBezTo>
                <a:cubicBezTo>
                  <a:pt x="5108495" y="1442301"/>
                  <a:pt x="5108495" y="1436306"/>
                  <a:pt x="5108495" y="1430217"/>
                </a:cubicBezTo>
                <a:cubicBezTo>
                  <a:pt x="5107875" y="1407920"/>
                  <a:pt x="5109746" y="1387264"/>
                  <a:pt x="5114112" y="1368249"/>
                </a:cubicBezTo>
                <a:cubicBezTo>
                  <a:pt x="5118476" y="1349234"/>
                  <a:pt x="5129056" y="1336908"/>
                  <a:pt x="5145852" y="1331271"/>
                </a:cubicBezTo>
                <a:cubicBezTo>
                  <a:pt x="5153004" y="1330440"/>
                  <a:pt x="5160661" y="1329578"/>
                  <a:pt x="5168822" y="1328684"/>
                </a:cubicBezTo>
                <a:cubicBezTo>
                  <a:pt x="5176983" y="1327790"/>
                  <a:pt x="5185145" y="1327306"/>
                  <a:pt x="5193306" y="1327232"/>
                </a:cubicBezTo>
                <a:close/>
                <a:moveTo>
                  <a:pt x="3983631" y="1327232"/>
                </a:moveTo>
                <a:cubicBezTo>
                  <a:pt x="3994674" y="1327064"/>
                  <a:pt x="4004897" y="1328410"/>
                  <a:pt x="4014299" y="1331271"/>
                </a:cubicBezTo>
                <a:cubicBezTo>
                  <a:pt x="4023701" y="1334131"/>
                  <a:pt x="4031147" y="1339516"/>
                  <a:pt x="4036638" y="1347425"/>
                </a:cubicBezTo>
                <a:cubicBezTo>
                  <a:pt x="4042064" y="1355892"/>
                  <a:pt x="4045724" y="1365841"/>
                  <a:pt x="4047617" y="1377273"/>
                </a:cubicBezTo>
                <a:cubicBezTo>
                  <a:pt x="4049511" y="1388705"/>
                  <a:pt x="4050394" y="1400800"/>
                  <a:pt x="4050268" y="1413557"/>
                </a:cubicBezTo>
                <a:cubicBezTo>
                  <a:pt x="4050205" y="1423454"/>
                  <a:pt x="4049952" y="1433319"/>
                  <a:pt x="4049511" y="1443153"/>
                </a:cubicBezTo>
                <a:cubicBezTo>
                  <a:pt x="4049069" y="1452986"/>
                  <a:pt x="4048816" y="1462473"/>
                  <a:pt x="4048753" y="1471612"/>
                </a:cubicBezTo>
                <a:lnTo>
                  <a:pt x="4047744" y="1482718"/>
                </a:lnTo>
                <a:cubicBezTo>
                  <a:pt x="4032746" y="1483118"/>
                  <a:pt x="4016802" y="1483328"/>
                  <a:pt x="3999911" y="1483349"/>
                </a:cubicBezTo>
                <a:cubicBezTo>
                  <a:pt x="3983021" y="1483370"/>
                  <a:pt x="3967329" y="1483833"/>
                  <a:pt x="3952836" y="1484738"/>
                </a:cubicBezTo>
                <a:cubicBezTo>
                  <a:pt x="3953338" y="1492435"/>
                  <a:pt x="3953569" y="1501553"/>
                  <a:pt x="3953528" y="1512092"/>
                </a:cubicBezTo>
                <a:cubicBezTo>
                  <a:pt x="3953488" y="1522631"/>
                  <a:pt x="3954204" y="1532833"/>
                  <a:pt x="3955678" y="1542699"/>
                </a:cubicBezTo>
                <a:cubicBezTo>
                  <a:pt x="3957152" y="1552565"/>
                  <a:pt x="3960412" y="1560337"/>
                  <a:pt x="3965457" y="1566014"/>
                </a:cubicBezTo>
                <a:cubicBezTo>
                  <a:pt x="3976447" y="1570621"/>
                  <a:pt x="3988037" y="1573271"/>
                  <a:pt x="4000227" y="1573966"/>
                </a:cubicBezTo>
                <a:cubicBezTo>
                  <a:pt x="4012416" y="1574660"/>
                  <a:pt x="4024385" y="1574533"/>
                  <a:pt x="4036133" y="1573587"/>
                </a:cubicBezTo>
                <a:lnTo>
                  <a:pt x="4036638" y="1630127"/>
                </a:lnTo>
                <a:cubicBezTo>
                  <a:pt x="4030538" y="1630653"/>
                  <a:pt x="4024185" y="1631116"/>
                  <a:pt x="4017580" y="1631516"/>
                </a:cubicBezTo>
                <a:cubicBezTo>
                  <a:pt x="4010976" y="1631915"/>
                  <a:pt x="4004371" y="1632125"/>
                  <a:pt x="3997766" y="1632147"/>
                </a:cubicBezTo>
                <a:cubicBezTo>
                  <a:pt x="3983126" y="1632273"/>
                  <a:pt x="3969496" y="1631011"/>
                  <a:pt x="3956875" y="1628360"/>
                </a:cubicBezTo>
                <a:cubicBezTo>
                  <a:pt x="3944254" y="1625710"/>
                  <a:pt x="3934158" y="1620914"/>
                  <a:pt x="3926585" y="1613973"/>
                </a:cubicBezTo>
                <a:cubicBezTo>
                  <a:pt x="3914806" y="1601426"/>
                  <a:pt x="3907066" y="1583988"/>
                  <a:pt x="3903364" y="1561660"/>
                </a:cubicBezTo>
                <a:cubicBezTo>
                  <a:pt x="3899662" y="1539332"/>
                  <a:pt x="3897979" y="1516216"/>
                  <a:pt x="3898315" y="1492310"/>
                </a:cubicBezTo>
                <a:cubicBezTo>
                  <a:pt x="3898337" y="1487514"/>
                  <a:pt x="3898421" y="1482844"/>
                  <a:pt x="3898568" y="1478301"/>
                </a:cubicBezTo>
                <a:cubicBezTo>
                  <a:pt x="3898715" y="1473758"/>
                  <a:pt x="3898799" y="1469341"/>
                  <a:pt x="3898820" y="1465050"/>
                </a:cubicBezTo>
                <a:cubicBezTo>
                  <a:pt x="3898820" y="1459717"/>
                  <a:pt x="3898820" y="1454101"/>
                  <a:pt x="3898820" y="1448201"/>
                </a:cubicBezTo>
                <a:cubicBezTo>
                  <a:pt x="3898820" y="1442301"/>
                  <a:pt x="3898820" y="1436306"/>
                  <a:pt x="3898820" y="1430217"/>
                </a:cubicBezTo>
                <a:cubicBezTo>
                  <a:pt x="3898200" y="1407920"/>
                  <a:pt x="3900072" y="1387264"/>
                  <a:pt x="3904436" y="1368249"/>
                </a:cubicBezTo>
                <a:cubicBezTo>
                  <a:pt x="3908801" y="1349234"/>
                  <a:pt x="3919381" y="1336908"/>
                  <a:pt x="3936177" y="1331271"/>
                </a:cubicBezTo>
                <a:cubicBezTo>
                  <a:pt x="3943329" y="1330440"/>
                  <a:pt x="3950985" y="1329578"/>
                  <a:pt x="3959147" y="1328684"/>
                </a:cubicBezTo>
                <a:cubicBezTo>
                  <a:pt x="3967308" y="1327790"/>
                  <a:pt x="3975470" y="1327306"/>
                  <a:pt x="3983631" y="1327232"/>
                </a:cubicBezTo>
                <a:close/>
                <a:moveTo>
                  <a:pt x="3145431" y="1327232"/>
                </a:moveTo>
                <a:cubicBezTo>
                  <a:pt x="3156474" y="1327064"/>
                  <a:pt x="3166697" y="1328410"/>
                  <a:pt x="3176099" y="1331271"/>
                </a:cubicBezTo>
                <a:cubicBezTo>
                  <a:pt x="3185502" y="1334131"/>
                  <a:pt x="3192948" y="1339516"/>
                  <a:pt x="3198438" y="1347425"/>
                </a:cubicBezTo>
                <a:cubicBezTo>
                  <a:pt x="3203864" y="1355892"/>
                  <a:pt x="3207524" y="1365841"/>
                  <a:pt x="3209418" y="1377273"/>
                </a:cubicBezTo>
                <a:cubicBezTo>
                  <a:pt x="3211311" y="1388705"/>
                  <a:pt x="3212194" y="1400800"/>
                  <a:pt x="3212068" y="1413557"/>
                </a:cubicBezTo>
                <a:cubicBezTo>
                  <a:pt x="3212005" y="1423454"/>
                  <a:pt x="3211752" y="1433319"/>
                  <a:pt x="3211311" y="1443153"/>
                </a:cubicBezTo>
                <a:cubicBezTo>
                  <a:pt x="3210869" y="1452986"/>
                  <a:pt x="3210617" y="1462473"/>
                  <a:pt x="3210553" y="1471612"/>
                </a:cubicBezTo>
                <a:lnTo>
                  <a:pt x="3209544" y="1482718"/>
                </a:lnTo>
                <a:cubicBezTo>
                  <a:pt x="3194546" y="1483118"/>
                  <a:pt x="3178602" y="1483328"/>
                  <a:pt x="3161711" y="1483349"/>
                </a:cubicBezTo>
                <a:cubicBezTo>
                  <a:pt x="3144821" y="1483370"/>
                  <a:pt x="3129129" y="1483833"/>
                  <a:pt x="3114637" y="1484738"/>
                </a:cubicBezTo>
                <a:cubicBezTo>
                  <a:pt x="3115138" y="1492435"/>
                  <a:pt x="3115369" y="1501553"/>
                  <a:pt x="3115328" y="1512092"/>
                </a:cubicBezTo>
                <a:cubicBezTo>
                  <a:pt x="3115288" y="1522631"/>
                  <a:pt x="3116004" y="1532833"/>
                  <a:pt x="3117478" y="1542699"/>
                </a:cubicBezTo>
                <a:cubicBezTo>
                  <a:pt x="3118952" y="1552565"/>
                  <a:pt x="3122212" y="1560337"/>
                  <a:pt x="3127257" y="1566014"/>
                </a:cubicBezTo>
                <a:cubicBezTo>
                  <a:pt x="3138247" y="1570621"/>
                  <a:pt x="3149837" y="1573271"/>
                  <a:pt x="3162027" y="1573966"/>
                </a:cubicBezTo>
                <a:cubicBezTo>
                  <a:pt x="3174216" y="1574660"/>
                  <a:pt x="3186185" y="1574533"/>
                  <a:pt x="3197933" y="1573587"/>
                </a:cubicBezTo>
                <a:lnTo>
                  <a:pt x="3198438" y="1630127"/>
                </a:lnTo>
                <a:cubicBezTo>
                  <a:pt x="3192337" y="1630653"/>
                  <a:pt x="3185985" y="1631116"/>
                  <a:pt x="3179380" y="1631516"/>
                </a:cubicBezTo>
                <a:cubicBezTo>
                  <a:pt x="3172776" y="1631915"/>
                  <a:pt x="3166171" y="1632125"/>
                  <a:pt x="3159566" y="1632147"/>
                </a:cubicBezTo>
                <a:cubicBezTo>
                  <a:pt x="3144926" y="1632273"/>
                  <a:pt x="3131296" y="1631011"/>
                  <a:pt x="3118675" y="1628360"/>
                </a:cubicBezTo>
                <a:cubicBezTo>
                  <a:pt x="3106055" y="1625710"/>
                  <a:pt x="3095958" y="1620914"/>
                  <a:pt x="3088386" y="1613973"/>
                </a:cubicBezTo>
                <a:cubicBezTo>
                  <a:pt x="3076606" y="1601426"/>
                  <a:pt x="3068866" y="1583988"/>
                  <a:pt x="3065164" y="1561660"/>
                </a:cubicBezTo>
                <a:cubicBezTo>
                  <a:pt x="3061462" y="1539332"/>
                  <a:pt x="3059779" y="1516216"/>
                  <a:pt x="3060116" y="1492310"/>
                </a:cubicBezTo>
                <a:cubicBezTo>
                  <a:pt x="3060137" y="1487514"/>
                  <a:pt x="3060221" y="1482844"/>
                  <a:pt x="3060368" y="1478301"/>
                </a:cubicBezTo>
                <a:cubicBezTo>
                  <a:pt x="3060515" y="1473758"/>
                  <a:pt x="3060599" y="1469341"/>
                  <a:pt x="3060620" y="1465050"/>
                </a:cubicBezTo>
                <a:cubicBezTo>
                  <a:pt x="3060620" y="1459717"/>
                  <a:pt x="3060620" y="1454101"/>
                  <a:pt x="3060620" y="1448201"/>
                </a:cubicBezTo>
                <a:cubicBezTo>
                  <a:pt x="3060620" y="1442301"/>
                  <a:pt x="3060620" y="1436306"/>
                  <a:pt x="3060620" y="1430217"/>
                </a:cubicBezTo>
                <a:cubicBezTo>
                  <a:pt x="3060000" y="1407920"/>
                  <a:pt x="3061872" y="1387264"/>
                  <a:pt x="3066236" y="1368249"/>
                </a:cubicBezTo>
                <a:cubicBezTo>
                  <a:pt x="3070601" y="1349234"/>
                  <a:pt x="3081181" y="1336908"/>
                  <a:pt x="3097977" y="1331271"/>
                </a:cubicBezTo>
                <a:cubicBezTo>
                  <a:pt x="3105129" y="1330440"/>
                  <a:pt x="3112785" y="1329578"/>
                  <a:pt x="3120947" y="1328684"/>
                </a:cubicBezTo>
                <a:cubicBezTo>
                  <a:pt x="3129108" y="1327790"/>
                  <a:pt x="3137269" y="1327306"/>
                  <a:pt x="3145431" y="1327232"/>
                </a:cubicBezTo>
                <a:close/>
                <a:moveTo>
                  <a:pt x="1773831" y="1327232"/>
                </a:moveTo>
                <a:cubicBezTo>
                  <a:pt x="1784874" y="1327064"/>
                  <a:pt x="1795097" y="1328410"/>
                  <a:pt x="1804499" y="1331271"/>
                </a:cubicBezTo>
                <a:cubicBezTo>
                  <a:pt x="1813901" y="1334131"/>
                  <a:pt x="1821348" y="1339516"/>
                  <a:pt x="1826838" y="1347425"/>
                </a:cubicBezTo>
                <a:cubicBezTo>
                  <a:pt x="1832264" y="1355892"/>
                  <a:pt x="1835924" y="1365841"/>
                  <a:pt x="1837818" y="1377273"/>
                </a:cubicBezTo>
                <a:cubicBezTo>
                  <a:pt x="1839711" y="1388705"/>
                  <a:pt x="1840594" y="1400800"/>
                  <a:pt x="1840468" y="1413557"/>
                </a:cubicBezTo>
                <a:cubicBezTo>
                  <a:pt x="1840405" y="1423454"/>
                  <a:pt x="1840152" y="1433319"/>
                  <a:pt x="1839711" y="1443153"/>
                </a:cubicBezTo>
                <a:cubicBezTo>
                  <a:pt x="1839269" y="1452986"/>
                  <a:pt x="1839016" y="1462473"/>
                  <a:pt x="1838953" y="1471612"/>
                </a:cubicBezTo>
                <a:lnTo>
                  <a:pt x="1837944" y="1482718"/>
                </a:lnTo>
                <a:cubicBezTo>
                  <a:pt x="1822946" y="1483118"/>
                  <a:pt x="1807002" y="1483328"/>
                  <a:pt x="1790111" y="1483349"/>
                </a:cubicBezTo>
                <a:cubicBezTo>
                  <a:pt x="1773221" y="1483370"/>
                  <a:pt x="1757529" y="1483833"/>
                  <a:pt x="1743037" y="1484738"/>
                </a:cubicBezTo>
                <a:cubicBezTo>
                  <a:pt x="1743538" y="1492435"/>
                  <a:pt x="1743769" y="1501553"/>
                  <a:pt x="1743728" y="1512092"/>
                </a:cubicBezTo>
                <a:cubicBezTo>
                  <a:pt x="1743688" y="1522631"/>
                  <a:pt x="1744404" y="1532833"/>
                  <a:pt x="1745879" y="1542699"/>
                </a:cubicBezTo>
                <a:cubicBezTo>
                  <a:pt x="1747353" y="1552565"/>
                  <a:pt x="1750612" y="1560337"/>
                  <a:pt x="1755657" y="1566014"/>
                </a:cubicBezTo>
                <a:cubicBezTo>
                  <a:pt x="1766648" y="1570621"/>
                  <a:pt x="1778238" y="1573271"/>
                  <a:pt x="1790427" y="1573966"/>
                </a:cubicBezTo>
                <a:cubicBezTo>
                  <a:pt x="1802617" y="1574660"/>
                  <a:pt x="1814585" y="1574533"/>
                  <a:pt x="1826333" y="1573587"/>
                </a:cubicBezTo>
                <a:lnTo>
                  <a:pt x="1826838" y="1630127"/>
                </a:lnTo>
                <a:cubicBezTo>
                  <a:pt x="1820738" y="1630653"/>
                  <a:pt x="1814385" y="1631116"/>
                  <a:pt x="1807781" y="1631516"/>
                </a:cubicBezTo>
                <a:cubicBezTo>
                  <a:pt x="1801176" y="1631915"/>
                  <a:pt x="1794571" y="1632125"/>
                  <a:pt x="1787966" y="1632147"/>
                </a:cubicBezTo>
                <a:cubicBezTo>
                  <a:pt x="1773326" y="1632273"/>
                  <a:pt x="1759696" y="1631011"/>
                  <a:pt x="1747076" y="1628360"/>
                </a:cubicBezTo>
                <a:cubicBezTo>
                  <a:pt x="1734454" y="1625710"/>
                  <a:pt x="1724358" y="1620914"/>
                  <a:pt x="1716786" y="1613973"/>
                </a:cubicBezTo>
                <a:cubicBezTo>
                  <a:pt x="1705006" y="1601426"/>
                  <a:pt x="1697266" y="1583988"/>
                  <a:pt x="1693563" y="1561660"/>
                </a:cubicBezTo>
                <a:cubicBezTo>
                  <a:pt x="1689862" y="1539332"/>
                  <a:pt x="1688179" y="1516216"/>
                  <a:pt x="1688515" y="1492310"/>
                </a:cubicBezTo>
                <a:cubicBezTo>
                  <a:pt x="1688536" y="1487514"/>
                  <a:pt x="1688621" y="1482844"/>
                  <a:pt x="1688768" y="1478301"/>
                </a:cubicBezTo>
                <a:cubicBezTo>
                  <a:pt x="1688915" y="1473758"/>
                  <a:pt x="1688999" y="1469341"/>
                  <a:pt x="1689020" y="1465050"/>
                </a:cubicBezTo>
                <a:cubicBezTo>
                  <a:pt x="1689020" y="1459717"/>
                  <a:pt x="1689020" y="1454101"/>
                  <a:pt x="1689020" y="1448201"/>
                </a:cubicBezTo>
                <a:cubicBezTo>
                  <a:pt x="1689020" y="1442301"/>
                  <a:pt x="1689020" y="1436306"/>
                  <a:pt x="1689020" y="1430217"/>
                </a:cubicBezTo>
                <a:cubicBezTo>
                  <a:pt x="1688400" y="1407920"/>
                  <a:pt x="1690272" y="1387264"/>
                  <a:pt x="1694636" y="1368249"/>
                </a:cubicBezTo>
                <a:cubicBezTo>
                  <a:pt x="1699001" y="1349234"/>
                  <a:pt x="1709582" y="1336908"/>
                  <a:pt x="1726377" y="1331271"/>
                </a:cubicBezTo>
                <a:cubicBezTo>
                  <a:pt x="1733529" y="1330440"/>
                  <a:pt x="1741185" y="1329578"/>
                  <a:pt x="1749347" y="1328684"/>
                </a:cubicBezTo>
                <a:cubicBezTo>
                  <a:pt x="1757508" y="1327790"/>
                  <a:pt x="1765670" y="1327306"/>
                  <a:pt x="1773831" y="1327232"/>
                </a:cubicBezTo>
                <a:close/>
                <a:moveTo>
                  <a:pt x="1472660" y="1325718"/>
                </a:moveTo>
                <a:lnTo>
                  <a:pt x="1480232" y="1325718"/>
                </a:lnTo>
                <a:cubicBezTo>
                  <a:pt x="1480737" y="1345385"/>
                  <a:pt x="1481116" y="1364989"/>
                  <a:pt x="1481368" y="1384530"/>
                </a:cubicBezTo>
                <a:cubicBezTo>
                  <a:pt x="1481621" y="1404071"/>
                  <a:pt x="1481747" y="1423675"/>
                  <a:pt x="1481747" y="1443342"/>
                </a:cubicBezTo>
                <a:cubicBezTo>
                  <a:pt x="1481716" y="1473558"/>
                  <a:pt x="1481526" y="1504121"/>
                  <a:pt x="1481179" y="1535031"/>
                </a:cubicBezTo>
                <a:cubicBezTo>
                  <a:pt x="1480832" y="1565941"/>
                  <a:pt x="1480516" y="1597640"/>
                  <a:pt x="1480232" y="1630127"/>
                </a:cubicBezTo>
                <a:cubicBezTo>
                  <a:pt x="1471608" y="1630790"/>
                  <a:pt x="1462858" y="1631105"/>
                  <a:pt x="1453982" y="1631074"/>
                </a:cubicBezTo>
                <a:cubicBezTo>
                  <a:pt x="1445105" y="1631042"/>
                  <a:pt x="1436355" y="1631232"/>
                  <a:pt x="1427731" y="1631642"/>
                </a:cubicBezTo>
                <a:lnTo>
                  <a:pt x="1423692" y="1597314"/>
                </a:lnTo>
                <a:cubicBezTo>
                  <a:pt x="1416162" y="1602088"/>
                  <a:pt x="1407369" y="1606422"/>
                  <a:pt x="1397315" y="1610313"/>
                </a:cubicBezTo>
                <a:cubicBezTo>
                  <a:pt x="1387260" y="1614204"/>
                  <a:pt x="1377206" y="1616266"/>
                  <a:pt x="1367152" y="1616497"/>
                </a:cubicBezTo>
                <a:cubicBezTo>
                  <a:pt x="1361052" y="1616528"/>
                  <a:pt x="1355331" y="1615456"/>
                  <a:pt x="1349987" y="1613279"/>
                </a:cubicBezTo>
                <a:cubicBezTo>
                  <a:pt x="1344645" y="1611102"/>
                  <a:pt x="1339933" y="1607631"/>
                  <a:pt x="1335853" y="1602867"/>
                </a:cubicBezTo>
                <a:cubicBezTo>
                  <a:pt x="1332140" y="1600143"/>
                  <a:pt x="1328837" y="1596630"/>
                  <a:pt x="1325945" y="1592329"/>
                </a:cubicBezTo>
                <a:cubicBezTo>
                  <a:pt x="1323053" y="1588027"/>
                  <a:pt x="1320129" y="1582621"/>
                  <a:pt x="1317174" y="1576111"/>
                </a:cubicBezTo>
                <a:cubicBezTo>
                  <a:pt x="1313893" y="1562702"/>
                  <a:pt x="1311242" y="1548882"/>
                  <a:pt x="1309223" y="1534652"/>
                </a:cubicBezTo>
                <a:cubicBezTo>
                  <a:pt x="1307203" y="1520422"/>
                  <a:pt x="1305815" y="1505972"/>
                  <a:pt x="1305058" y="1491300"/>
                </a:cubicBezTo>
                <a:cubicBezTo>
                  <a:pt x="1303701" y="1465733"/>
                  <a:pt x="1303007" y="1439503"/>
                  <a:pt x="1302976" y="1412611"/>
                </a:cubicBezTo>
                <a:cubicBezTo>
                  <a:pt x="1302944" y="1385718"/>
                  <a:pt x="1302629" y="1357091"/>
                  <a:pt x="1302029" y="1326727"/>
                </a:cubicBezTo>
                <a:lnTo>
                  <a:pt x="1362608" y="1327737"/>
                </a:lnTo>
                <a:cubicBezTo>
                  <a:pt x="1363713" y="1364116"/>
                  <a:pt x="1364028" y="1400022"/>
                  <a:pt x="1363555" y="1435454"/>
                </a:cubicBezTo>
                <a:cubicBezTo>
                  <a:pt x="1363081" y="1470887"/>
                  <a:pt x="1365795" y="1505656"/>
                  <a:pt x="1371695" y="1539764"/>
                </a:cubicBezTo>
                <a:cubicBezTo>
                  <a:pt x="1373220" y="1546757"/>
                  <a:pt x="1377111" y="1551827"/>
                  <a:pt x="1383369" y="1554971"/>
                </a:cubicBezTo>
                <a:cubicBezTo>
                  <a:pt x="1389627" y="1558116"/>
                  <a:pt x="1396673" y="1559778"/>
                  <a:pt x="1404509" y="1559957"/>
                </a:cubicBezTo>
                <a:cubicBezTo>
                  <a:pt x="1412449" y="1559946"/>
                  <a:pt x="1418149" y="1557569"/>
                  <a:pt x="1421610" y="1552826"/>
                </a:cubicBezTo>
                <a:cubicBezTo>
                  <a:pt x="1425070" y="1548083"/>
                  <a:pt x="1427110" y="1544065"/>
                  <a:pt x="1427731" y="1540773"/>
                </a:cubicBezTo>
                <a:lnTo>
                  <a:pt x="1422178" y="1328747"/>
                </a:lnTo>
                <a:cubicBezTo>
                  <a:pt x="1431033" y="1328179"/>
                  <a:pt x="1439699" y="1327548"/>
                  <a:pt x="1448176" y="1326854"/>
                </a:cubicBezTo>
                <a:cubicBezTo>
                  <a:pt x="1456653" y="1326160"/>
                  <a:pt x="1464814" y="1325781"/>
                  <a:pt x="1472660" y="1325718"/>
                </a:cubicBezTo>
                <a:close/>
                <a:moveTo>
                  <a:pt x="469078" y="1325213"/>
                </a:moveTo>
                <a:cubicBezTo>
                  <a:pt x="474210" y="1325129"/>
                  <a:pt x="478585" y="1325297"/>
                  <a:pt x="482203" y="1325718"/>
                </a:cubicBezTo>
                <a:cubicBezTo>
                  <a:pt x="482845" y="1330629"/>
                  <a:pt x="483202" y="1335068"/>
                  <a:pt x="483276" y="1339033"/>
                </a:cubicBezTo>
                <a:cubicBezTo>
                  <a:pt x="483349" y="1342998"/>
                  <a:pt x="483833" y="1347310"/>
                  <a:pt x="484727" y="1351969"/>
                </a:cubicBezTo>
                <a:cubicBezTo>
                  <a:pt x="494603" y="1347194"/>
                  <a:pt x="505015" y="1342861"/>
                  <a:pt x="515963" y="1338969"/>
                </a:cubicBezTo>
                <a:cubicBezTo>
                  <a:pt x="526912" y="1335078"/>
                  <a:pt x="538207" y="1333017"/>
                  <a:pt x="549850" y="1332785"/>
                </a:cubicBezTo>
                <a:cubicBezTo>
                  <a:pt x="553867" y="1332796"/>
                  <a:pt x="557822" y="1333153"/>
                  <a:pt x="561713" y="1333858"/>
                </a:cubicBezTo>
                <a:cubicBezTo>
                  <a:pt x="565604" y="1334563"/>
                  <a:pt x="569559" y="1335551"/>
                  <a:pt x="573576" y="1336824"/>
                </a:cubicBezTo>
                <a:cubicBezTo>
                  <a:pt x="588826" y="1345385"/>
                  <a:pt x="598965" y="1356659"/>
                  <a:pt x="603992" y="1370647"/>
                </a:cubicBezTo>
                <a:cubicBezTo>
                  <a:pt x="609019" y="1384635"/>
                  <a:pt x="611333" y="1399948"/>
                  <a:pt x="610933" y="1416586"/>
                </a:cubicBezTo>
                <a:cubicBezTo>
                  <a:pt x="610828" y="1426735"/>
                  <a:pt x="610408" y="1436853"/>
                  <a:pt x="609671" y="1446939"/>
                </a:cubicBezTo>
                <a:cubicBezTo>
                  <a:pt x="608935" y="1457025"/>
                  <a:pt x="608514" y="1466764"/>
                  <a:pt x="608409" y="1476156"/>
                </a:cubicBezTo>
                <a:cubicBezTo>
                  <a:pt x="608381" y="1490524"/>
                  <a:pt x="608213" y="1506828"/>
                  <a:pt x="607904" y="1525067"/>
                </a:cubicBezTo>
                <a:cubicBezTo>
                  <a:pt x="607596" y="1543307"/>
                  <a:pt x="606306" y="1560059"/>
                  <a:pt x="604034" y="1575326"/>
                </a:cubicBezTo>
                <a:cubicBezTo>
                  <a:pt x="601762" y="1590592"/>
                  <a:pt x="597668" y="1600950"/>
                  <a:pt x="591750" y="1606400"/>
                </a:cubicBezTo>
                <a:cubicBezTo>
                  <a:pt x="587806" y="1609430"/>
                  <a:pt x="581938" y="1611701"/>
                  <a:pt x="574144" y="1613216"/>
                </a:cubicBezTo>
                <a:cubicBezTo>
                  <a:pt x="566351" y="1614730"/>
                  <a:pt x="557580" y="1615487"/>
                  <a:pt x="547830" y="1615487"/>
                </a:cubicBezTo>
                <a:cubicBezTo>
                  <a:pt x="538312" y="1615456"/>
                  <a:pt x="528699" y="1614762"/>
                  <a:pt x="518992" y="1613405"/>
                </a:cubicBezTo>
                <a:cubicBezTo>
                  <a:pt x="509285" y="1612048"/>
                  <a:pt x="500555" y="1610218"/>
                  <a:pt x="492804" y="1607915"/>
                </a:cubicBezTo>
                <a:cubicBezTo>
                  <a:pt x="492736" y="1622561"/>
                  <a:pt x="493209" y="1637693"/>
                  <a:pt x="494225" y="1653312"/>
                </a:cubicBezTo>
                <a:cubicBezTo>
                  <a:pt x="495241" y="1668930"/>
                  <a:pt x="496201" y="1682978"/>
                  <a:pt x="497105" y="1695455"/>
                </a:cubicBezTo>
                <a:cubicBezTo>
                  <a:pt x="498009" y="1707933"/>
                  <a:pt x="498258" y="1716783"/>
                  <a:pt x="497852" y="1722005"/>
                </a:cubicBezTo>
                <a:lnTo>
                  <a:pt x="434749" y="1721501"/>
                </a:lnTo>
                <a:cubicBezTo>
                  <a:pt x="433727" y="1683997"/>
                  <a:pt x="432799" y="1643287"/>
                  <a:pt x="431963" y="1599370"/>
                </a:cubicBezTo>
                <a:cubicBezTo>
                  <a:pt x="431128" y="1555454"/>
                  <a:pt x="430461" y="1510219"/>
                  <a:pt x="429963" y="1463666"/>
                </a:cubicBezTo>
                <a:cubicBezTo>
                  <a:pt x="429464" y="1417113"/>
                  <a:pt x="429209" y="1371130"/>
                  <a:pt x="429196" y="1325718"/>
                </a:cubicBezTo>
                <a:cubicBezTo>
                  <a:pt x="432225" y="1325718"/>
                  <a:pt x="435254" y="1325718"/>
                  <a:pt x="438283" y="1325718"/>
                </a:cubicBezTo>
                <a:cubicBezTo>
                  <a:pt x="443384" y="1325697"/>
                  <a:pt x="448579" y="1325613"/>
                  <a:pt x="453870" y="1325465"/>
                </a:cubicBezTo>
                <a:cubicBezTo>
                  <a:pt x="459160" y="1325318"/>
                  <a:pt x="464229" y="1325234"/>
                  <a:pt x="469078" y="1325213"/>
                </a:cubicBezTo>
                <a:close/>
                <a:moveTo>
                  <a:pt x="4655734" y="1321679"/>
                </a:moveTo>
                <a:cubicBezTo>
                  <a:pt x="4674097" y="1321637"/>
                  <a:pt x="4691640" y="1322983"/>
                  <a:pt x="4708362" y="1325718"/>
                </a:cubicBezTo>
                <a:cubicBezTo>
                  <a:pt x="4725084" y="1328452"/>
                  <a:pt x="4736822" y="1332827"/>
                  <a:pt x="4743573" y="1338843"/>
                </a:cubicBezTo>
                <a:cubicBezTo>
                  <a:pt x="4747096" y="1342482"/>
                  <a:pt x="4750020" y="1346310"/>
                  <a:pt x="4752345" y="1350328"/>
                </a:cubicBezTo>
                <a:cubicBezTo>
                  <a:pt x="4754669" y="1354346"/>
                  <a:pt x="4756457" y="1357921"/>
                  <a:pt x="4757709" y="1361056"/>
                </a:cubicBezTo>
                <a:cubicBezTo>
                  <a:pt x="4759780" y="1366758"/>
                  <a:pt x="4761221" y="1379300"/>
                  <a:pt x="4762031" y="1398681"/>
                </a:cubicBezTo>
                <a:cubicBezTo>
                  <a:pt x="4762841" y="1418061"/>
                  <a:pt x="4763461" y="1441110"/>
                  <a:pt x="4763893" y="1467826"/>
                </a:cubicBezTo>
                <a:cubicBezTo>
                  <a:pt x="4764323" y="1494542"/>
                  <a:pt x="4765008" y="1521755"/>
                  <a:pt x="4765944" y="1549466"/>
                </a:cubicBezTo>
                <a:cubicBezTo>
                  <a:pt x="4766879" y="1577176"/>
                  <a:pt x="4768510" y="1602212"/>
                  <a:pt x="4770834" y="1624574"/>
                </a:cubicBezTo>
                <a:cubicBezTo>
                  <a:pt x="4763629" y="1624595"/>
                  <a:pt x="4755195" y="1624679"/>
                  <a:pt x="4745530" y="1624827"/>
                </a:cubicBezTo>
                <a:cubicBezTo>
                  <a:pt x="4735864" y="1624974"/>
                  <a:pt x="4727304" y="1625058"/>
                  <a:pt x="4719847" y="1625079"/>
                </a:cubicBezTo>
                <a:cubicBezTo>
                  <a:pt x="4716270" y="1625090"/>
                  <a:pt x="4713452" y="1625069"/>
                  <a:pt x="4711391" y="1625016"/>
                </a:cubicBezTo>
                <a:cubicBezTo>
                  <a:pt x="4709329" y="1624963"/>
                  <a:pt x="4708278" y="1624816"/>
                  <a:pt x="4708236" y="1624574"/>
                </a:cubicBezTo>
                <a:lnTo>
                  <a:pt x="4709246" y="1593275"/>
                </a:lnTo>
                <a:cubicBezTo>
                  <a:pt x="4701547" y="1597587"/>
                  <a:pt x="4692460" y="1601710"/>
                  <a:pt x="4681985" y="1605643"/>
                </a:cubicBezTo>
                <a:cubicBezTo>
                  <a:pt x="4671510" y="1609577"/>
                  <a:pt x="4660404" y="1611680"/>
                  <a:pt x="4648666" y="1611954"/>
                </a:cubicBezTo>
                <a:cubicBezTo>
                  <a:pt x="4639664" y="1611869"/>
                  <a:pt x="4630913" y="1610018"/>
                  <a:pt x="4622416" y="1606400"/>
                </a:cubicBezTo>
                <a:cubicBezTo>
                  <a:pt x="4615148" y="1600847"/>
                  <a:pt x="4609869" y="1593023"/>
                  <a:pt x="4606577" y="1582926"/>
                </a:cubicBezTo>
                <a:cubicBezTo>
                  <a:pt x="4603285" y="1572830"/>
                  <a:pt x="4601665" y="1561976"/>
                  <a:pt x="4601718" y="1550365"/>
                </a:cubicBezTo>
                <a:cubicBezTo>
                  <a:pt x="4601760" y="1540132"/>
                  <a:pt x="4602811" y="1530435"/>
                  <a:pt x="4604873" y="1521274"/>
                </a:cubicBezTo>
                <a:cubicBezTo>
                  <a:pt x="4606934" y="1512114"/>
                  <a:pt x="4609753" y="1504310"/>
                  <a:pt x="4613329" y="1497863"/>
                </a:cubicBezTo>
                <a:cubicBezTo>
                  <a:pt x="4618215" y="1490041"/>
                  <a:pt x="4626167" y="1483977"/>
                  <a:pt x="4637186" y="1479671"/>
                </a:cubicBezTo>
                <a:cubicBezTo>
                  <a:pt x="4648205" y="1475364"/>
                  <a:pt x="4660234" y="1472292"/>
                  <a:pt x="4673272" y="1470453"/>
                </a:cubicBezTo>
                <a:cubicBezTo>
                  <a:pt x="4686310" y="1468614"/>
                  <a:pt x="4698301" y="1467486"/>
                  <a:pt x="4709246" y="1467069"/>
                </a:cubicBezTo>
                <a:cubicBezTo>
                  <a:pt x="4709018" y="1459384"/>
                  <a:pt x="4708856" y="1449793"/>
                  <a:pt x="4708760" y="1438294"/>
                </a:cubicBezTo>
                <a:cubicBezTo>
                  <a:pt x="4708663" y="1426795"/>
                  <a:pt x="4707977" y="1416081"/>
                  <a:pt x="4706703" y="1406153"/>
                </a:cubicBezTo>
                <a:cubicBezTo>
                  <a:pt x="4705428" y="1396225"/>
                  <a:pt x="4702910" y="1389774"/>
                  <a:pt x="4699149" y="1386802"/>
                </a:cubicBezTo>
                <a:cubicBezTo>
                  <a:pt x="4694107" y="1383841"/>
                  <a:pt x="4686915" y="1381797"/>
                  <a:pt x="4677572" y="1380669"/>
                </a:cubicBezTo>
                <a:cubicBezTo>
                  <a:pt x="4668230" y="1379541"/>
                  <a:pt x="4658719" y="1378918"/>
                  <a:pt x="4649040" y="1378799"/>
                </a:cubicBezTo>
                <a:cubicBezTo>
                  <a:pt x="4639361" y="1378681"/>
                  <a:pt x="4631496" y="1378656"/>
                  <a:pt x="4625445" y="1378724"/>
                </a:cubicBezTo>
                <a:cubicBezTo>
                  <a:pt x="4625024" y="1368544"/>
                  <a:pt x="4624855" y="1358111"/>
                  <a:pt x="4624940" y="1347425"/>
                </a:cubicBezTo>
                <a:cubicBezTo>
                  <a:pt x="4624855" y="1339853"/>
                  <a:pt x="4625024" y="1331776"/>
                  <a:pt x="4625445" y="1323194"/>
                </a:cubicBezTo>
                <a:cubicBezTo>
                  <a:pt x="4634532" y="1322184"/>
                  <a:pt x="4644628" y="1321679"/>
                  <a:pt x="4655734" y="1321679"/>
                </a:cubicBezTo>
                <a:close/>
                <a:moveTo>
                  <a:pt x="5373138" y="1320165"/>
                </a:moveTo>
                <a:cubicBezTo>
                  <a:pt x="5372927" y="1326496"/>
                  <a:pt x="5372970" y="1332512"/>
                  <a:pt x="5373264" y="1338212"/>
                </a:cubicBezTo>
                <a:cubicBezTo>
                  <a:pt x="5373559" y="1343913"/>
                  <a:pt x="5373853" y="1349171"/>
                  <a:pt x="5374147" y="1353988"/>
                </a:cubicBezTo>
                <a:cubicBezTo>
                  <a:pt x="5384297" y="1348561"/>
                  <a:pt x="5395045" y="1343260"/>
                  <a:pt x="5406393" y="1338086"/>
                </a:cubicBezTo>
                <a:cubicBezTo>
                  <a:pt x="5417742" y="1332911"/>
                  <a:pt x="5429373" y="1330135"/>
                  <a:pt x="5441289" y="1329756"/>
                </a:cubicBezTo>
                <a:cubicBezTo>
                  <a:pt x="5445854" y="1329735"/>
                  <a:pt x="5450481" y="1330282"/>
                  <a:pt x="5455172" y="1331397"/>
                </a:cubicBezTo>
                <a:cubicBezTo>
                  <a:pt x="5459863" y="1332512"/>
                  <a:pt x="5464490" y="1334321"/>
                  <a:pt x="5469055" y="1336824"/>
                </a:cubicBezTo>
                <a:cubicBezTo>
                  <a:pt x="5480571" y="1348456"/>
                  <a:pt x="5488080" y="1362297"/>
                  <a:pt x="5491582" y="1378346"/>
                </a:cubicBezTo>
                <a:cubicBezTo>
                  <a:pt x="5495085" y="1394395"/>
                  <a:pt x="5496662" y="1411012"/>
                  <a:pt x="5496315" y="1428197"/>
                </a:cubicBezTo>
                <a:cubicBezTo>
                  <a:pt x="5496294" y="1434781"/>
                  <a:pt x="5496210" y="1441302"/>
                  <a:pt x="5496062" y="1447759"/>
                </a:cubicBezTo>
                <a:cubicBezTo>
                  <a:pt x="5495916" y="1454217"/>
                  <a:pt x="5495832" y="1460485"/>
                  <a:pt x="5495810" y="1466564"/>
                </a:cubicBezTo>
                <a:cubicBezTo>
                  <a:pt x="5495873" y="1483244"/>
                  <a:pt x="5496126" y="1500745"/>
                  <a:pt x="5496568" y="1519066"/>
                </a:cubicBezTo>
                <a:cubicBezTo>
                  <a:pt x="5497009" y="1537387"/>
                  <a:pt x="5497262" y="1556402"/>
                  <a:pt x="5497325" y="1576111"/>
                </a:cubicBezTo>
                <a:cubicBezTo>
                  <a:pt x="5497241" y="1591761"/>
                  <a:pt x="5496904" y="1607915"/>
                  <a:pt x="5496315" y="1624574"/>
                </a:cubicBezTo>
                <a:lnTo>
                  <a:pt x="5438260" y="1625079"/>
                </a:lnTo>
                <a:cubicBezTo>
                  <a:pt x="5439007" y="1584504"/>
                  <a:pt x="5439028" y="1546011"/>
                  <a:pt x="5438323" y="1509600"/>
                </a:cubicBezTo>
                <a:cubicBezTo>
                  <a:pt x="5437619" y="1473190"/>
                  <a:pt x="5436252" y="1436969"/>
                  <a:pt x="5434221" y="1400937"/>
                </a:cubicBezTo>
                <a:cubicBezTo>
                  <a:pt x="5431677" y="1396456"/>
                  <a:pt x="5428690" y="1393301"/>
                  <a:pt x="5425261" y="1391471"/>
                </a:cubicBezTo>
                <a:cubicBezTo>
                  <a:pt x="5421833" y="1389641"/>
                  <a:pt x="5418089" y="1388758"/>
                  <a:pt x="5414028" y="1388821"/>
                </a:cubicBezTo>
                <a:cubicBezTo>
                  <a:pt x="5406793" y="1389115"/>
                  <a:pt x="5399431" y="1391051"/>
                  <a:pt x="5391943" y="1394626"/>
                </a:cubicBezTo>
                <a:cubicBezTo>
                  <a:pt x="5384455" y="1398202"/>
                  <a:pt x="5377850" y="1401652"/>
                  <a:pt x="5372128" y="1404975"/>
                </a:cubicBezTo>
                <a:cubicBezTo>
                  <a:pt x="5371497" y="1439503"/>
                  <a:pt x="5371497" y="1475451"/>
                  <a:pt x="5372128" y="1512819"/>
                </a:cubicBezTo>
                <a:cubicBezTo>
                  <a:pt x="5372759" y="1550186"/>
                  <a:pt x="5373264" y="1587775"/>
                  <a:pt x="5373643" y="1625584"/>
                </a:cubicBezTo>
                <a:cubicBezTo>
                  <a:pt x="5366070" y="1626173"/>
                  <a:pt x="5359003" y="1626509"/>
                  <a:pt x="5352440" y="1626593"/>
                </a:cubicBezTo>
                <a:cubicBezTo>
                  <a:pt x="5345993" y="1626551"/>
                  <a:pt x="5339704" y="1626383"/>
                  <a:pt x="5333572" y="1626089"/>
                </a:cubicBezTo>
                <a:cubicBezTo>
                  <a:pt x="5327441" y="1625794"/>
                  <a:pt x="5320773" y="1625626"/>
                  <a:pt x="5313568" y="1625584"/>
                </a:cubicBezTo>
                <a:lnTo>
                  <a:pt x="5315588" y="1322184"/>
                </a:lnTo>
                <a:cubicBezTo>
                  <a:pt x="5326410" y="1322131"/>
                  <a:pt x="5336191" y="1321858"/>
                  <a:pt x="5344931" y="1321364"/>
                </a:cubicBezTo>
                <a:cubicBezTo>
                  <a:pt x="5353671" y="1320869"/>
                  <a:pt x="5363073" y="1320470"/>
                  <a:pt x="5373138" y="1320165"/>
                </a:cubicBezTo>
                <a:close/>
                <a:moveTo>
                  <a:pt x="2148402" y="1318650"/>
                </a:moveTo>
                <a:lnTo>
                  <a:pt x="2165061" y="1374686"/>
                </a:lnTo>
                <a:cubicBezTo>
                  <a:pt x="2151609" y="1378430"/>
                  <a:pt x="2141912" y="1382300"/>
                  <a:pt x="2135970" y="1386297"/>
                </a:cubicBezTo>
                <a:cubicBezTo>
                  <a:pt x="2130028" y="1390293"/>
                  <a:pt x="2126768" y="1397698"/>
                  <a:pt x="2126189" y="1408509"/>
                </a:cubicBezTo>
                <a:cubicBezTo>
                  <a:pt x="2126189" y="1410528"/>
                  <a:pt x="2126189" y="1412548"/>
                  <a:pt x="2126189" y="1414567"/>
                </a:cubicBezTo>
                <a:cubicBezTo>
                  <a:pt x="2126423" y="1428054"/>
                  <a:pt x="2128760" y="1439503"/>
                  <a:pt x="2133201" y="1448914"/>
                </a:cubicBezTo>
                <a:cubicBezTo>
                  <a:pt x="2137641" y="1458325"/>
                  <a:pt x="2142783" y="1467567"/>
                  <a:pt x="2148626" y="1476642"/>
                </a:cubicBezTo>
                <a:cubicBezTo>
                  <a:pt x="2154469" y="1485716"/>
                  <a:pt x="2159611" y="1496492"/>
                  <a:pt x="2164051" y="1508969"/>
                </a:cubicBezTo>
                <a:cubicBezTo>
                  <a:pt x="2166554" y="1516563"/>
                  <a:pt x="2168363" y="1523967"/>
                  <a:pt x="2169478" y="1531182"/>
                </a:cubicBezTo>
                <a:cubicBezTo>
                  <a:pt x="2170593" y="1538396"/>
                  <a:pt x="2171140" y="1545296"/>
                  <a:pt x="2171119" y="1551879"/>
                </a:cubicBezTo>
                <a:cubicBezTo>
                  <a:pt x="2171035" y="1564374"/>
                  <a:pt x="2169436" y="1575354"/>
                  <a:pt x="2166323" y="1584819"/>
                </a:cubicBezTo>
                <a:cubicBezTo>
                  <a:pt x="2163210" y="1594285"/>
                  <a:pt x="2159087" y="1601478"/>
                  <a:pt x="2153955" y="1606400"/>
                </a:cubicBezTo>
                <a:cubicBezTo>
                  <a:pt x="2144220" y="1615434"/>
                  <a:pt x="2133176" y="1621767"/>
                  <a:pt x="2120823" y="1625397"/>
                </a:cubicBezTo>
                <a:cubicBezTo>
                  <a:pt x="2108471" y="1629027"/>
                  <a:pt x="2096679" y="1631283"/>
                  <a:pt x="2085448" y="1632165"/>
                </a:cubicBezTo>
                <a:cubicBezTo>
                  <a:pt x="2074217" y="1633047"/>
                  <a:pt x="2065418" y="1633882"/>
                  <a:pt x="2059047" y="1634671"/>
                </a:cubicBezTo>
                <a:lnTo>
                  <a:pt x="2050970" y="1577625"/>
                </a:lnTo>
                <a:cubicBezTo>
                  <a:pt x="2058851" y="1576423"/>
                  <a:pt x="2067321" y="1575519"/>
                  <a:pt x="2076380" y="1574914"/>
                </a:cubicBezTo>
                <a:cubicBezTo>
                  <a:pt x="2085439" y="1574310"/>
                  <a:pt x="2093236" y="1572135"/>
                  <a:pt x="2099770" y="1568389"/>
                </a:cubicBezTo>
                <a:cubicBezTo>
                  <a:pt x="2106305" y="1564643"/>
                  <a:pt x="2109726" y="1557457"/>
                  <a:pt x="2110035" y="1546831"/>
                </a:cubicBezTo>
                <a:cubicBezTo>
                  <a:pt x="2110056" y="1545075"/>
                  <a:pt x="2110014" y="1543287"/>
                  <a:pt x="2109909" y="1541467"/>
                </a:cubicBezTo>
                <a:cubicBezTo>
                  <a:pt x="2109804" y="1539648"/>
                  <a:pt x="2109509" y="1537734"/>
                  <a:pt x="2109025" y="1535725"/>
                </a:cubicBezTo>
                <a:cubicBezTo>
                  <a:pt x="2106351" y="1524304"/>
                  <a:pt x="2101659" y="1513435"/>
                  <a:pt x="2094946" y="1503117"/>
                </a:cubicBezTo>
                <a:cubicBezTo>
                  <a:pt x="2088234" y="1492799"/>
                  <a:pt x="2081410" y="1480883"/>
                  <a:pt x="2074473" y="1467368"/>
                </a:cubicBezTo>
                <a:cubicBezTo>
                  <a:pt x="2067537" y="1453853"/>
                  <a:pt x="2062394" y="1436589"/>
                  <a:pt x="2059047" y="1415577"/>
                </a:cubicBezTo>
                <a:cubicBezTo>
                  <a:pt x="2058806" y="1414546"/>
                  <a:pt x="2058658" y="1413452"/>
                  <a:pt x="2058606" y="1412295"/>
                </a:cubicBezTo>
                <a:cubicBezTo>
                  <a:pt x="2058553" y="1411138"/>
                  <a:pt x="2058532" y="1410045"/>
                  <a:pt x="2058543" y="1409014"/>
                </a:cubicBezTo>
                <a:cubicBezTo>
                  <a:pt x="2058658" y="1397939"/>
                  <a:pt x="2061582" y="1386139"/>
                  <a:pt x="2067314" y="1373613"/>
                </a:cubicBezTo>
                <a:cubicBezTo>
                  <a:pt x="2073046" y="1361087"/>
                  <a:pt x="2080892" y="1350675"/>
                  <a:pt x="2090851" y="1342377"/>
                </a:cubicBezTo>
                <a:cubicBezTo>
                  <a:pt x="2099686" y="1335583"/>
                  <a:pt x="2108520" y="1330619"/>
                  <a:pt x="2117355" y="1327485"/>
                </a:cubicBezTo>
                <a:cubicBezTo>
                  <a:pt x="2126189" y="1324351"/>
                  <a:pt x="2136538" y="1321406"/>
                  <a:pt x="2148402" y="1318650"/>
                </a:cubicBezTo>
                <a:close/>
                <a:moveTo>
                  <a:pt x="6178153" y="1315117"/>
                </a:moveTo>
                <a:cubicBezTo>
                  <a:pt x="6189406" y="1342083"/>
                  <a:pt x="6198578" y="1369049"/>
                  <a:pt x="6205666" y="1396015"/>
                </a:cubicBezTo>
                <a:cubicBezTo>
                  <a:pt x="6212755" y="1422981"/>
                  <a:pt x="6221421" y="1450199"/>
                  <a:pt x="6231664" y="1477670"/>
                </a:cubicBezTo>
                <a:cubicBezTo>
                  <a:pt x="6240762" y="1453607"/>
                  <a:pt x="6250080" y="1427272"/>
                  <a:pt x="6259619" y="1398665"/>
                </a:cubicBezTo>
                <a:cubicBezTo>
                  <a:pt x="6269158" y="1370058"/>
                  <a:pt x="6278855" y="1342714"/>
                  <a:pt x="6288709" y="1316631"/>
                </a:cubicBezTo>
                <a:cubicBezTo>
                  <a:pt x="6297197" y="1320365"/>
                  <a:pt x="6305211" y="1322615"/>
                  <a:pt x="6312752" y="1323383"/>
                </a:cubicBezTo>
                <a:cubicBezTo>
                  <a:pt x="6320292" y="1324151"/>
                  <a:pt x="6327928" y="1326780"/>
                  <a:pt x="6335658" y="1331271"/>
                </a:cubicBezTo>
                <a:cubicBezTo>
                  <a:pt x="6322910" y="1374321"/>
                  <a:pt x="6309591" y="1418521"/>
                  <a:pt x="6295703" y="1463872"/>
                </a:cubicBezTo>
                <a:cubicBezTo>
                  <a:pt x="6281813" y="1509222"/>
                  <a:pt x="6268121" y="1553871"/>
                  <a:pt x="6254624" y="1597818"/>
                </a:cubicBezTo>
                <a:cubicBezTo>
                  <a:pt x="6241128" y="1641766"/>
                  <a:pt x="6228595" y="1683162"/>
                  <a:pt x="6217024" y="1722005"/>
                </a:cubicBezTo>
                <a:cubicBezTo>
                  <a:pt x="6208064" y="1719345"/>
                  <a:pt x="6199734" y="1716968"/>
                  <a:pt x="6192036" y="1714875"/>
                </a:cubicBezTo>
                <a:cubicBezTo>
                  <a:pt x="6184337" y="1712782"/>
                  <a:pt x="6176512" y="1710279"/>
                  <a:pt x="6168561" y="1707366"/>
                </a:cubicBezTo>
                <a:cubicBezTo>
                  <a:pt x="6170349" y="1688918"/>
                  <a:pt x="6174977" y="1666874"/>
                  <a:pt x="6182444" y="1641233"/>
                </a:cubicBezTo>
                <a:cubicBezTo>
                  <a:pt x="6189911" y="1615592"/>
                  <a:pt x="6195548" y="1591024"/>
                  <a:pt x="6199356" y="1567529"/>
                </a:cubicBezTo>
                <a:cubicBezTo>
                  <a:pt x="6190879" y="1532938"/>
                  <a:pt x="6181582" y="1499767"/>
                  <a:pt x="6171464" y="1468015"/>
                </a:cubicBezTo>
                <a:cubicBezTo>
                  <a:pt x="6161347" y="1436264"/>
                  <a:pt x="6151292" y="1402967"/>
                  <a:pt x="6141300" y="1368123"/>
                </a:cubicBezTo>
                <a:cubicBezTo>
                  <a:pt x="6138945" y="1359436"/>
                  <a:pt x="6136967" y="1352326"/>
                  <a:pt x="6135369" y="1346794"/>
                </a:cubicBezTo>
                <a:cubicBezTo>
                  <a:pt x="6133771" y="1341262"/>
                  <a:pt x="6131540" y="1334910"/>
                  <a:pt x="6128680" y="1327737"/>
                </a:cubicBezTo>
                <a:cubicBezTo>
                  <a:pt x="6136799" y="1326833"/>
                  <a:pt x="6144666" y="1325108"/>
                  <a:pt x="6152280" y="1322563"/>
                </a:cubicBezTo>
                <a:cubicBezTo>
                  <a:pt x="6159895" y="1320018"/>
                  <a:pt x="6168519" y="1317535"/>
                  <a:pt x="6178153" y="1315117"/>
                </a:cubicBezTo>
                <a:close/>
                <a:moveTo>
                  <a:pt x="5762825" y="1300477"/>
                </a:moveTo>
                <a:lnTo>
                  <a:pt x="5818860" y="1300981"/>
                </a:lnTo>
                <a:lnTo>
                  <a:pt x="5818860" y="1344901"/>
                </a:lnTo>
                <a:cubicBezTo>
                  <a:pt x="5831723" y="1341946"/>
                  <a:pt x="5844238" y="1339148"/>
                  <a:pt x="5856407" y="1336508"/>
                </a:cubicBezTo>
                <a:cubicBezTo>
                  <a:pt x="5868575" y="1333869"/>
                  <a:pt x="5881974" y="1330945"/>
                  <a:pt x="5896603" y="1327737"/>
                </a:cubicBezTo>
                <a:cubicBezTo>
                  <a:pt x="5898833" y="1335352"/>
                  <a:pt x="5900684" y="1342587"/>
                  <a:pt x="5902156" y="1349444"/>
                </a:cubicBezTo>
                <a:cubicBezTo>
                  <a:pt x="5903629" y="1356302"/>
                  <a:pt x="5904975" y="1362528"/>
                  <a:pt x="5906195" y="1368123"/>
                </a:cubicBezTo>
                <a:lnTo>
                  <a:pt x="5819365" y="1406490"/>
                </a:lnTo>
                <a:cubicBezTo>
                  <a:pt x="5819123" y="1447507"/>
                  <a:pt x="5818976" y="1485621"/>
                  <a:pt x="5818924" y="1520833"/>
                </a:cubicBezTo>
                <a:cubicBezTo>
                  <a:pt x="5818871" y="1556044"/>
                  <a:pt x="5818850" y="1590625"/>
                  <a:pt x="5818860" y="1624574"/>
                </a:cubicBezTo>
                <a:cubicBezTo>
                  <a:pt x="5813265" y="1624837"/>
                  <a:pt x="5807543" y="1625069"/>
                  <a:pt x="5801696" y="1625268"/>
                </a:cubicBezTo>
                <a:cubicBezTo>
                  <a:pt x="5795849" y="1625468"/>
                  <a:pt x="5790127" y="1625573"/>
                  <a:pt x="5784532" y="1625584"/>
                </a:cubicBezTo>
                <a:cubicBezTo>
                  <a:pt x="5778958" y="1625573"/>
                  <a:pt x="5773700" y="1625468"/>
                  <a:pt x="5768756" y="1625268"/>
                </a:cubicBezTo>
                <a:cubicBezTo>
                  <a:pt x="5763813" y="1625069"/>
                  <a:pt x="5759312" y="1624837"/>
                  <a:pt x="5755252" y="1624574"/>
                </a:cubicBezTo>
                <a:cubicBezTo>
                  <a:pt x="5755568" y="1568665"/>
                  <a:pt x="5756451" y="1513513"/>
                  <a:pt x="5757903" y="1459118"/>
                </a:cubicBezTo>
                <a:cubicBezTo>
                  <a:pt x="5759354" y="1404723"/>
                  <a:pt x="5760994" y="1351842"/>
                  <a:pt x="5762825" y="1300477"/>
                </a:cubicBezTo>
                <a:close/>
                <a:moveTo>
                  <a:pt x="4115000" y="1300477"/>
                </a:moveTo>
                <a:lnTo>
                  <a:pt x="4171035" y="1300981"/>
                </a:lnTo>
                <a:lnTo>
                  <a:pt x="4171035" y="1344901"/>
                </a:lnTo>
                <a:cubicBezTo>
                  <a:pt x="4183898" y="1341946"/>
                  <a:pt x="4196413" y="1339148"/>
                  <a:pt x="4208582" y="1336508"/>
                </a:cubicBezTo>
                <a:cubicBezTo>
                  <a:pt x="4220750" y="1333869"/>
                  <a:pt x="4234149" y="1330945"/>
                  <a:pt x="4248778" y="1327737"/>
                </a:cubicBezTo>
                <a:cubicBezTo>
                  <a:pt x="4251008" y="1335352"/>
                  <a:pt x="4252859" y="1342587"/>
                  <a:pt x="4254332" y="1349444"/>
                </a:cubicBezTo>
                <a:cubicBezTo>
                  <a:pt x="4255804" y="1356302"/>
                  <a:pt x="4257150" y="1362528"/>
                  <a:pt x="4258370" y="1368123"/>
                </a:cubicBezTo>
                <a:lnTo>
                  <a:pt x="4171540" y="1406490"/>
                </a:lnTo>
                <a:cubicBezTo>
                  <a:pt x="4171298" y="1447507"/>
                  <a:pt x="4171151" y="1485621"/>
                  <a:pt x="4171099" y="1520833"/>
                </a:cubicBezTo>
                <a:cubicBezTo>
                  <a:pt x="4171046" y="1556044"/>
                  <a:pt x="4171025" y="1590625"/>
                  <a:pt x="4171035" y="1624574"/>
                </a:cubicBezTo>
                <a:cubicBezTo>
                  <a:pt x="4165440" y="1624837"/>
                  <a:pt x="4159719" y="1625069"/>
                  <a:pt x="4153871" y="1625268"/>
                </a:cubicBezTo>
                <a:cubicBezTo>
                  <a:pt x="4148024" y="1625468"/>
                  <a:pt x="4142302" y="1625573"/>
                  <a:pt x="4136707" y="1625584"/>
                </a:cubicBezTo>
                <a:cubicBezTo>
                  <a:pt x="4131133" y="1625573"/>
                  <a:pt x="4125875" y="1625468"/>
                  <a:pt x="4120932" y="1625268"/>
                </a:cubicBezTo>
                <a:cubicBezTo>
                  <a:pt x="4115988" y="1625069"/>
                  <a:pt x="4111487" y="1624837"/>
                  <a:pt x="4107427" y="1624574"/>
                </a:cubicBezTo>
                <a:cubicBezTo>
                  <a:pt x="4107743" y="1568665"/>
                  <a:pt x="4108626" y="1513513"/>
                  <a:pt x="4110078" y="1459118"/>
                </a:cubicBezTo>
                <a:cubicBezTo>
                  <a:pt x="4111529" y="1404723"/>
                  <a:pt x="4113170" y="1351842"/>
                  <a:pt x="4115000" y="1300477"/>
                </a:cubicBezTo>
                <a:close/>
                <a:moveTo>
                  <a:pt x="1905200" y="1300477"/>
                </a:moveTo>
                <a:lnTo>
                  <a:pt x="1961236" y="1300981"/>
                </a:lnTo>
                <a:lnTo>
                  <a:pt x="1961236" y="1344901"/>
                </a:lnTo>
                <a:cubicBezTo>
                  <a:pt x="1974098" y="1341946"/>
                  <a:pt x="1986613" y="1339148"/>
                  <a:pt x="1998782" y="1336508"/>
                </a:cubicBezTo>
                <a:cubicBezTo>
                  <a:pt x="2010950" y="1333869"/>
                  <a:pt x="2024349" y="1330945"/>
                  <a:pt x="2038978" y="1327737"/>
                </a:cubicBezTo>
                <a:cubicBezTo>
                  <a:pt x="2041208" y="1335352"/>
                  <a:pt x="2043059" y="1342587"/>
                  <a:pt x="2044532" y="1349444"/>
                </a:cubicBezTo>
                <a:cubicBezTo>
                  <a:pt x="2046004" y="1356302"/>
                  <a:pt x="2047350" y="1362528"/>
                  <a:pt x="2048570" y="1368123"/>
                </a:cubicBezTo>
                <a:lnTo>
                  <a:pt x="1961740" y="1406490"/>
                </a:lnTo>
                <a:cubicBezTo>
                  <a:pt x="1961498" y="1447507"/>
                  <a:pt x="1961351" y="1485621"/>
                  <a:pt x="1961299" y="1520833"/>
                </a:cubicBezTo>
                <a:cubicBezTo>
                  <a:pt x="1961246" y="1556044"/>
                  <a:pt x="1961225" y="1590625"/>
                  <a:pt x="1961236" y="1624574"/>
                </a:cubicBezTo>
                <a:cubicBezTo>
                  <a:pt x="1955640" y="1624837"/>
                  <a:pt x="1949919" y="1625069"/>
                  <a:pt x="1944071" y="1625268"/>
                </a:cubicBezTo>
                <a:cubicBezTo>
                  <a:pt x="1938224" y="1625468"/>
                  <a:pt x="1932502" y="1625573"/>
                  <a:pt x="1926907" y="1625584"/>
                </a:cubicBezTo>
                <a:cubicBezTo>
                  <a:pt x="1921333" y="1625573"/>
                  <a:pt x="1916075" y="1625468"/>
                  <a:pt x="1911132" y="1625268"/>
                </a:cubicBezTo>
                <a:cubicBezTo>
                  <a:pt x="1906188" y="1625069"/>
                  <a:pt x="1901687" y="1624837"/>
                  <a:pt x="1897627" y="1624574"/>
                </a:cubicBezTo>
                <a:cubicBezTo>
                  <a:pt x="1897943" y="1568665"/>
                  <a:pt x="1898826" y="1513513"/>
                  <a:pt x="1900278" y="1459118"/>
                </a:cubicBezTo>
                <a:cubicBezTo>
                  <a:pt x="1901729" y="1404723"/>
                  <a:pt x="1903370" y="1351842"/>
                  <a:pt x="1905200" y="1300477"/>
                </a:cubicBezTo>
                <a:close/>
                <a:moveTo>
                  <a:pt x="676475" y="1300477"/>
                </a:moveTo>
                <a:lnTo>
                  <a:pt x="732510" y="1300981"/>
                </a:lnTo>
                <a:lnTo>
                  <a:pt x="732510" y="1344901"/>
                </a:lnTo>
                <a:cubicBezTo>
                  <a:pt x="745373" y="1341946"/>
                  <a:pt x="757888" y="1339148"/>
                  <a:pt x="770057" y="1336508"/>
                </a:cubicBezTo>
                <a:cubicBezTo>
                  <a:pt x="782225" y="1333869"/>
                  <a:pt x="795624" y="1330945"/>
                  <a:pt x="810254" y="1327737"/>
                </a:cubicBezTo>
                <a:cubicBezTo>
                  <a:pt x="812483" y="1335352"/>
                  <a:pt x="814334" y="1342587"/>
                  <a:pt x="815807" y="1349444"/>
                </a:cubicBezTo>
                <a:cubicBezTo>
                  <a:pt x="817279" y="1356302"/>
                  <a:pt x="818625" y="1362528"/>
                  <a:pt x="819845" y="1368123"/>
                </a:cubicBezTo>
                <a:lnTo>
                  <a:pt x="733015" y="1406490"/>
                </a:lnTo>
                <a:cubicBezTo>
                  <a:pt x="732773" y="1447507"/>
                  <a:pt x="732626" y="1485621"/>
                  <a:pt x="732573" y="1520833"/>
                </a:cubicBezTo>
                <a:cubicBezTo>
                  <a:pt x="732521" y="1556044"/>
                  <a:pt x="732500" y="1590625"/>
                  <a:pt x="732510" y="1624574"/>
                </a:cubicBezTo>
                <a:cubicBezTo>
                  <a:pt x="726915" y="1624837"/>
                  <a:pt x="721194" y="1625069"/>
                  <a:pt x="715346" y="1625268"/>
                </a:cubicBezTo>
                <a:cubicBezTo>
                  <a:pt x="709499" y="1625468"/>
                  <a:pt x="703777" y="1625573"/>
                  <a:pt x="698182" y="1625584"/>
                </a:cubicBezTo>
                <a:cubicBezTo>
                  <a:pt x="692608" y="1625573"/>
                  <a:pt x="687350" y="1625468"/>
                  <a:pt x="682407" y="1625268"/>
                </a:cubicBezTo>
                <a:cubicBezTo>
                  <a:pt x="677463" y="1625069"/>
                  <a:pt x="672962" y="1624837"/>
                  <a:pt x="668902" y="1624574"/>
                </a:cubicBezTo>
                <a:cubicBezTo>
                  <a:pt x="669218" y="1568665"/>
                  <a:pt x="670101" y="1513513"/>
                  <a:pt x="671553" y="1459118"/>
                </a:cubicBezTo>
                <a:cubicBezTo>
                  <a:pt x="673004" y="1404723"/>
                  <a:pt x="674645" y="1351842"/>
                  <a:pt x="676475" y="1300477"/>
                </a:cubicBezTo>
                <a:close/>
                <a:moveTo>
                  <a:pt x="6089694" y="1286342"/>
                </a:moveTo>
                <a:cubicBezTo>
                  <a:pt x="6097435" y="1292420"/>
                  <a:pt x="6103787" y="1299067"/>
                  <a:pt x="6108751" y="1306282"/>
                </a:cubicBezTo>
                <a:cubicBezTo>
                  <a:pt x="6113715" y="1313497"/>
                  <a:pt x="6117796" y="1321153"/>
                  <a:pt x="6120993" y="1329252"/>
                </a:cubicBezTo>
                <a:cubicBezTo>
                  <a:pt x="6111906" y="1335572"/>
                  <a:pt x="6103703" y="1342114"/>
                  <a:pt x="6096383" y="1348877"/>
                </a:cubicBezTo>
                <a:cubicBezTo>
                  <a:pt x="6089063" y="1355639"/>
                  <a:pt x="6081112" y="1362560"/>
                  <a:pt x="6072530" y="1369638"/>
                </a:cubicBezTo>
                <a:cubicBezTo>
                  <a:pt x="6072573" y="1379008"/>
                  <a:pt x="6072741" y="1388789"/>
                  <a:pt x="6073035" y="1398981"/>
                </a:cubicBezTo>
                <a:cubicBezTo>
                  <a:pt x="6073329" y="1409172"/>
                  <a:pt x="6073498" y="1419584"/>
                  <a:pt x="6073539" y="1430217"/>
                </a:cubicBezTo>
                <a:cubicBezTo>
                  <a:pt x="6073687" y="1447854"/>
                  <a:pt x="6072762" y="1465081"/>
                  <a:pt x="6070763" y="1481898"/>
                </a:cubicBezTo>
                <a:cubicBezTo>
                  <a:pt x="6068765" y="1498715"/>
                  <a:pt x="6064811" y="1513797"/>
                  <a:pt x="6058900" y="1527143"/>
                </a:cubicBezTo>
                <a:cubicBezTo>
                  <a:pt x="6054598" y="1534894"/>
                  <a:pt x="6048057" y="1540594"/>
                  <a:pt x="6039275" y="1544244"/>
                </a:cubicBezTo>
                <a:cubicBezTo>
                  <a:pt x="6030493" y="1547893"/>
                  <a:pt x="6022563" y="1549934"/>
                  <a:pt x="6015485" y="1550365"/>
                </a:cubicBezTo>
                <a:cubicBezTo>
                  <a:pt x="6015327" y="1553794"/>
                  <a:pt x="6015264" y="1558043"/>
                  <a:pt x="6015295" y="1563112"/>
                </a:cubicBezTo>
                <a:cubicBezTo>
                  <a:pt x="6015327" y="1568181"/>
                  <a:pt x="6016400" y="1573187"/>
                  <a:pt x="6018514" y="1578130"/>
                </a:cubicBezTo>
                <a:cubicBezTo>
                  <a:pt x="6024276" y="1582976"/>
                  <a:pt x="6032384" y="1585344"/>
                  <a:pt x="6042839" y="1585235"/>
                </a:cubicBezTo>
                <a:cubicBezTo>
                  <a:pt x="6053294" y="1585126"/>
                  <a:pt x="6063833" y="1585774"/>
                  <a:pt x="6074456" y="1587180"/>
                </a:cubicBezTo>
                <a:cubicBezTo>
                  <a:pt x="6085079" y="1588585"/>
                  <a:pt x="6093524" y="1593982"/>
                  <a:pt x="6099791" y="1603372"/>
                </a:cubicBezTo>
                <a:cubicBezTo>
                  <a:pt x="6104376" y="1610912"/>
                  <a:pt x="6107952" y="1619810"/>
                  <a:pt x="6110518" y="1630064"/>
                </a:cubicBezTo>
                <a:cubicBezTo>
                  <a:pt x="6113085" y="1640318"/>
                  <a:pt x="6114389" y="1650604"/>
                  <a:pt x="6114430" y="1660922"/>
                </a:cubicBezTo>
                <a:cubicBezTo>
                  <a:pt x="6114442" y="1669356"/>
                  <a:pt x="6113410" y="1677097"/>
                  <a:pt x="6111338" y="1684144"/>
                </a:cubicBezTo>
                <a:cubicBezTo>
                  <a:pt x="6109267" y="1691190"/>
                  <a:pt x="6106090" y="1696911"/>
                  <a:pt x="6101810" y="1701308"/>
                </a:cubicBezTo>
                <a:cubicBezTo>
                  <a:pt x="6092870" y="1709458"/>
                  <a:pt x="6080460" y="1714990"/>
                  <a:pt x="6064579" y="1717904"/>
                </a:cubicBezTo>
                <a:cubicBezTo>
                  <a:pt x="6048698" y="1720817"/>
                  <a:pt x="6031492" y="1722184"/>
                  <a:pt x="6012961" y="1722005"/>
                </a:cubicBezTo>
                <a:cubicBezTo>
                  <a:pt x="5999162" y="1721911"/>
                  <a:pt x="5985616" y="1721469"/>
                  <a:pt x="5972322" y="1720680"/>
                </a:cubicBezTo>
                <a:cubicBezTo>
                  <a:pt x="5959028" y="1719892"/>
                  <a:pt x="5946997" y="1719324"/>
                  <a:pt x="5936227" y="1718976"/>
                </a:cubicBezTo>
                <a:lnTo>
                  <a:pt x="5936227" y="1668494"/>
                </a:lnTo>
                <a:cubicBezTo>
                  <a:pt x="5951974" y="1668482"/>
                  <a:pt x="5969169" y="1668731"/>
                  <a:pt x="5987813" y="1669242"/>
                </a:cubicBezTo>
                <a:cubicBezTo>
                  <a:pt x="6006457" y="1669753"/>
                  <a:pt x="6022942" y="1669591"/>
                  <a:pt x="6037267" y="1668756"/>
                </a:cubicBezTo>
                <a:cubicBezTo>
                  <a:pt x="6051592" y="1667921"/>
                  <a:pt x="6060149" y="1665478"/>
                  <a:pt x="6062938" y="1661426"/>
                </a:cubicBezTo>
                <a:cubicBezTo>
                  <a:pt x="6065547" y="1656378"/>
                  <a:pt x="6066893" y="1651835"/>
                  <a:pt x="6066977" y="1647796"/>
                </a:cubicBezTo>
                <a:cubicBezTo>
                  <a:pt x="6067030" y="1643663"/>
                  <a:pt x="6065410" y="1640192"/>
                  <a:pt x="6062118" y="1637384"/>
                </a:cubicBezTo>
                <a:cubicBezTo>
                  <a:pt x="6058826" y="1634576"/>
                  <a:pt x="6053547" y="1632998"/>
                  <a:pt x="6046279" y="1632651"/>
                </a:cubicBezTo>
                <a:cubicBezTo>
                  <a:pt x="6037217" y="1631037"/>
                  <a:pt x="6027295" y="1630227"/>
                  <a:pt x="6016513" y="1630221"/>
                </a:cubicBezTo>
                <a:cubicBezTo>
                  <a:pt x="6005731" y="1630215"/>
                  <a:pt x="5995959" y="1629591"/>
                  <a:pt x="5987196" y="1628351"/>
                </a:cubicBezTo>
                <a:cubicBezTo>
                  <a:pt x="5978434" y="1627111"/>
                  <a:pt x="5972550" y="1623833"/>
                  <a:pt x="5969546" y="1618516"/>
                </a:cubicBezTo>
                <a:cubicBezTo>
                  <a:pt x="5966075" y="1611722"/>
                  <a:pt x="5963677" y="1605117"/>
                  <a:pt x="5962352" y="1598702"/>
                </a:cubicBezTo>
                <a:cubicBezTo>
                  <a:pt x="5961026" y="1592286"/>
                  <a:pt x="5960396" y="1585934"/>
                  <a:pt x="5960459" y="1579645"/>
                </a:cubicBezTo>
                <a:cubicBezTo>
                  <a:pt x="5960511" y="1573871"/>
                  <a:pt x="5960911" y="1568002"/>
                  <a:pt x="5961658" y="1562039"/>
                </a:cubicBezTo>
                <a:cubicBezTo>
                  <a:pt x="5962405" y="1556076"/>
                  <a:pt x="5963183" y="1549828"/>
                  <a:pt x="5963993" y="1543297"/>
                </a:cubicBezTo>
                <a:cubicBezTo>
                  <a:pt x="5951971" y="1536808"/>
                  <a:pt x="5943074" y="1527953"/>
                  <a:pt x="5937300" y="1516731"/>
                </a:cubicBezTo>
                <a:cubicBezTo>
                  <a:pt x="5931526" y="1505509"/>
                  <a:pt x="5928308" y="1492994"/>
                  <a:pt x="5927645" y="1479185"/>
                </a:cubicBezTo>
                <a:cubicBezTo>
                  <a:pt x="5927056" y="1467069"/>
                  <a:pt x="5926720" y="1454953"/>
                  <a:pt x="5926636" y="1442837"/>
                </a:cubicBezTo>
                <a:cubicBezTo>
                  <a:pt x="5926647" y="1426767"/>
                  <a:pt x="5927130" y="1411580"/>
                  <a:pt x="5928087" y="1397277"/>
                </a:cubicBezTo>
                <a:cubicBezTo>
                  <a:pt x="5929044" y="1382973"/>
                  <a:pt x="5930411" y="1370563"/>
                  <a:pt x="5932189" y="1360046"/>
                </a:cubicBezTo>
                <a:cubicBezTo>
                  <a:pt x="5934040" y="1350296"/>
                  <a:pt x="5938667" y="1342535"/>
                  <a:pt x="5946071" y="1336761"/>
                </a:cubicBezTo>
                <a:cubicBezTo>
                  <a:pt x="5953476" y="1330987"/>
                  <a:pt x="5961637" y="1326633"/>
                  <a:pt x="5970556" y="1323699"/>
                </a:cubicBezTo>
                <a:cubicBezTo>
                  <a:pt x="5973858" y="1323194"/>
                  <a:pt x="5977224" y="1322815"/>
                  <a:pt x="5980652" y="1322563"/>
                </a:cubicBezTo>
                <a:cubicBezTo>
                  <a:pt x="5984080" y="1322310"/>
                  <a:pt x="5987446" y="1322184"/>
                  <a:pt x="5990748" y="1322184"/>
                </a:cubicBezTo>
                <a:cubicBezTo>
                  <a:pt x="5998352" y="1322205"/>
                  <a:pt x="6005862" y="1322668"/>
                  <a:pt x="6013276" y="1323572"/>
                </a:cubicBezTo>
                <a:cubicBezTo>
                  <a:pt x="6020691" y="1324477"/>
                  <a:pt x="6027821" y="1325697"/>
                  <a:pt x="6034668" y="1327232"/>
                </a:cubicBezTo>
                <a:close/>
                <a:moveTo>
                  <a:pt x="3013119" y="1286342"/>
                </a:moveTo>
                <a:cubicBezTo>
                  <a:pt x="3020860" y="1292420"/>
                  <a:pt x="3027212" y="1299067"/>
                  <a:pt x="3032176" y="1306282"/>
                </a:cubicBezTo>
                <a:cubicBezTo>
                  <a:pt x="3037140" y="1313497"/>
                  <a:pt x="3041221" y="1321153"/>
                  <a:pt x="3044418" y="1329252"/>
                </a:cubicBezTo>
                <a:cubicBezTo>
                  <a:pt x="3035331" y="1335572"/>
                  <a:pt x="3027128" y="1342114"/>
                  <a:pt x="3019808" y="1348877"/>
                </a:cubicBezTo>
                <a:cubicBezTo>
                  <a:pt x="3012488" y="1355639"/>
                  <a:pt x="3004537" y="1362560"/>
                  <a:pt x="2995955" y="1369638"/>
                </a:cubicBezTo>
                <a:cubicBezTo>
                  <a:pt x="2995997" y="1379008"/>
                  <a:pt x="2996165" y="1388789"/>
                  <a:pt x="2996460" y="1398981"/>
                </a:cubicBezTo>
                <a:cubicBezTo>
                  <a:pt x="2996754" y="1409172"/>
                  <a:pt x="2996923" y="1419584"/>
                  <a:pt x="2996965" y="1430217"/>
                </a:cubicBezTo>
                <a:cubicBezTo>
                  <a:pt x="2997112" y="1447854"/>
                  <a:pt x="2996186" y="1465081"/>
                  <a:pt x="2994188" y="1481898"/>
                </a:cubicBezTo>
                <a:cubicBezTo>
                  <a:pt x="2992190" y="1498715"/>
                  <a:pt x="2988235" y="1513797"/>
                  <a:pt x="2982325" y="1527143"/>
                </a:cubicBezTo>
                <a:cubicBezTo>
                  <a:pt x="2978023" y="1534894"/>
                  <a:pt x="2971481" y="1540594"/>
                  <a:pt x="2962699" y="1544244"/>
                </a:cubicBezTo>
                <a:cubicBezTo>
                  <a:pt x="2953918" y="1547893"/>
                  <a:pt x="2945988" y="1549934"/>
                  <a:pt x="2938910" y="1550365"/>
                </a:cubicBezTo>
                <a:cubicBezTo>
                  <a:pt x="2938752" y="1553794"/>
                  <a:pt x="2938689" y="1558043"/>
                  <a:pt x="2938720" y="1563112"/>
                </a:cubicBezTo>
                <a:cubicBezTo>
                  <a:pt x="2938752" y="1568181"/>
                  <a:pt x="2939825" y="1573187"/>
                  <a:pt x="2941939" y="1578130"/>
                </a:cubicBezTo>
                <a:cubicBezTo>
                  <a:pt x="2947700" y="1582976"/>
                  <a:pt x="2955809" y="1585344"/>
                  <a:pt x="2966264" y="1585235"/>
                </a:cubicBezTo>
                <a:cubicBezTo>
                  <a:pt x="2976719" y="1585126"/>
                  <a:pt x="2987258" y="1585774"/>
                  <a:pt x="2997881" y="1587180"/>
                </a:cubicBezTo>
                <a:cubicBezTo>
                  <a:pt x="3008504" y="1588585"/>
                  <a:pt x="3016949" y="1593982"/>
                  <a:pt x="3023216" y="1603372"/>
                </a:cubicBezTo>
                <a:cubicBezTo>
                  <a:pt x="3027801" y="1610912"/>
                  <a:pt x="3031377" y="1619810"/>
                  <a:pt x="3033943" y="1630064"/>
                </a:cubicBezTo>
                <a:cubicBezTo>
                  <a:pt x="3036509" y="1640318"/>
                  <a:pt x="3037813" y="1650604"/>
                  <a:pt x="3037855" y="1660922"/>
                </a:cubicBezTo>
                <a:cubicBezTo>
                  <a:pt x="3037866" y="1669356"/>
                  <a:pt x="3036835" y="1677097"/>
                  <a:pt x="3034763" y="1684144"/>
                </a:cubicBezTo>
                <a:cubicBezTo>
                  <a:pt x="3032691" y="1691190"/>
                  <a:pt x="3029515" y="1696911"/>
                  <a:pt x="3025235" y="1701308"/>
                </a:cubicBezTo>
                <a:cubicBezTo>
                  <a:pt x="3016295" y="1709458"/>
                  <a:pt x="3003885" y="1714990"/>
                  <a:pt x="2988004" y="1717904"/>
                </a:cubicBezTo>
                <a:cubicBezTo>
                  <a:pt x="2972123" y="1720817"/>
                  <a:pt x="2954917" y="1722184"/>
                  <a:pt x="2936386" y="1722005"/>
                </a:cubicBezTo>
                <a:cubicBezTo>
                  <a:pt x="2922587" y="1721911"/>
                  <a:pt x="2909041" y="1721469"/>
                  <a:pt x="2895747" y="1720680"/>
                </a:cubicBezTo>
                <a:cubicBezTo>
                  <a:pt x="2882453" y="1719892"/>
                  <a:pt x="2870422" y="1719324"/>
                  <a:pt x="2859652" y="1718976"/>
                </a:cubicBezTo>
                <a:lnTo>
                  <a:pt x="2859652" y="1668494"/>
                </a:lnTo>
                <a:cubicBezTo>
                  <a:pt x="2875398" y="1668482"/>
                  <a:pt x="2892594" y="1668731"/>
                  <a:pt x="2911238" y="1669242"/>
                </a:cubicBezTo>
                <a:cubicBezTo>
                  <a:pt x="2929882" y="1669753"/>
                  <a:pt x="2946367" y="1669591"/>
                  <a:pt x="2960692" y="1668756"/>
                </a:cubicBezTo>
                <a:cubicBezTo>
                  <a:pt x="2975017" y="1667921"/>
                  <a:pt x="2983574" y="1665478"/>
                  <a:pt x="2986363" y="1661426"/>
                </a:cubicBezTo>
                <a:cubicBezTo>
                  <a:pt x="2988972" y="1656378"/>
                  <a:pt x="2990318" y="1651835"/>
                  <a:pt x="2990402" y="1647796"/>
                </a:cubicBezTo>
                <a:cubicBezTo>
                  <a:pt x="2990454" y="1643663"/>
                  <a:pt x="2988835" y="1640192"/>
                  <a:pt x="2985543" y="1637384"/>
                </a:cubicBezTo>
                <a:cubicBezTo>
                  <a:pt x="2982251" y="1634576"/>
                  <a:pt x="2976972" y="1632998"/>
                  <a:pt x="2969704" y="1632651"/>
                </a:cubicBezTo>
                <a:cubicBezTo>
                  <a:pt x="2960642" y="1631037"/>
                  <a:pt x="2950720" y="1630227"/>
                  <a:pt x="2939938" y="1630221"/>
                </a:cubicBezTo>
                <a:cubicBezTo>
                  <a:pt x="2929156" y="1630215"/>
                  <a:pt x="2919384" y="1629591"/>
                  <a:pt x="2910621" y="1628351"/>
                </a:cubicBezTo>
                <a:cubicBezTo>
                  <a:pt x="2901858" y="1627111"/>
                  <a:pt x="2895975" y="1623833"/>
                  <a:pt x="2892971" y="1618516"/>
                </a:cubicBezTo>
                <a:cubicBezTo>
                  <a:pt x="2889500" y="1611722"/>
                  <a:pt x="2887102" y="1605117"/>
                  <a:pt x="2885777" y="1598702"/>
                </a:cubicBezTo>
                <a:cubicBezTo>
                  <a:pt x="2884452" y="1592286"/>
                  <a:pt x="2883821" y="1585934"/>
                  <a:pt x="2883884" y="1579645"/>
                </a:cubicBezTo>
                <a:cubicBezTo>
                  <a:pt x="2883937" y="1573871"/>
                  <a:pt x="2884336" y="1568002"/>
                  <a:pt x="2885083" y="1562039"/>
                </a:cubicBezTo>
                <a:cubicBezTo>
                  <a:pt x="2885830" y="1556076"/>
                  <a:pt x="2886608" y="1549828"/>
                  <a:pt x="2887417" y="1543297"/>
                </a:cubicBezTo>
                <a:cubicBezTo>
                  <a:pt x="2875396" y="1536808"/>
                  <a:pt x="2866499" y="1527953"/>
                  <a:pt x="2860725" y="1516731"/>
                </a:cubicBezTo>
                <a:cubicBezTo>
                  <a:pt x="2854951" y="1505509"/>
                  <a:pt x="2851733" y="1492994"/>
                  <a:pt x="2851070" y="1479185"/>
                </a:cubicBezTo>
                <a:cubicBezTo>
                  <a:pt x="2850481" y="1467069"/>
                  <a:pt x="2850145" y="1454953"/>
                  <a:pt x="2850060" y="1442837"/>
                </a:cubicBezTo>
                <a:cubicBezTo>
                  <a:pt x="2850071" y="1426767"/>
                  <a:pt x="2850555" y="1411580"/>
                  <a:pt x="2851512" y="1397277"/>
                </a:cubicBezTo>
                <a:cubicBezTo>
                  <a:pt x="2852469" y="1382973"/>
                  <a:pt x="2853836" y="1370563"/>
                  <a:pt x="2855614" y="1360046"/>
                </a:cubicBezTo>
                <a:cubicBezTo>
                  <a:pt x="2857465" y="1350296"/>
                  <a:pt x="2862092" y="1342535"/>
                  <a:pt x="2869496" y="1336761"/>
                </a:cubicBezTo>
                <a:cubicBezTo>
                  <a:pt x="2876901" y="1330987"/>
                  <a:pt x="2885062" y="1326633"/>
                  <a:pt x="2893980" y="1323699"/>
                </a:cubicBezTo>
                <a:cubicBezTo>
                  <a:pt x="2897283" y="1323194"/>
                  <a:pt x="2900648" y="1322815"/>
                  <a:pt x="2904077" y="1322563"/>
                </a:cubicBezTo>
                <a:cubicBezTo>
                  <a:pt x="2907505" y="1322310"/>
                  <a:pt x="2910871" y="1322184"/>
                  <a:pt x="2914173" y="1322184"/>
                </a:cubicBezTo>
                <a:cubicBezTo>
                  <a:pt x="2921777" y="1322205"/>
                  <a:pt x="2929286" y="1322668"/>
                  <a:pt x="2936701" y="1323572"/>
                </a:cubicBezTo>
                <a:cubicBezTo>
                  <a:pt x="2944116" y="1324477"/>
                  <a:pt x="2951246" y="1325697"/>
                  <a:pt x="2958093" y="1327232"/>
                </a:cubicBezTo>
                <a:close/>
                <a:moveTo>
                  <a:pt x="3497894" y="1239393"/>
                </a:moveTo>
                <a:lnTo>
                  <a:pt x="3557463" y="1240402"/>
                </a:lnTo>
                <a:lnTo>
                  <a:pt x="3557463" y="1321679"/>
                </a:lnTo>
                <a:cubicBezTo>
                  <a:pt x="3557781" y="1322013"/>
                  <a:pt x="3561072" y="1322243"/>
                  <a:pt x="3567336" y="1322371"/>
                </a:cubicBezTo>
                <a:cubicBezTo>
                  <a:pt x="3573599" y="1322499"/>
                  <a:pt x="3580928" y="1322542"/>
                  <a:pt x="3589323" y="1322502"/>
                </a:cubicBezTo>
                <a:cubicBezTo>
                  <a:pt x="3597718" y="1322461"/>
                  <a:pt x="3605272" y="1322355"/>
                  <a:pt x="3611984" y="1322184"/>
                </a:cubicBezTo>
                <a:cubicBezTo>
                  <a:pt x="3612868" y="1329998"/>
                  <a:pt x="3613373" y="1339485"/>
                  <a:pt x="3613499" y="1350644"/>
                </a:cubicBezTo>
                <a:cubicBezTo>
                  <a:pt x="3613625" y="1361802"/>
                  <a:pt x="3614130" y="1371667"/>
                  <a:pt x="3615013" y="1380239"/>
                </a:cubicBezTo>
                <a:cubicBezTo>
                  <a:pt x="3606694" y="1379766"/>
                  <a:pt x="3597460" y="1379576"/>
                  <a:pt x="3587311" y="1379671"/>
                </a:cubicBezTo>
                <a:cubicBezTo>
                  <a:pt x="3577162" y="1379766"/>
                  <a:pt x="3567549" y="1379955"/>
                  <a:pt x="3558473" y="1380239"/>
                </a:cubicBezTo>
                <a:lnTo>
                  <a:pt x="3558473" y="1395384"/>
                </a:lnTo>
                <a:lnTo>
                  <a:pt x="3561502" y="1544307"/>
                </a:lnTo>
                <a:cubicBezTo>
                  <a:pt x="3564091" y="1557890"/>
                  <a:pt x="3568280" y="1566959"/>
                  <a:pt x="3574066" y="1571511"/>
                </a:cubicBezTo>
                <a:cubicBezTo>
                  <a:pt x="3579853" y="1576064"/>
                  <a:pt x="3586846" y="1578401"/>
                  <a:pt x="3595045" y="1578523"/>
                </a:cubicBezTo>
                <a:cubicBezTo>
                  <a:pt x="3603244" y="1578644"/>
                  <a:pt x="3612255" y="1578850"/>
                  <a:pt x="3622081" y="1579140"/>
                </a:cubicBezTo>
                <a:lnTo>
                  <a:pt x="3620566" y="1631642"/>
                </a:lnTo>
                <a:cubicBezTo>
                  <a:pt x="3614740" y="1632914"/>
                  <a:pt x="3608850" y="1633903"/>
                  <a:pt x="3602898" y="1634608"/>
                </a:cubicBezTo>
                <a:cubicBezTo>
                  <a:pt x="3596945" y="1635312"/>
                  <a:pt x="3591055" y="1635670"/>
                  <a:pt x="3585229" y="1635680"/>
                </a:cubicBezTo>
                <a:cubicBezTo>
                  <a:pt x="3574070" y="1635712"/>
                  <a:pt x="3563069" y="1634387"/>
                  <a:pt x="3552226" y="1631705"/>
                </a:cubicBezTo>
                <a:cubicBezTo>
                  <a:pt x="3541382" y="1629023"/>
                  <a:pt x="3531012" y="1624795"/>
                  <a:pt x="3521116" y="1619021"/>
                </a:cubicBezTo>
                <a:cubicBezTo>
                  <a:pt x="3516331" y="1614930"/>
                  <a:pt x="3512902" y="1610618"/>
                  <a:pt x="3510830" y="1606085"/>
                </a:cubicBezTo>
                <a:cubicBezTo>
                  <a:pt x="3508758" y="1601552"/>
                  <a:pt x="3506465" y="1597114"/>
                  <a:pt x="3503952" y="1592770"/>
                </a:cubicBezTo>
                <a:cubicBezTo>
                  <a:pt x="3500029" y="1558873"/>
                  <a:pt x="3497905" y="1524061"/>
                  <a:pt x="3497578" y="1488335"/>
                </a:cubicBezTo>
                <a:cubicBezTo>
                  <a:pt x="3497252" y="1452608"/>
                  <a:pt x="3496516" y="1417922"/>
                  <a:pt x="3495370" y="1384278"/>
                </a:cubicBezTo>
                <a:cubicBezTo>
                  <a:pt x="3489659" y="1384298"/>
                  <a:pt x="3484295" y="1384256"/>
                  <a:pt x="3479278" y="1384151"/>
                </a:cubicBezTo>
                <a:cubicBezTo>
                  <a:pt x="3474262" y="1384046"/>
                  <a:pt x="3469024" y="1383752"/>
                  <a:pt x="3463566" y="1383268"/>
                </a:cubicBezTo>
                <a:cubicBezTo>
                  <a:pt x="3463555" y="1372982"/>
                  <a:pt x="3463450" y="1363138"/>
                  <a:pt x="3463250" y="1353736"/>
                </a:cubicBezTo>
                <a:cubicBezTo>
                  <a:pt x="3463050" y="1344333"/>
                  <a:pt x="3462819" y="1334994"/>
                  <a:pt x="3462556" y="1325718"/>
                </a:cubicBezTo>
                <a:lnTo>
                  <a:pt x="3498904" y="1325213"/>
                </a:lnTo>
                <a:close/>
                <a:moveTo>
                  <a:pt x="3729856" y="1222229"/>
                </a:moveTo>
                <a:cubicBezTo>
                  <a:pt x="3730782" y="1234166"/>
                  <a:pt x="3731203" y="1251182"/>
                  <a:pt x="3731119" y="1273279"/>
                </a:cubicBezTo>
                <a:cubicBezTo>
                  <a:pt x="3731034" y="1295376"/>
                  <a:pt x="3730950" y="1320596"/>
                  <a:pt x="3730866" y="1348940"/>
                </a:cubicBezTo>
                <a:cubicBezTo>
                  <a:pt x="3741152" y="1342419"/>
                  <a:pt x="3750996" y="1337665"/>
                  <a:pt x="3760398" y="1334678"/>
                </a:cubicBezTo>
                <a:cubicBezTo>
                  <a:pt x="3769800" y="1331692"/>
                  <a:pt x="3779140" y="1330219"/>
                  <a:pt x="3788416" y="1330261"/>
                </a:cubicBezTo>
                <a:cubicBezTo>
                  <a:pt x="3794190" y="1330272"/>
                  <a:pt x="3800059" y="1330756"/>
                  <a:pt x="3806022" y="1331713"/>
                </a:cubicBezTo>
                <a:cubicBezTo>
                  <a:pt x="3811985" y="1332670"/>
                  <a:pt x="3818232" y="1334037"/>
                  <a:pt x="3824763" y="1335814"/>
                </a:cubicBezTo>
                <a:cubicBezTo>
                  <a:pt x="3837047" y="1346857"/>
                  <a:pt x="3845167" y="1362254"/>
                  <a:pt x="3849121" y="1382006"/>
                </a:cubicBezTo>
                <a:cubicBezTo>
                  <a:pt x="3853076" y="1401757"/>
                  <a:pt x="3854885" y="1423212"/>
                  <a:pt x="3854548" y="1446371"/>
                </a:cubicBezTo>
                <a:cubicBezTo>
                  <a:pt x="3854537" y="1456026"/>
                  <a:pt x="3854432" y="1465744"/>
                  <a:pt x="3854233" y="1475525"/>
                </a:cubicBezTo>
                <a:cubicBezTo>
                  <a:pt x="3854033" y="1485306"/>
                  <a:pt x="3853801" y="1494771"/>
                  <a:pt x="3853538" y="1503921"/>
                </a:cubicBezTo>
                <a:lnTo>
                  <a:pt x="3852024" y="1625584"/>
                </a:lnTo>
                <a:cubicBezTo>
                  <a:pt x="3843221" y="1625542"/>
                  <a:pt x="3834324" y="1625373"/>
                  <a:pt x="3825331" y="1625079"/>
                </a:cubicBezTo>
                <a:cubicBezTo>
                  <a:pt x="3816339" y="1624785"/>
                  <a:pt x="3807063" y="1624616"/>
                  <a:pt x="3797503" y="1624574"/>
                </a:cubicBezTo>
                <a:lnTo>
                  <a:pt x="3799522" y="1423149"/>
                </a:lnTo>
                <a:cubicBezTo>
                  <a:pt x="3799343" y="1411927"/>
                  <a:pt x="3795915" y="1403955"/>
                  <a:pt x="3789237" y="1399233"/>
                </a:cubicBezTo>
                <a:cubicBezTo>
                  <a:pt x="3782558" y="1394511"/>
                  <a:pt x="3775217" y="1392218"/>
                  <a:pt x="3767213" y="1392355"/>
                </a:cubicBezTo>
                <a:cubicBezTo>
                  <a:pt x="3764921" y="1392344"/>
                  <a:pt x="3762691" y="1392491"/>
                  <a:pt x="3760525" y="1392796"/>
                </a:cubicBezTo>
                <a:cubicBezTo>
                  <a:pt x="3758358" y="1393101"/>
                  <a:pt x="3756381" y="1393627"/>
                  <a:pt x="3754593" y="1394374"/>
                </a:cubicBezTo>
                <a:cubicBezTo>
                  <a:pt x="3745185" y="1398665"/>
                  <a:pt x="3738535" y="1405957"/>
                  <a:pt x="3734643" y="1416250"/>
                </a:cubicBezTo>
                <a:cubicBezTo>
                  <a:pt x="3730751" y="1426543"/>
                  <a:pt x="3728513" y="1438322"/>
                  <a:pt x="3727930" y="1451588"/>
                </a:cubicBezTo>
                <a:cubicBezTo>
                  <a:pt x="3727348" y="1464853"/>
                  <a:pt x="3727316" y="1478091"/>
                  <a:pt x="3727837" y="1491300"/>
                </a:cubicBezTo>
                <a:cubicBezTo>
                  <a:pt x="3728373" y="1514954"/>
                  <a:pt x="3728689" y="1537818"/>
                  <a:pt x="3728784" y="1559893"/>
                </a:cubicBezTo>
                <a:cubicBezTo>
                  <a:pt x="3728878" y="1581969"/>
                  <a:pt x="3728563" y="1603698"/>
                  <a:pt x="3727837" y="1625079"/>
                </a:cubicBezTo>
                <a:lnTo>
                  <a:pt x="3669277" y="1625079"/>
                </a:lnTo>
                <a:cubicBezTo>
                  <a:pt x="3668773" y="1592739"/>
                  <a:pt x="3668394" y="1560872"/>
                  <a:pt x="3668142" y="1529478"/>
                </a:cubicBezTo>
                <a:cubicBezTo>
                  <a:pt x="3667889" y="1498084"/>
                  <a:pt x="3667763" y="1467353"/>
                  <a:pt x="3667763" y="1437284"/>
                </a:cubicBezTo>
                <a:cubicBezTo>
                  <a:pt x="3667773" y="1400411"/>
                  <a:pt x="3668005" y="1364737"/>
                  <a:pt x="3668457" y="1330261"/>
                </a:cubicBezTo>
                <a:cubicBezTo>
                  <a:pt x="3668909" y="1295786"/>
                  <a:pt x="3669519" y="1262636"/>
                  <a:pt x="3670287" y="1230811"/>
                </a:cubicBezTo>
                <a:cubicBezTo>
                  <a:pt x="3680152" y="1229349"/>
                  <a:pt x="3690459" y="1227603"/>
                  <a:pt x="3701208" y="1225573"/>
                </a:cubicBezTo>
                <a:cubicBezTo>
                  <a:pt x="3711956" y="1223543"/>
                  <a:pt x="3721505" y="1222429"/>
                  <a:pt x="3729856" y="1222229"/>
                </a:cubicBezTo>
                <a:close/>
                <a:moveTo>
                  <a:pt x="2694622" y="1222229"/>
                </a:moveTo>
                <a:cubicBezTo>
                  <a:pt x="2695043" y="1224837"/>
                  <a:pt x="2695211" y="1227698"/>
                  <a:pt x="2695127" y="1230811"/>
                </a:cubicBezTo>
                <a:cubicBezTo>
                  <a:pt x="2695064" y="1236101"/>
                  <a:pt x="2694811" y="1241170"/>
                  <a:pt x="2694370" y="1246019"/>
                </a:cubicBezTo>
                <a:cubicBezTo>
                  <a:pt x="2693928" y="1250867"/>
                  <a:pt x="2693676" y="1258587"/>
                  <a:pt x="2693613" y="1269177"/>
                </a:cubicBezTo>
                <a:cubicBezTo>
                  <a:pt x="2686454" y="1270003"/>
                  <a:pt x="2678839" y="1271156"/>
                  <a:pt x="2670765" y="1272636"/>
                </a:cubicBezTo>
                <a:cubicBezTo>
                  <a:pt x="2662690" y="1274117"/>
                  <a:pt x="2655710" y="1277027"/>
                  <a:pt x="2649824" y="1281368"/>
                </a:cubicBezTo>
                <a:cubicBezTo>
                  <a:pt x="2643937" y="1285709"/>
                  <a:pt x="2640696" y="1292583"/>
                  <a:pt x="2640101" y="1301991"/>
                </a:cubicBezTo>
                <a:cubicBezTo>
                  <a:pt x="2639554" y="1311457"/>
                  <a:pt x="2639133" y="1318019"/>
                  <a:pt x="2638839" y="1321679"/>
                </a:cubicBezTo>
                <a:cubicBezTo>
                  <a:pt x="2638545" y="1325339"/>
                  <a:pt x="2638629" y="1328368"/>
                  <a:pt x="2639092" y="1330766"/>
                </a:cubicBezTo>
                <a:lnTo>
                  <a:pt x="2690584" y="1331776"/>
                </a:lnTo>
                <a:cubicBezTo>
                  <a:pt x="2690910" y="1339790"/>
                  <a:pt x="2691393" y="1347867"/>
                  <a:pt x="2692035" y="1356007"/>
                </a:cubicBezTo>
                <a:cubicBezTo>
                  <a:pt x="2692676" y="1364148"/>
                  <a:pt x="2693034" y="1372730"/>
                  <a:pt x="2693108" y="1381753"/>
                </a:cubicBezTo>
                <a:cubicBezTo>
                  <a:pt x="2687196" y="1382716"/>
                  <a:pt x="2680060" y="1383315"/>
                  <a:pt x="2671699" y="1383548"/>
                </a:cubicBezTo>
                <a:cubicBezTo>
                  <a:pt x="2663339" y="1383782"/>
                  <a:pt x="2655903" y="1383932"/>
                  <a:pt x="2649394" y="1383997"/>
                </a:cubicBezTo>
                <a:cubicBezTo>
                  <a:pt x="2642884" y="1384062"/>
                  <a:pt x="2639450" y="1384324"/>
                  <a:pt x="2639092" y="1384782"/>
                </a:cubicBezTo>
                <a:lnTo>
                  <a:pt x="2643130" y="1624574"/>
                </a:lnTo>
                <a:lnTo>
                  <a:pt x="2586590" y="1624574"/>
                </a:lnTo>
                <a:lnTo>
                  <a:pt x="2583561" y="1383773"/>
                </a:lnTo>
                <a:cubicBezTo>
                  <a:pt x="2576851" y="1383804"/>
                  <a:pt x="2572097" y="1383867"/>
                  <a:pt x="2569299" y="1383962"/>
                </a:cubicBezTo>
                <a:cubicBezTo>
                  <a:pt x="2566502" y="1384057"/>
                  <a:pt x="2563515" y="1383994"/>
                  <a:pt x="2560339" y="1383773"/>
                </a:cubicBezTo>
                <a:cubicBezTo>
                  <a:pt x="2559592" y="1384193"/>
                  <a:pt x="2559067" y="1382469"/>
                  <a:pt x="2558762" y="1378598"/>
                </a:cubicBezTo>
                <a:cubicBezTo>
                  <a:pt x="2558456" y="1374728"/>
                  <a:pt x="2558309" y="1369217"/>
                  <a:pt x="2558320" y="1362065"/>
                </a:cubicBezTo>
                <a:cubicBezTo>
                  <a:pt x="2558235" y="1352978"/>
                  <a:pt x="2558404" y="1342377"/>
                  <a:pt x="2558825" y="1330261"/>
                </a:cubicBezTo>
                <a:cubicBezTo>
                  <a:pt x="2558846" y="1330272"/>
                  <a:pt x="2561328" y="1330251"/>
                  <a:pt x="2566271" y="1330198"/>
                </a:cubicBezTo>
                <a:cubicBezTo>
                  <a:pt x="2571213" y="1330146"/>
                  <a:pt x="2576977" y="1329998"/>
                  <a:pt x="2583561" y="1329756"/>
                </a:cubicBezTo>
                <a:cubicBezTo>
                  <a:pt x="2584290" y="1320881"/>
                  <a:pt x="2584851" y="1309800"/>
                  <a:pt x="2585243" y="1296513"/>
                </a:cubicBezTo>
                <a:cubicBezTo>
                  <a:pt x="2585636" y="1283225"/>
                  <a:pt x="2588553" y="1270499"/>
                  <a:pt x="2593994" y="1258333"/>
                </a:cubicBezTo>
                <a:cubicBezTo>
                  <a:pt x="2599435" y="1246167"/>
                  <a:pt x="2610092" y="1237330"/>
                  <a:pt x="2625966" y="1231820"/>
                </a:cubicBezTo>
                <a:cubicBezTo>
                  <a:pt x="2636084" y="1228770"/>
                  <a:pt x="2647274" y="1226415"/>
                  <a:pt x="2659537" y="1224753"/>
                </a:cubicBezTo>
                <a:cubicBezTo>
                  <a:pt x="2671800" y="1223091"/>
                  <a:pt x="2683495" y="1222250"/>
                  <a:pt x="2694622" y="1222229"/>
                </a:cubicBezTo>
                <a:close/>
                <a:moveTo>
                  <a:pt x="1185500" y="1220714"/>
                </a:moveTo>
                <a:lnTo>
                  <a:pt x="1239012" y="1221724"/>
                </a:lnTo>
                <a:cubicBezTo>
                  <a:pt x="1238002" y="1251508"/>
                  <a:pt x="1237497" y="1282303"/>
                  <a:pt x="1237497" y="1314107"/>
                </a:cubicBezTo>
                <a:cubicBezTo>
                  <a:pt x="1237666" y="1363180"/>
                  <a:pt x="1238465" y="1413705"/>
                  <a:pt x="1239895" y="1465681"/>
                </a:cubicBezTo>
                <a:cubicBezTo>
                  <a:pt x="1241326" y="1517656"/>
                  <a:pt x="1242377" y="1570453"/>
                  <a:pt x="1243050" y="1624069"/>
                </a:cubicBezTo>
                <a:lnTo>
                  <a:pt x="1194082" y="1627098"/>
                </a:lnTo>
                <a:lnTo>
                  <a:pt x="1191558" y="1596809"/>
                </a:lnTo>
                <a:cubicBezTo>
                  <a:pt x="1185721" y="1600648"/>
                  <a:pt x="1180484" y="1603950"/>
                  <a:pt x="1175846" y="1606716"/>
                </a:cubicBezTo>
                <a:cubicBezTo>
                  <a:pt x="1171207" y="1609482"/>
                  <a:pt x="1165844" y="1611396"/>
                  <a:pt x="1159754" y="1612458"/>
                </a:cubicBezTo>
                <a:cubicBezTo>
                  <a:pt x="1153907" y="1613531"/>
                  <a:pt x="1147933" y="1614541"/>
                  <a:pt x="1141833" y="1615487"/>
                </a:cubicBezTo>
                <a:cubicBezTo>
                  <a:pt x="1135733" y="1616434"/>
                  <a:pt x="1129759" y="1616939"/>
                  <a:pt x="1123912" y="1617002"/>
                </a:cubicBezTo>
                <a:cubicBezTo>
                  <a:pt x="1118285" y="1617075"/>
                  <a:pt x="1113006" y="1616297"/>
                  <a:pt x="1108073" y="1614667"/>
                </a:cubicBezTo>
                <a:cubicBezTo>
                  <a:pt x="1103140" y="1613037"/>
                  <a:pt x="1098996" y="1610113"/>
                  <a:pt x="1095642" y="1605896"/>
                </a:cubicBezTo>
                <a:cubicBezTo>
                  <a:pt x="1085293" y="1586818"/>
                  <a:pt x="1078351" y="1565152"/>
                  <a:pt x="1074817" y="1540899"/>
                </a:cubicBezTo>
                <a:cubicBezTo>
                  <a:pt x="1071284" y="1516647"/>
                  <a:pt x="1069643" y="1492205"/>
                  <a:pt x="1069895" y="1467574"/>
                </a:cubicBezTo>
                <a:cubicBezTo>
                  <a:pt x="1069916" y="1462809"/>
                  <a:pt x="1070001" y="1458203"/>
                  <a:pt x="1070148" y="1453754"/>
                </a:cubicBezTo>
                <a:cubicBezTo>
                  <a:pt x="1070295" y="1449305"/>
                  <a:pt x="1070379" y="1444825"/>
                  <a:pt x="1070400" y="1440313"/>
                </a:cubicBezTo>
                <a:cubicBezTo>
                  <a:pt x="1070379" y="1438799"/>
                  <a:pt x="1070295" y="1437158"/>
                  <a:pt x="1070148" y="1435391"/>
                </a:cubicBezTo>
                <a:cubicBezTo>
                  <a:pt x="1070001" y="1433624"/>
                  <a:pt x="1069916" y="1431731"/>
                  <a:pt x="1069895" y="1429712"/>
                </a:cubicBezTo>
                <a:cubicBezTo>
                  <a:pt x="1069527" y="1415766"/>
                  <a:pt x="1071778" y="1400243"/>
                  <a:pt x="1076647" y="1383142"/>
                </a:cubicBezTo>
                <a:cubicBezTo>
                  <a:pt x="1081517" y="1366041"/>
                  <a:pt x="1091214" y="1352284"/>
                  <a:pt x="1105738" y="1341872"/>
                </a:cubicBezTo>
                <a:cubicBezTo>
                  <a:pt x="1112532" y="1337592"/>
                  <a:pt x="1119389" y="1334415"/>
                  <a:pt x="1126310" y="1332344"/>
                </a:cubicBezTo>
                <a:cubicBezTo>
                  <a:pt x="1133230" y="1330272"/>
                  <a:pt x="1140340" y="1329241"/>
                  <a:pt x="1147638" y="1329252"/>
                </a:cubicBezTo>
                <a:cubicBezTo>
                  <a:pt x="1153718" y="1329252"/>
                  <a:pt x="1159859" y="1329883"/>
                  <a:pt x="1166064" y="1331145"/>
                </a:cubicBezTo>
                <a:cubicBezTo>
                  <a:pt x="1172270" y="1332407"/>
                  <a:pt x="1178412" y="1334300"/>
                  <a:pt x="1184491" y="1336824"/>
                </a:cubicBezTo>
                <a:cubicBezTo>
                  <a:pt x="1184438" y="1309711"/>
                  <a:pt x="1184796" y="1285942"/>
                  <a:pt x="1185563" y="1265517"/>
                </a:cubicBezTo>
                <a:cubicBezTo>
                  <a:pt x="1186331" y="1245093"/>
                  <a:pt x="1186310" y="1230159"/>
                  <a:pt x="1185500" y="1220714"/>
                </a:cubicBezTo>
                <a:close/>
                <a:moveTo>
                  <a:pt x="4898974" y="1219200"/>
                </a:moveTo>
                <a:cubicBezTo>
                  <a:pt x="4898195" y="1271354"/>
                  <a:pt x="4897228" y="1325434"/>
                  <a:pt x="4896071" y="1381438"/>
                </a:cubicBezTo>
                <a:cubicBezTo>
                  <a:pt x="4894914" y="1437442"/>
                  <a:pt x="4895209" y="1495938"/>
                  <a:pt x="4896955" y="1556928"/>
                </a:cubicBezTo>
                <a:cubicBezTo>
                  <a:pt x="4897817" y="1567603"/>
                  <a:pt x="4902907" y="1573513"/>
                  <a:pt x="4912225" y="1574660"/>
                </a:cubicBezTo>
                <a:cubicBezTo>
                  <a:pt x="4921543" y="1575806"/>
                  <a:pt x="4931430" y="1576290"/>
                  <a:pt x="4941884" y="1576111"/>
                </a:cubicBezTo>
                <a:cubicBezTo>
                  <a:pt x="4942410" y="1583168"/>
                  <a:pt x="4942872" y="1589878"/>
                  <a:pt x="4943272" y="1596241"/>
                </a:cubicBezTo>
                <a:cubicBezTo>
                  <a:pt x="4943672" y="1602604"/>
                  <a:pt x="4943882" y="1608683"/>
                  <a:pt x="4943903" y="1614478"/>
                </a:cubicBezTo>
                <a:cubicBezTo>
                  <a:pt x="4943925" y="1617517"/>
                  <a:pt x="4943882" y="1620525"/>
                  <a:pt x="4943777" y="1623501"/>
                </a:cubicBezTo>
                <a:cubicBezTo>
                  <a:pt x="4943672" y="1626478"/>
                  <a:pt x="4943378" y="1629360"/>
                  <a:pt x="4942894" y="1632147"/>
                </a:cubicBezTo>
                <a:cubicBezTo>
                  <a:pt x="4939360" y="1632147"/>
                  <a:pt x="4935826" y="1632147"/>
                  <a:pt x="4932292" y="1632147"/>
                </a:cubicBezTo>
                <a:cubicBezTo>
                  <a:pt x="4919775" y="1632393"/>
                  <a:pt x="4906612" y="1631676"/>
                  <a:pt x="4892803" y="1629996"/>
                </a:cubicBezTo>
                <a:cubicBezTo>
                  <a:pt x="4878996" y="1628317"/>
                  <a:pt x="4866955" y="1624197"/>
                  <a:pt x="4856680" y="1617638"/>
                </a:cubicBezTo>
                <a:cubicBezTo>
                  <a:pt x="4846407" y="1611078"/>
                  <a:pt x="4840311" y="1600601"/>
                  <a:pt x="4838395" y="1586208"/>
                </a:cubicBezTo>
                <a:cubicBezTo>
                  <a:pt x="4836176" y="1564553"/>
                  <a:pt x="4834682" y="1543245"/>
                  <a:pt x="4833914" y="1522284"/>
                </a:cubicBezTo>
                <a:cubicBezTo>
                  <a:pt x="4833147" y="1501323"/>
                  <a:pt x="4832789" y="1480394"/>
                  <a:pt x="4832842" y="1459496"/>
                </a:cubicBezTo>
                <a:cubicBezTo>
                  <a:pt x="4832852" y="1443121"/>
                  <a:pt x="4832958" y="1426525"/>
                  <a:pt x="4833158" y="1409708"/>
                </a:cubicBezTo>
                <a:cubicBezTo>
                  <a:pt x="4833357" y="1392891"/>
                  <a:pt x="4833589" y="1375664"/>
                  <a:pt x="4833852" y="1358027"/>
                </a:cubicBezTo>
                <a:lnTo>
                  <a:pt x="4835366" y="1222229"/>
                </a:lnTo>
                <a:cubicBezTo>
                  <a:pt x="4846125" y="1221408"/>
                  <a:pt x="4857042" y="1221030"/>
                  <a:pt x="4868116" y="1221093"/>
                </a:cubicBezTo>
                <a:cubicBezTo>
                  <a:pt x="4879191" y="1221156"/>
                  <a:pt x="4889477" y="1220525"/>
                  <a:pt x="4898974" y="1219200"/>
                </a:cubicBezTo>
                <a:close/>
                <a:moveTo>
                  <a:pt x="6371282" y="1216676"/>
                </a:moveTo>
                <a:cubicBezTo>
                  <a:pt x="6379107" y="1217149"/>
                  <a:pt x="6386931" y="1217464"/>
                  <a:pt x="6394756" y="1217622"/>
                </a:cubicBezTo>
                <a:cubicBezTo>
                  <a:pt x="6402581" y="1217780"/>
                  <a:pt x="6410406" y="1217969"/>
                  <a:pt x="6418231" y="1218190"/>
                </a:cubicBezTo>
                <a:cubicBezTo>
                  <a:pt x="6435058" y="1218600"/>
                  <a:pt x="6451129" y="1220809"/>
                  <a:pt x="6466442" y="1224816"/>
                </a:cubicBezTo>
                <a:cubicBezTo>
                  <a:pt x="6481754" y="1228823"/>
                  <a:pt x="6495301" y="1236711"/>
                  <a:pt x="6507080" y="1248480"/>
                </a:cubicBezTo>
                <a:cubicBezTo>
                  <a:pt x="6514589" y="1256588"/>
                  <a:pt x="6520016" y="1265107"/>
                  <a:pt x="6523360" y="1274036"/>
                </a:cubicBezTo>
                <a:cubicBezTo>
                  <a:pt x="6526705" y="1282965"/>
                  <a:pt x="6528345" y="1292115"/>
                  <a:pt x="6528283" y="1301486"/>
                </a:cubicBezTo>
                <a:cubicBezTo>
                  <a:pt x="6528261" y="1309364"/>
                  <a:pt x="6527294" y="1317336"/>
                  <a:pt x="6525380" y="1325402"/>
                </a:cubicBezTo>
                <a:cubicBezTo>
                  <a:pt x="6523465" y="1333469"/>
                  <a:pt x="6520731" y="1341315"/>
                  <a:pt x="6517176" y="1348940"/>
                </a:cubicBezTo>
                <a:cubicBezTo>
                  <a:pt x="6510028" y="1364287"/>
                  <a:pt x="6501944" y="1376503"/>
                  <a:pt x="6492926" y="1385586"/>
                </a:cubicBezTo>
                <a:cubicBezTo>
                  <a:pt x="6483907" y="1394670"/>
                  <a:pt x="6475450" y="1403445"/>
                  <a:pt x="6467554" y="1411912"/>
                </a:cubicBezTo>
                <a:cubicBezTo>
                  <a:pt x="6459657" y="1420379"/>
                  <a:pt x="6453818" y="1431360"/>
                  <a:pt x="6450034" y="1444857"/>
                </a:cubicBezTo>
                <a:cubicBezTo>
                  <a:pt x="6449729" y="1452744"/>
                  <a:pt x="6449330" y="1460695"/>
                  <a:pt x="6448836" y="1468709"/>
                </a:cubicBezTo>
                <a:cubicBezTo>
                  <a:pt x="6448341" y="1476724"/>
                  <a:pt x="6448068" y="1484422"/>
                  <a:pt x="6448015" y="1491805"/>
                </a:cubicBezTo>
                <a:cubicBezTo>
                  <a:pt x="6448100" y="1498452"/>
                  <a:pt x="6448436" y="1504342"/>
                  <a:pt x="6449025" y="1509474"/>
                </a:cubicBezTo>
                <a:cubicBezTo>
                  <a:pt x="6447489" y="1509453"/>
                  <a:pt x="6445765" y="1509369"/>
                  <a:pt x="6443850" y="1509222"/>
                </a:cubicBezTo>
                <a:cubicBezTo>
                  <a:pt x="6441936" y="1509074"/>
                  <a:pt x="6439959" y="1508990"/>
                  <a:pt x="6437919" y="1508969"/>
                </a:cubicBezTo>
                <a:cubicBezTo>
                  <a:pt x="6430609" y="1509011"/>
                  <a:pt x="6423269" y="1509306"/>
                  <a:pt x="6415896" y="1509853"/>
                </a:cubicBezTo>
                <a:cubicBezTo>
                  <a:pt x="6408523" y="1510400"/>
                  <a:pt x="6402570" y="1510947"/>
                  <a:pt x="6398038" y="1511493"/>
                </a:cubicBezTo>
                <a:cubicBezTo>
                  <a:pt x="6396439" y="1496433"/>
                  <a:pt x="6395598" y="1482634"/>
                  <a:pt x="6395513" y="1470098"/>
                </a:cubicBezTo>
                <a:cubicBezTo>
                  <a:pt x="6395145" y="1447686"/>
                  <a:pt x="6399037" y="1427640"/>
                  <a:pt x="6407188" y="1409960"/>
                </a:cubicBezTo>
                <a:cubicBezTo>
                  <a:pt x="6415338" y="1392281"/>
                  <a:pt x="6429957" y="1375138"/>
                  <a:pt x="6451044" y="1358531"/>
                </a:cubicBezTo>
                <a:cubicBezTo>
                  <a:pt x="6457565" y="1353304"/>
                  <a:pt x="6462319" y="1346973"/>
                  <a:pt x="6465306" y="1339537"/>
                </a:cubicBezTo>
                <a:cubicBezTo>
                  <a:pt x="6468293" y="1332102"/>
                  <a:pt x="6469765" y="1324635"/>
                  <a:pt x="6469723" y="1317136"/>
                </a:cubicBezTo>
                <a:cubicBezTo>
                  <a:pt x="6469701" y="1309669"/>
                  <a:pt x="6468355" y="1303148"/>
                  <a:pt x="6465684" y="1297574"/>
                </a:cubicBezTo>
                <a:cubicBezTo>
                  <a:pt x="6463013" y="1292000"/>
                  <a:pt x="6459143" y="1288256"/>
                  <a:pt x="6454073" y="1286342"/>
                </a:cubicBezTo>
                <a:cubicBezTo>
                  <a:pt x="6442420" y="1278022"/>
                  <a:pt x="6429253" y="1273710"/>
                  <a:pt x="6414570" y="1273405"/>
                </a:cubicBezTo>
                <a:cubicBezTo>
                  <a:pt x="6399889" y="1273100"/>
                  <a:pt x="6385459" y="1272196"/>
                  <a:pt x="6371282" y="1270692"/>
                </a:cubicBezTo>
                <a:close/>
                <a:moveTo>
                  <a:pt x="4920110" y="778716"/>
                </a:moveTo>
                <a:cubicBezTo>
                  <a:pt x="4915125" y="778769"/>
                  <a:pt x="4910202" y="779926"/>
                  <a:pt x="4905344" y="782187"/>
                </a:cubicBezTo>
                <a:cubicBezTo>
                  <a:pt x="4900485" y="784448"/>
                  <a:pt x="4896825" y="787498"/>
                  <a:pt x="4894364" y="791337"/>
                </a:cubicBezTo>
                <a:cubicBezTo>
                  <a:pt x="4895573" y="820511"/>
                  <a:pt x="4896057" y="846973"/>
                  <a:pt x="4895815" y="870720"/>
                </a:cubicBezTo>
                <a:cubicBezTo>
                  <a:pt x="4895573" y="894468"/>
                  <a:pt x="4896436" y="916134"/>
                  <a:pt x="4898402" y="935717"/>
                </a:cubicBezTo>
                <a:cubicBezTo>
                  <a:pt x="4902041" y="936548"/>
                  <a:pt x="4906248" y="937410"/>
                  <a:pt x="4911023" y="938304"/>
                </a:cubicBezTo>
                <a:cubicBezTo>
                  <a:pt x="4915798" y="939198"/>
                  <a:pt x="4920510" y="939682"/>
                  <a:pt x="4925158" y="939755"/>
                </a:cubicBezTo>
                <a:cubicBezTo>
                  <a:pt x="4930070" y="939850"/>
                  <a:pt x="4934255" y="939030"/>
                  <a:pt x="4937716" y="937294"/>
                </a:cubicBezTo>
                <a:cubicBezTo>
                  <a:pt x="4941176" y="935559"/>
                  <a:pt x="4943216" y="932341"/>
                  <a:pt x="4943836" y="927639"/>
                </a:cubicBezTo>
                <a:cubicBezTo>
                  <a:pt x="4944261" y="923532"/>
                  <a:pt x="4944591" y="913236"/>
                  <a:pt x="4944827" y="896752"/>
                </a:cubicBezTo>
                <a:cubicBezTo>
                  <a:pt x="4945064" y="880267"/>
                  <a:pt x="4944684" y="862043"/>
                  <a:pt x="4943687" y="842081"/>
                </a:cubicBezTo>
                <a:cubicBezTo>
                  <a:pt x="4942690" y="822119"/>
                  <a:pt x="4940552" y="804867"/>
                  <a:pt x="4937274" y="790327"/>
                </a:cubicBezTo>
                <a:cubicBezTo>
                  <a:pt x="4936180" y="786309"/>
                  <a:pt x="4934077" y="783365"/>
                  <a:pt x="4930963" y="781493"/>
                </a:cubicBezTo>
                <a:cubicBezTo>
                  <a:pt x="4927851" y="779621"/>
                  <a:pt x="4924233" y="778695"/>
                  <a:pt x="4920110" y="778716"/>
                </a:cubicBezTo>
                <a:close/>
                <a:moveTo>
                  <a:pt x="4316501" y="775182"/>
                </a:moveTo>
                <a:cubicBezTo>
                  <a:pt x="4310033" y="775098"/>
                  <a:pt x="4304291" y="776402"/>
                  <a:pt x="4299274" y="779095"/>
                </a:cubicBezTo>
                <a:cubicBezTo>
                  <a:pt x="4294257" y="781787"/>
                  <a:pt x="4290913" y="786373"/>
                  <a:pt x="4289240" y="792851"/>
                </a:cubicBezTo>
                <a:cubicBezTo>
                  <a:pt x="4287989" y="798741"/>
                  <a:pt x="4287085" y="805893"/>
                  <a:pt x="4286527" y="814306"/>
                </a:cubicBezTo>
                <a:cubicBezTo>
                  <a:pt x="4285970" y="822720"/>
                  <a:pt x="4285696" y="831891"/>
                  <a:pt x="4285707" y="841819"/>
                </a:cubicBezTo>
                <a:cubicBezTo>
                  <a:pt x="4285719" y="855721"/>
                  <a:pt x="4286199" y="869538"/>
                  <a:pt x="4287147" y="883271"/>
                </a:cubicBezTo>
                <a:cubicBezTo>
                  <a:pt x="4288094" y="897004"/>
                  <a:pt x="4289434" y="909026"/>
                  <a:pt x="4291166" y="919338"/>
                </a:cubicBezTo>
                <a:cubicBezTo>
                  <a:pt x="4292899" y="929649"/>
                  <a:pt x="4294949" y="936623"/>
                  <a:pt x="4297318" y="940260"/>
                </a:cubicBezTo>
                <a:cubicBezTo>
                  <a:pt x="4300010" y="943815"/>
                  <a:pt x="4304091" y="946549"/>
                  <a:pt x="4309560" y="948464"/>
                </a:cubicBezTo>
                <a:cubicBezTo>
                  <a:pt x="4315029" y="950378"/>
                  <a:pt x="4320876" y="951345"/>
                  <a:pt x="4327102" y="951366"/>
                </a:cubicBezTo>
                <a:cubicBezTo>
                  <a:pt x="4331983" y="951366"/>
                  <a:pt x="4336610" y="950735"/>
                  <a:pt x="4340985" y="949473"/>
                </a:cubicBezTo>
                <a:cubicBezTo>
                  <a:pt x="4345360" y="948211"/>
                  <a:pt x="4348978" y="946318"/>
                  <a:pt x="4351839" y="943794"/>
                </a:cubicBezTo>
                <a:cubicBezTo>
                  <a:pt x="4350661" y="914735"/>
                  <a:pt x="4349231" y="887033"/>
                  <a:pt x="4347548" y="860687"/>
                </a:cubicBezTo>
                <a:cubicBezTo>
                  <a:pt x="4345865" y="834342"/>
                  <a:pt x="4344940" y="808028"/>
                  <a:pt x="4344771" y="781745"/>
                </a:cubicBezTo>
                <a:cubicBezTo>
                  <a:pt x="4341164" y="779926"/>
                  <a:pt x="4336894" y="778390"/>
                  <a:pt x="4331961" y="777139"/>
                </a:cubicBezTo>
                <a:cubicBezTo>
                  <a:pt x="4327029" y="775887"/>
                  <a:pt x="4321875" y="775235"/>
                  <a:pt x="4316501" y="775182"/>
                </a:cubicBezTo>
                <a:close/>
                <a:moveTo>
                  <a:pt x="3775090" y="765591"/>
                </a:moveTo>
                <a:cubicBezTo>
                  <a:pt x="3768013" y="765601"/>
                  <a:pt x="3761849" y="767599"/>
                  <a:pt x="3756601" y="771585"/>
                </a:cubicBezTo>
                <a:cubicBezTo>
                  <a:pt x="3751353" y="775571"/>
                  <a:pt x="3748598" y="781482"/>
                  <a:pt x="3748335" y="789317"/>
                </a:cubicBezTo>
                <a:cubicBezTo>
                  <a:pt x="3748316" y="803861"/>
                  <a:pt x="3748322" y="820649"/>
                  <a:pt x="3748350" y="839682"/>
                </a:cubicBezTo>
                <a:cubicBezTo>
                  <a:pt x="3748380" y="858714"/>
                  <a:pt x="3748542" y="877537"/>
                  <a:pt x="3748840" y="896151"/>
                </a:cubicBezTo>
                <a:cubicBezTo>
                  <a:pt x="3749137" y="914765"/>
                  <a:pt x="3749678" y="930717"/>
                  <a:pt x="3750464" y="944007"/>
                </a:cubicBezTo>
                <a:cubicBezTo>
                  <a:pt x="3751251" y="957297"/>
                  <a:pt x="3752392" y="965471"/>
                  <a:pt x="3753888" y="968530"/>
                </a:cubicBezTo>
                <a:cubicBezTo>
                  <a:pt x="3755771" y="971580"/>
                  <a:pt x="3758820" y="973936"/>
                  <a:pt x="3763038" y="975598"/>
                </a:cubicBezTo>
                <a:cubicBezTo>
                  <a:pt x="3767255" y="977260"/>
                  <a:pt x="3771946" y="978101"/>
                  <a:pt x="3777110" y="978122"/>
                </a:cubicBezTo>
                <a:cubicBezTo>
                  <a:pt x="3782873" y="978164"/>
                  <a:pt x="3788132" y="976944"/>
                  <a:pt x="3792885" y="974462"/>
                </a:cubicBezTo>
                <a:cubicBezTo>
                  <a:pt x="3797639" y="971980"/>
                  <a:pt x="3800626" y="967983"/>
                  <a:pt x="3801846" y="962472"/>
                </a:cubicBezTo>
                <a:cubicBezTo>
                  <a:pt x="3802614" y="958223"/>
                  <a:pt x="3803224" y="950567"/>
                  <a:pt x="3803676" y="939503"/>
                </a:cubicBezTo>
                <a:cubicBezTo>
                  <a:pt x="3804128" y="928439"/>
                  <a:pt x="3804360" y="915229"/>
                  <a:pt x="3804370" y="899874"/>
                </a:cubicBezTo>
                <a:cubicBezTo>
                  <a:pt x="3804370" y="882121"/>
                  <a:pt x="3804118" y="863358"/>
                  <a:pt x="3803613" y="843586"/>
                </a:cubicBezTo>
                <a:cubicBezTo>
                  <a:pt x="3803108" y="823814"/>
                  <a:pt x="3802351" y="805051"/>
                  <a:pt x="3801341" y="787298"/>
                </a:cubicBezTo>
                <a:cubicBezTo>
                  <a:pt x="3800815" y="779989"/>
                  <a:pt x="3797955" y="774541"/>
                  <a:pt x="3792759" y="770954"/>
                </a:cubicBezTo>
                <a:cubicBezTo>
                  <a:pt x="3787564" y="767368"/>
                  <a:pt x="3781674" y="765580"/>
                  <a:pt x="3775090" y="765591"/>
                </a:cubicBezTo>
                <a:close/>
                <a:moveTo>
                  <a:pt x="2155841" y="765591"/>
                </a:moveTo>
                <a:cubicBezTo>
                  <a:pt x="2148762" y="765601"/>
                  <a:pt x="2142600" y="767599"/>
                  <a:pt x="2137351" y="771585"/>
                </a:cubicBezTo>
                <a:cubicBezTo>
                  <a:pt x="2132103" y="775571"/>
                  <a:pt x="2129348" y="781482"/>
                  <a:pt x="2129085" y="789317"/>
                </a:cubicBezTo>
                <a:cubicBezTo>
                  <a:pt x="2129067" y="803861"/>
                  <a:pt x="2129072" y="820649"/>
                  <a:pt x="2129101" y="839682"/>
                </a:cubicBezTo>
                <a:cubicBezTo>
                  <a:pt x="2129130" y="858714"/>
                  <a:pt x="2129293" y="877537"/>
                  <a:pt x="2129589" y="896151"/>
                </a:cubicBezTo>
                <a:cubicBezTo>
                  <a:pt x="2129887" y="914765"/>
                  <a:pt x="2130428" y="930717"/>
                  <a:pt x="2131214" y="944007"/>
                </a:cubicBezTo>
                <a:cubicBezTo>
                  <a:pt x="2132001" y="957297"/>
                  <a:pt x="2133142" y="965471"/>
                  <a:pt x="2134638" y="968530"/>
                </a:cubicBezTo>
                <a:cubicBezTo>
                  <a:pt x="2136520" y="971580"/>
                  <a:pt x="2139571" y="973936"/>
                  <a:pt x="2143788" y="975598"/>
                </a:cubicBezTo>
                <a:cubicBezTo>
                  <a:pt x="2148005" y="977260"/>
                  <a:pt x="2152696" y="978101"/>
                  <a:pt x="2157860" y="978122"/>
                </a:cubicBezTo>
                <a:cubicBezTo>
                  <a:pt x="2163623" y="978164"/>
                  <a:pt x="2168882" y="976944"/>
                  <a:pt x="2173636" y="974462"/>
                </a:cubicBezTo>
                <a:cubicBezTo>
                  <a:pt x="2178389" y="971980"/>
                  <a:pt x="2181377" y="967983"/>
                  <a:pt x="2182597" y="962472"/>
                </a:cubicBezTo>
                <a:cubicBezTo>
                  <a:pt x="2183364" y="958223"/>
                  <a:pt x="2183975" y="950567"/>
                  <a:pt x="2184426" y="939503"/>
                </a:cubicBezTo>
                <a:cubicBezTo>
                  <a:pt x="2184879" y="928439"/>
                  <a:pt x="2185110" y="915229"/>
                  <a:pt x="2185120" y="899874"/>
                </a:cubicBezTo>
                <a:cubicBezTo>
                  <a:pt x="2185120" y="882121"/>
                  <a:pt x="2184868" y="863358"/>
                  <a:pt x="2184363" y="843586"/>
                </a:cubicBezTo>
                <a:cubicBezTo>
                  <a:pt x="2183858" y="823814"/>
                  <a:pt x="2183101" y="805051"/>
                  <a:pt x="2182091" y="787298"/>
                </a:cubicBezTo>
                <a:cubicBezTo>
                  <a:pt x="2181566" y="779989"/>
                  <a:pt x="2178705" y="774541"/>
                  <a:pt x="2173510" y="770954"/>
                </a:cubicBezTo>
                <a:cubicBezTo>
                  <a:pt x="2168314" y="767368"/>
                  <a:pt x="2162424" y="765580"/>
                  <a:pt x="2155841" y="765591"/>
                </a:cubicBezTo>
                <a:close/>
                <a:moveTo>
                  <a:pt x="1384316" y="765591"/>
                </a:moveTo>
                <a:cubicBezTo>
                  <a:pt x="1377238" y="765601"/>
                  <a:pt x="1371075" y="767599"/>
                  <a:pt x="1365827" y="771585"/>
                </a:cubicBezTo>
                <a:cubicBezTo>
                  <a:pt x="1360579" y="775571"/>
                  <a:pt x="1357823" y="781482"/>
                  <a:pt x="1357560" y="789317"/>
                </a:cubicBezTo>
                <a:cubicBezTo>
                  <a:pt x="1357542" y="803861"/>
                  <a:pt x="1357547" y="820649"/>
                  <a:pt x="1357576" y="839682"/>
                </a:cubicBezTo>
                <a:cubicBezTo>
                  <a:pt x="1357605" y="858714"/>
                  <a:pt x="1357768" y="877537"/>
                  <a:pt x="1358065" y="896151"/>
                </a:cubicBezTo>
                <a:cubicBezTo>
                  <a:pt x="1358362" y="914765"/>
                  <a:pt x="1358904" y="930717"/>
                  <a:pt x="1359690" y="944007"/>
                </a:cubicBezTo>
                <a:cubicBezTo>
                  <a:pt x="1360476" y="957297"/>
                  <a:pt x="1361617" y="965471"/>
                  <a:pt x="1363113" y="968530"/>
                </a:cubicBezTo>
                <a:cubicBezTo>
                  <a:pt x="1364996" y="971580"/>
                  <a:pt x="1368046" y="973936"/>
                  <a:pt x="1372264" y="975598"/>
                </a:cubicBezTo>
                <a:cubicBezTo>
                  <a:pt x="1376480" y="977260"/>
                  <a:pt x="1381171" y="978101"/>
                  <a:pt x="1386335" y="978122"/>
                </a:cubicBezTo>
                <a:cubicBezTo>
                  <a:pt x="1392098" y="978164"/>
                  <a:pt x="1397357" y="976944"/>
                  <a:pt x="1402111" y="974462"/>
                </a:cubicBezTo>
                <a:cubicBezTo>
                  <a:pt x="1406865" y="971980"/>
                  <a:pt x="1409851" y="967983"/>
                  <a:pt x="1411071" y="962472"/>
                </a:cubicBezTo>
                <a:cubicBezTo>
                  <a:pt x="1411839" y="958223"/>
                  <a:pt x="1412449" y="950567"/>
                  <a:pt x="1412902" y="939503"/>
                </a:cubicBezTo>
                <a:cubicBezTo>
                  <a:pt x="1413354" y="928439"/>
                  <a:pt x="1413585" y="915229"/>
                  <a:pt x="1413596" y="899874"/>
                </a:cubicBezTo>
                <a:cubicBezTo>
                  <a:pt x="1413596" y="882121"/>
                  <a:pt x="1413343" y="863358"/>
                  <a:pt x="1412838" y="843586"/>
                </a:cubicBezTo>
                <a:cubicBezTo>
                  <a:pt x="1412334" y="823814"/>
                  <a:pt x="1411576" y="805051"/>
                  <a:pt x="1410567" y="787298"/>
                </a:cubicBezTo>
                <a:cubicBezTo>
                  <a:pt x="1410041" y="779989"/>
                  <a:pt x="1407180" y="774541"/>
                  <a:pt x="1401985" y="770954"/>
                </a:cubicBezTo>
                <a:cubicBezTo>
                  <a:pt x="1396789" y="767368"/>
                  <a:pt x="1390900" y="765580"/>
                  <a:pt x="1384316" y="765591"/>
                </a:cubicBezTo>
                <a:close/>
                <a:moveTo>
                  <a:pt x="5665013" y="759028"/>
                </a:moveTo>
                <a:cubicBezTo>
                  <a:pt x="5654838" y="759374"/>
                  <a:pt x="5647983" y="762889"/>
                  <a:pt x="5644445" y="769573"/>
                </a:cubicBezTo>
                <a:cubicBezTo>
                  <a:pt x="5640909" y="776257"/>
                  <a:pt x="5639139" y="784036"/>
                  <a:pt x="5639135" y="792907"/>
                </a:cubicBezTo>
                <a:cubicBezTo>
                  <a:pt x="5639132" y="801779"/>
                  <a:pt x="5639344" y="809669"/>
                  <a:pt x="5639771" y="816578"/>
                </a:cubicBezTo>
                <a:cubicBezTo>
                  <a:pt x="5646912" y="817472"/>
                  <a:pt x="5654842" y="817830"/>
                  <a:pt x="5663561" y="817651"/>
                </a:cubicBezTo>
                <a:cubicBezTo>
                  <a:pt x="5672280" y="817472"/>
                  <a:pt x="5681346" y="817451"/>
                  <a:pt x="5690759" y="817588"/>
                </a:cubicBezTo>
                <a:lnTo>
                  <a:pt x="5691263" y="780735"/>
                </a:lnTo>
                <a:cubicBezTo>
                  <a:pt x="5691021" y="773868"/>
                  <a:pt x="5688350" y="768546"/>
                  <a:pt x="5683249" y="764770"/>
                </a:cubicBezTo>
                <a:cubicBezTo>
                  <a:pt x="5678148" y="760995"/>
                  <a:pt x="5672070" y="759080"/>
                  <a:pt x="5665013" y="759028"/>
                </a:cubicBezTo>
                <a:close/>
                <a:moveTo>
                  <a:pt x="3093262" y="759028"/>
                </a:moveTo>
                <a:cubicBezTo>
                  <a:pt x="3083088" y="759374"/>
                  <a:pt x="3076232" y="762889"/>
                  <a:pt x="3072696" y="769573"/>
                </a:cubicBezTo>
                <a:cubicBezTo>
                  <a:pt x="3069159" y="776257"/>
                  <a:pt x="3067389" y="784036"/>
                  <a:pt x="3067385" y="792907"/>
                </a:cubicBezTo>
                <a:cubicBezTo>
                  <a:pt x="3067382" y="801779"/>
                  <a:pt x="3067594" y="809669"/>
                  <a:pt x="3068021" y="816578"/>
                </a:cubicBezTo>
                <a:cubicBezTo>
                  <a:pt x="3075162" y="817472"/>
                  <a:pt x="3083092" y="817830"/>
                  <a:pt x="3091811" y="817651"/>
                </a:cubicBezTo>
                <a:cubicBezTo>
                  <a:pt x="3100530" y="817472"/>
                  <a:pt x="3109595" y="817451"/>
                  <a:pt x="3119009" y="817588"/>
                </a:cubicBezTo>
                <a:lnTo>
                  <a:pt x="3119513" y="780735"/>
                </a:lnTo>
                <a:cubicBezTo>
                  <a:pt x="3119272" y="773868"/>
                  <a:pt x="3116600" y="768546"/>
                  <a:pt x="3111499" y="764770"/>
                </a:cubicBezTo>
                <a:cubicBezTo>
                  <a:pt x="3106398" y="760995"/>
                  <a:pt x="3100319" y="759080"/>
                  <a:pt x="3093262" y="759028"/>
                </a:cubicBezTo>
                <a:close/>
                <a:moveTo>
                  <a:pt x="1845488" y="759028"/>
                </a:moveTo>
                <a:cubicBezTo>
                  <a:pt x="1835313" y="759374"/>
                  <a:pt x="1828457" y="762889"/>
                  <a:pt x="1824921" y="769573"/>
                </a:cubicBezTo>
                <a:cubicBezTo>
                  <a:pt x="1821384" y="776257"/>
                  <a:pt x="1819614" y="784036"/>
                  <a:pt x="1819611" y="792907"/>
                </a:cubicBezTo>
                <a:cubicBezTo>
                  <a:pt x="1819607" y="801779"/>
                  <a:pt x="1819819" y="809669"/>
                  <a:pt x="1820247" y="816578"/>
                </a:cubicBezTo>
                <a:cubicBezTo>
                  <a:pt x="1827387" y="817472"/>
                  <a:pt x="1835317" y="817830"/>
                  <a:pt x="1844037" y="817651"/>
                </a:cubicBezTo>
                <a:cubicBezTo>
                  <a:pt x="1852755" y="817472"/>
                  <a:pt x="1861821" y="817451"/>
                  <a:pt x="1871234" y="817588"/>
                </a:cubicBezTo>
                <a:lnTo>
                  <a:pt x="1871739" y="780735"/>
                </a:lnTo>
                <a:cubicBezTo>
                  <a:pt x="1871497" y="773868"/>
                  <a:pt x="1868826" y="768546"/>
                  <a:pt x="1863725" y="764770"/>
                </a:cubicBezTo>
                <a:cubicBezTo>
                  <a:pt x="1858624" y="760995"/>
                  <a:pt x="1852544" y="759080"/>
                  <a:pt x="1845488" y="759028"/>
                </a:cubicBezTo>
                <a:close/>
                <a:moveTo>
                  <a:pt x="5448395" y="755494"/>
                </a:moveTo>
                <a:cubicBezTo>
                  <a:pt x="5442863" y="755515"/>
                  <a:pt x="5437899" y="757114"/>
                  <a:pt x="5433502" y="760290"/>
                </a:cubicBezTo>
                <a:cubicBezTo>
                  <a:pt x="5429107" y="763466"/>
                  <a:pt x="5426667" y="768094"/>
                  <a:pt x="5426182" y="774173"/>
                </a:cubicBezTo>
                <a:lnTo>
                  <a:pt x="5425173" y="844343"/>
                </a:lnTo>
                <a:cubicBezTo>
                  <a:pt x="5424920" y="859783"/>
                  <a:pt x="5425425" y="869543"/>
                  <a:pt x="5426687" y="873623"/>
                </a:cubicBezTo>
                <a:cubicBezTo>
                  <a:pt x="5427949" y="877704"/>
                  <a:pt x="5429969" y="880396"/>
                  <a:pt x="5432745" y="881700"/>
                </a:cubicBezTo>
                <a:cubicBezTo>
                  <a:pt x="5434039" y="882489"/>
                  <a:pt x="5435743" y="883183"/>
                  <a:pt x="5437857" y="883783"/>
                </a:cubicBezTo>
                <a:cubicBezTo>
                  <a:pt x="5439970" y="884382"/>
                  <a:pt x="5442305" y="884698"/>
                  <a:pt x="5444861" y="884729"/>
                </a:cubicBezTo>
                <a:cubicBezTo>
                  <a:pt x="5449047" y="884771"/>
                  <a:pt x="5452917" y="883930"/>
                  <a:pt x="5456472" y="882205"/>
                </a:cubicBezTo>
                <a:cubicBezTo>
                  <a:pt x="5460027" y="880480"/>
                  <a:pt x="5462383" y="877620"/>
                  <a:pt x="5463539" y="873623"/>
                </a:cubicBezTo>
                <a:cubicBezTo>
                  <a:pt x="5465675" y="857132"/>
                  <a:pt x="5466832" y="841399"/>
                  <a:pt x="5467010" y="826422"/>
                </a:cubicBezTo>
                <a:cubicBezTo>
                  <a:pt x="5467189" y="811446"/>
                  <a:pt x="5467210" y="794702"/>
                  <a:pt x="5467073" y="776192"/>
                </a:cubicBezTo>
                <a:cubicBezTo>
                  <a:pt x="5467621" y="768925"/>
                  <a:pt x="5466022" y="763645"/>
                  <a:pt x="5462277" y="760353"/>
                </a:cubicBezTo>
                <a:cubicBezTo>
                  <a:pt x="5458534" y="757061"/>
                  <a:pt x="5453906" y="755442"/>
                  <a:pt x="5448395" y="755494"/>
                </a:cubicBezTo>
                <a:close/>
                <a:moveTo>
                  <a:pt x="5229320" y="755494"/>
                </a:moveTo>
                <a:cubicBezTo>
                  <a:pt x="5223788" y="755515"/>
                  <a:pt x="5218824" y="757114"/>
                  <a:pt x="5214428" y="760290"/>
                </a:cubicBezTo>
                <a:cubicBezTo>
                  <a:pt x="5210032" y="763466"/>
                  <a:pt x="5207591" y="768094"/>
                  <a:pt x="5207107" y="774173"/>
                </a:cubicBezTo>
                <a:lnTo>
                  <a:pt x="5206098" y="844343"/>
                </a:lnTo>
                <a:cubicBezTo>
                  <a:pt x="5205846" y="859783"/>
                  <a:pt x="5206350" y="869543"/>
                  <a:pt x="5207613" y="873623"/>
                </a:cubicBezTo>
                <a:cubicBezTo>
                  <a:pt x="5208875" y="877704"/>
                  <a:pt x="5210894" y="880396"/>
                  <a:pt x="5213670" y="881700"/>
                </a:cubicBezTo>
                <a:cubicBezTo>
                  <a:pt x="5214964" y="882489"/>
                  <a:pt x="5216668" y="883183"/>
                  <a:pt x="5218782" y="883783"/>
                </a:cubicBezTo>
                <a:cubicBezTo>
                  <a:pt x="5220895" y="884382"/>
                  <a:pt x="5223230" y="884698"/>
                  <a:pt x="5225786" y="884729"/>
                </a:cubicBezTo>
                <a:cubicBezTo>
                  <a:pt x="5229972" y="884771"/>
                  <a:pt x="5233842" y="883930"/>
                  <a:pt x="5237397" y="882205"/>
                </a:cubicBezTo>
                <a:cubicBezTo>
                  <a:pt x="5240952" y="880480"/>
                  <a:pt x="5243307" y="877620"/>
                  <a:pt x="5244464" y="873623"/>
                </a:cubicBezTo>
                <a:cubicBezTo>
                  <a:pt x="5246600" y="857132"/>
                  <a:pt x="5247757" y="841399"/>
                  <a:pt x="5247935" y="826422"/>
                </a:cubicBezTo>
                <a:cubicBezTo>
                  <a:pt x="5248114" y="811446"/>
                  <a:pt x="5248135" y="794702"/>
                  <a:pt x="5247998" y="776192"/>
                </a:cubicBezTo>
                <a:cubicBezTo>
                  <a:pt x="5248545" y="768925"/>
                  <a:pt x="5246947" y="763645"/>
                  <a:pt x="5243203" y="760353"/>
                </a:cubicBezTo>
                <a:cubicBezTo>
                  <a:pt x="5239458" y="757061"/>
                  <a:pt x="5234831" y="755442"/>
                  <a:pt x="5229320" y="755494"/>
                </a:cubicBezTo>
                <a:close/>
                <a:moveTo>
                  <a:pt x="5104990" y="720156"/>
                </a:moveTo>
                <a:cubicBezTo>
                  <a:pt x="5110585" y="765254"/>
                  <a:pt x="5114161" y="813002"/>
                  <a:pt x="5115718" y="863401"/>
                </a:cubicBezTo>
                <a:cubicBezTo>
                  <a:pt x="5117274" y="913799"/>
                  <a:pt x="5118073" y="964323"/>
                  <a:pt x="5118116" y="1014974"/>
                </a:cubicBezTo>
                <a:cubicBezTo>
                  <a:pt x="5113341" y="1015216"/>
                  <a:pt x="5108502" y="1015363"/>
                  <a:pt x="5103601" y="1015416"/>
                </a:cubicBezTo>
                <a:cubicBezTo>
                  <a:pt x="5098701" y="1015469"/>
                  <a:pt x="5093610" y="1015490"/>
                  <a:pt x="5088331" y="1015479"/>
                </a:cubicBezTo>
                <a:cubicBezTo>
                  <a:pt x="5083009" y="1015469"/>
                  <a:pt x="5077625" y="1015490"/>
                  <a:pt x="5072177" y="1015542"/>
                </a:cubicBezTo>
                <a:cubicBezTo>
                  <a:pt x="5066728" y="1015595"/>
                  <a:pt x="5061344" y="1015742"/>
                  <a:pt x="5056022" y="1015984"/>
                </a:cubicBezTo>
                <a:cubicBezTo>
                  <a:pt x="5054024" y="972695"/>
                  <a:pt x="5052593" y="928775"/>
                  <a:pt x="5051731" y="884225"/>
                </a:cubicBezTo>
                <a:cubicBezTo>
                  <a:pt x="5050869" y="839674"/>
                  <a:pt x="5050448" y="796764"/>
                  <a:pt x="5050469" y="755494"/>
                </a:cubicBezTo>
                <a:cubicBezTo>
                  <a:pt x="5050469" y="749910"/>
                  <a:pt x="5050469" y="744293"/>
                  <a:pt x="5050469" y="738646"/>
                </a:cubicBezTo>
                <a:cubicBezTo>
                  <a:pt x="5050469" y="732998"/>
                  <a:pt x="5050469" y="727508"/>
                  <a:pt x="5050469" y="722176"/>
                </a:cubicBezTo>
                <a:cubicBezTo>
                  <a:pt x="5059871" y="721871"/>
                  <a:pt x="5069211" y="721471"/>
                  <a:pt x="5078487" y="720977"/>
                </a:cubicBezTo>
                <a:cubicBezTo>
                  <a:pt x="5087763" y="720482"/>
                  <a:pt x="5096597" y="720209"/>
                  <a:pt x="5104990" y="720156"/>
                </a:cubicBezTo>
                <a:close/>
                <a:moveTo>
                  <a:pt x="952091" y="720156"/>
                </a:moveTo>
                <a:cubicBezTo>
                  <a:pt x="957685" y="765254"/>
                  <a:pt x="961261" y="813002"/>
                  <a:pt x="962818" y="863401"/>
                </a:cubicBezTo>
                <a:cubicBezTo>
                  <a:pt x="964374" y="913799"/>
                  <a:pt x="965174" y="964323"/>
                  <a:pt x="965216" y="1014974"/>
                </a:cubicBezTo>
                <a:cubicBezTo>
                  <a:pt x="960441" y="1015216"/>
                  <a:pt x="955603" y="1015363"/>
                  <a:pt x="950702" y="1015416"/>
                </a:cubicBezTo>
                <a:cubicBezTo>
                  <a:pt x="945801" y="1015469"/>
                  <a:pt x="940711" y="1015490"/>
                  <a:pt x="935432" y="1015479"/>
                </a:cubicBezTo>
                <a:cubicBezTo>
                  <a:pt x="930109" y="1015469"/>
                  <a:pt x="924725" y="1015490"/>
                  <a:pt x="919277" y="1015542"/>
                </a:cubicBezTo>
                <a:cubicBezTo>
                  <a:pt x="913829" y="1015595"/>
                  <a:pt x="908444" y="1015742"/>
                  <a:pt x="903123" y="1015984"/>
                </a:cubicBezTo>
                <a:cubicBezTo>
                  <a:pt x="901124" y="972695"/>
                  <a:pt x="899694" y="928775"/>
                  <a:pt x="898831" y="884225"/>
                </a:cubicBezTo>
                <a:cubicBezTo>
                  <a:pt x="897969" y="839674"/>
                  <a:pt x="897548" y="796764"/>
                  <a:pt x="897569" y="755494"/>
                </a:cubicBezTo>
                <a:cubicBezTo>
                  <a:pt x="897569" y="749910"/>
                  <a:pt x="897569" y="744293"/>
                  <a:pt x="897569" y="738646"/>
                </a:cubicBezTo>
                <a:cubicBezTo>
                  <a:pt x="897569" y="732998"/>
                  <a:pt x="897569" y="727508"/>
                  <a:pt x="897569" y="722176"/>
                </a:cubicBezTo>
                <a:cubicBezTo>
                  <a:pt x="906972" y="721871"/>
                  <a:pt x="916311" y="721471"/>
                  <a:pt x="925587" y="720977"/>
                </a:cubicBezTo>
                <a:cubicBezTo>
                  <a:pt x="934863" y="720482"/>
                  <a:pt x="943698" y="720209"/>
                  <a:pt x="952091" y="720156"/>
                </a:cubicBezTo>
                <a:close/>
                <a:moveTo>
                  <a:pt x="3774081" y="718137"/>
                </a:moveTo>
                <a:cubicBezTo>
                  <a:pt x="3784614" y="718053"/>
                  <a:pt x="3795408" y="718726"/>
                  <a:pt x="3806465" y="720156"/>
                </a:cubicBezTo>
                <a:cubicBezTo>
                  <a:pt x="3817521" y="721587"/>
                  <a:pt x="3827231" y="724279"/>
                  <a:pt x="3835595" y="728234"/>
                </a:cubicBezTo>
                <a:cubicBezTo>
                  <a:pt x="3843959" y="732188"/>
                  <a:pt x="3849368" y="737909"/>
                  <a:pt x="3851824" y="745398"/>
                </a:cubicBezTo>
                <a:cubicBezTo>
                  <a:pt x="3855400" y="758502"/>
                  <a:pt x="3857461" y="770281"/>
                  <a:pt x="3858008" y="780735"/>
                </a:cubicBezTo>
                <a:cubicBezTo>
                  <a:pt x="3858555" y="791190"/>
                  <a:pt x="3858849" y="803474"/>
                  <a:pt x="3858891" y="817588"/>
                </a:cubicBezTo>
                <a:cubicBezTo>
                  <a:pt x="3859057" y="825733"/>
                  <a:pt x="3859175" y="834683"/>
                  <a:pt x="3859246" y="844437"/>
                </a:cubicBezTo>
                <a:cubicBezTo>
                  <a:pt x="3859318" y="854191"/>
                  <a:pt x="3859362" y="866356"/>
                  <a:pt x="3859378" y="880934"/>
                </a:cubicBezTo>
                <a:cubicBezTo>
                  <a:pt x="3859393" y="895511"/>
                  <a:pt x="3859399" y="914109"/>
                  <a:pt x="3859396" y="936726"/>
                </a:cubicBezTo>
                <a:cubicBezTo>
                  <a:pt x="3859459" y="949684"/>
                  <a:pt x="3859207" y="960748"/>
                  <a:pt x="3858639" y="969919"/>
                </a:cubicBezTo>
                <a:cubicBezTo>
                  <a:pt x="3858071" y="979090"/>
                  <a:pt x="3856809" y="985863"/>
                  <a:pt x="3854853" y="990238"/>
                </a:cubicBezTo>
                <a:cubicBezTo>
                  <a:pt x="3848921" y="1002238"/>
                  <a:pt x="3839077" y="1010042"/>
                  <a:pt x="3825321" y="1013649"/>
                </a:cubicBezTo>
                <a:cubicBezTo>
                  <a:pt x="3811564" y="1017256"/>
                  <a:pt x="3794652" y="1018876"/>
                  <a:pt x="3774586" y="1018508"/>
                </a:cubicBezTo>
                <a:cubicBezTo>
                  <a:pt x="3765234" y="1018682"/>
                  <a:pt x="3754601" y="1017997"/>
                  <a:pt x="3742688" y="1016451"/>
                </a:cubicBezTo>
                <a:cubicBezTo>
                  <a:pt x="3730775" y="1014906"/>
                  <a:pt x="3720180" y="1011453"/>
                  <a:pt x="3710903" y="1006093"/>
                </a:cubicBezTo>
                <a:cubicBezTo>
                  <a:pt x="3701626" y="1000733"/>
                  <a:pt x="3696266" y="992419"/>
                  <a:pt x="3694823" y="981151"/>
                </a:cubicBezTo>
                <a:cubicBezTo>
                  <a:pt x="3693130" y="962409"/>
                  <a:pt x="3692099" y="943478"/>
                  <a:pt x="3691731" y="924358"/>
                </a:cubicBezTo>
                <a:cubicBezTo>
                  <a:pt x="3691363" y="905238"/>
                  <a:pt x="3691216" y="886307"/>
                  <a:pt x="3691290" y="867565"/>
                </a:cubicBezTo>
                <a:cubicBezTo>
                  <a:pt x="3691006" y="850896"/>
                  <a:pt x="3690690" y="835267"/>
                  <a:pt x="3690343" y="820680"/>
                </a:cubicBezTo>
                <a:cubicBezTo>
                  <a:pt x="3689996" y="806092"/>
                  <a:pt x="3689807" y="791095"/>
                  <a:pt x="3689775" y="775687"/>
                </a:cubicBezTo>
                <a:cubicBezTo>
                  <a:pt x="3689775" y="770723"/>
                  <a:pt x="3689775" y="765507"/>
                  <a:pt x="3689775" y="760038"/>
                </a:cubicBezTo>
                <a:cubicBezTo>
                  <a:pt x="3690490" y="744798"/>
                  <a:pt x="3696380" y="734386"/>
                  <a:pt x="3707444" y="728802"/>
                </a:cubicBezTo>
                <a:cubicBezTo>
                  <a:pt x="3718508" y="723217"/>
                  <a:pt x="3731970" y="719999"/>
                  <a:pt x="3747830" y="719147"/>
                </a:cubicBezTo>
                <a:cubicBezTo>
                  <a:pt x="3751164" y="718884"/>
                  <a:pt x="3755097" y="718652"/>
                  <a:pt x="3759630" y="718453"/>
                </a:cubicBezTo>
                <a:cubicBezTo>
                  <a:pt x="3764163" y="718253"/>
                  <a:pt x="3768980" y="718148"/>
                  <a:pt x="3774081" y="718137"/>
                </a:cubicBezTo>
                <a:close/>
                <a:moveTo>
                  <a:pt x="2154831" y="718137"/>
                </a:moveTo>
                <a:cubicBezTo>
                  <a:pt x="2165364" y="718053"/>
                  <a:pt x="2176159" y="718726"/>
                  <a:pt x="2187215" y="720156"/>
                </a:cubicBezTo>
                <a:cubicBezTo>
                  <a:pt x="2198271" y="721587"/>
                  <a:pt x="2207981" y="724279"/>
                  <a:pt x="2216344" y="728234"/>
                </a:cubicBezTo>
                <a:cubicBezTo>
                  <a:pt x="2224709" y="732188"/>
                  <a:pt x="2230118" y="737909"/>
                  <a:pt x="2232574" y="745398"/>
                </a:cubicBezTo>
                <a:cubicBezTo>
                  <a:pt x="2236150" y="758502"/>
                  <a:pt x="2238212" y="770281"/>
                  <a:pt x="2238758" y="780735"/>
                </a:cubicBezTo>
                <a:cubicBezTo>
                  <a:pt x="2239305" y="791190"/>
                  <a:pt x="2239599" y="803474"/>
                  <a:pt x="2239641" y="817588"/>
                </a:cubicBezTo>
                <a:cubicBezTo>
                  <a:pt x="2239807" y="825733"/>
                  <a:pt x="2239925" y="834683"/>
                  <a:pt x="2239998" y="844437"/>
                </a:cubicBezTo>
                <a:cubicBezTo>
                  <a:pt x="2240069" y="854191"/>
                  <a:pt x="2240112" y="866356"/>
                  <a:pt x="2240128" y="880934"/>
                </a:cubicBezTo>
                <a:cubicBezTo>
                  <a:pt x="2240143" y="895511"/>
                  <a:pt x="2240149" y="914109"/>
                  <a:pt x="2240146" y="936726"/>
                </a:cubicBezTo>
                <a:cubicBezTo>
                  <a:pt x="2240210" y="949684"/>
                  <a:pt x="2239957" y="960748"/>
                  <a:pt x="2239389" y="969919"/>
                </a:cubicBezTo>
                <a:cubicBezTo>
                  <a:pt x="2238821" y="979090"/>
                  <a:pt x="2237559" y="985863"/>
                  <a:pt x="2235604" y="990238"/>
                </a:cubicBezTo>
                <a:cubicBezTo>
                  <a:pt x="2229671" y="1002238"/>
                  <a:pt x="2219828" y="1010042"/>
                  <a:pt x="2206071" y="1013649"/>
                </a:cubicBezTo>
                <a:cubicBezTo>
                  <a:pt x="2192315" y="1017256"/>
                  <a:pt x="2175403" y="1018876"/>
                  <a:pt x="2155336" y="1018508"/>
                </a:cubicBezTo>
                <a:cubicBezTo>
                  <a:pt x="2145984" y="1018682"/>
                  <a:pt x="2135352" y="1017997"/>
                  <a:pt x="2123438" y="1016451"/>
                </a:cubicBezTo>
                <a:cubicBezTo>
                  <a:pt x="2111525" y="1014906"/>
                  <a:pt x="2100930" y="1011453"/>
                  <a:pt x="2091653" y="1006093"/>
                </a:cubicBezTo>
                <a:cubicBezTo>
                  <a:pt x="2082376" y="1000733"/>
                  <a:pt x="2077016" y="992419"/>
                  <a:pt x="2075573" y="981151"/>
                </a:cubicBezTo>
                <a:cubicBezTo>
                  <a:pt x="2073881" y="962409"/>
                  <a:pt x="2072850" y="943478"/>
                  <a:pt x="2072481" y="924358"/>
                </a:cubicBezTo>
                <a:cubicBezTo>
                  <a:pt x="2072114" y="905238"/>
                  <a:pt x="2071966" y="886307"/>
                  <a:pt x="2072039" y="867565"/>
                </a:cubicBezTo>
                <a:cubicBezTo>
                  <a:pt x="2071756" y="850896"/>
                  <a:pt x="2071440" y="835267"/>
                  <a:pt x="2071094" y="820680"/>
                </a:cubicBezTo>
                <a:cubicBezTo>
                  <a:pt x="2070746" y="806092"/>
                  <a:pt x="2070557" y="791095"/>
                  <a:pt x="2070526" y="775687"/>
                </a:cubicBezTo>
                <a:cubicBezTo>
                  <a:pt x="2070526" y="770723"/>
                  <a:pt x="2070526" y="765507"/>
                  <a:pt x="2070526" y="760038"/>
                </a:cubicBezTo>
                <a:cubicBezTo>
                  <a:pt x="2071241" y="744798"/>
                  <a:pt x="2077130" y="734386"/>
                  <a:pt x="2088194" y="728802"/>
                </a:cubicBezTo>
                <a:cubicBezTo>
                  <a:pt x="2099258" y="723217"/>
                  <a:pt x="2112721" y="719999"/>
                  <a:pt x="2128580" y="719147"/>
                </a:cubicBezTo>
                <a:cubicBezTo>
                  <a:pt x="2131914" y="718884"/>
                  <a:pt x="2135847" y="718652"/>
                  <a:pt x="2140380" y="718453"/>
                </a:cubicBezTo>
                <a:cubicBezTo>
                  <a:pt x="2144914" y="718253"/>
                  <a:pt x="2149730" y="718148"/>
                  <a:pt x="2154831" y="718137"/>
                </a:cubicBezTo>
                <a:close/>
                <a:moveTo>
                  <a:pt x="1383306" y="718137"/>
                </a:moveTo>
                <a:cubicBezTo>
                  <a:pt x="1393839" y="718053"/>
                  <a:pt x="1404633" y="718726"/>
                  <a:pt x="1415690" y="720156"/>
                </a:cubicBezTo>
                <a:cubicBezTo>
                  <a:pt x="1426746" y="721587"/>
                  <a:pt x="1436456" y="724279"/>
                  <a:pt x="1444820" y="728234"/>
                </a:cubicBezTo>
                <a:cubicBezTo>
                  <a:pt x="1453184" y="732188"/>
                  <a:pt x="1458593" y="737909"/>
                  <a:pt x="1461049" y="745398"/>
                </a:cubicBezTo>
                <a:cubicBezTo>
                  <a:pt x="1464625" y="758502"/>
                  <a:pt x="1466687" y="770281"/>
                  <a:pt x="1467234" y="780735"/>
                </a:cubicBezTo>
                <a:cubicBezTo>
                  <a:pt x="1467780" y="791190"/>
                  <a:pt x="1468075" y="803474"/>
                  <a:pt x="1468116" y="817588"/>
                </a:cubicBezTo>
                <a:cubicBezTo>
                  <a:pt x="1468282" y="825733"/>
                  <a:pt x="1468401" y="834683"/>
                  <a:pt x="1468472" y="844437"/>
                </a:cubicBezTo>
                <a:cubicBezTo>
                  <a:pt x="1468543" y="854191"/>
                  <a:pt x="1468587" y="866356"/>
                  <a:pt x="1468603" y="880934"/>
                </a:cubicBezTo>
                <a:cubicBezTo>
                  <a:pt x="1468618" y="895511"/>
                  <a:pt x="1468624" y="914109"/>
                  <a:pt x="1468621" y="936726"/>
                </a:cubicBezTo>
                <a:cubicBezTo>
                  <a:pt x="1468684" y="949684"/>
                  <a:pt x="1468432" y="960748"/>
                  <a:pt x="1467865" y="969919"/>
                </a:cubicBezTo>
                <a:cubicBezTo>
                  <a:pt x="1467297" y="979090"/>
                  <a:pt x="1466034" y="985863"/>
                  <a:pt x="1464078" y="990238"/>
                </a:cubicBezTo>
                <a:cubicBezTo>
                  <a:pt x="1458146" y="1002238"/>
                  <a:pt x="1448303" y="1010042"/>
                  <a:pt x="1434546" y="1013649"/>
                </a:cubicBezTo>
                <a:cubicBezTo>
                  <a:pt x="1420789" y="1017256"/>
                  <a:pt x="1403878" y="1018876"/>
                  <a:pt x="1383811" y="1018508"/>
                </a:cubicBezTo>
                <a:cubicBezTo>
                  <a:pt x="1374459" y="1018682"/>
                  <a:pt x="1363827" y="1017997"/>
                  <a:pt x="1351913" y="1016451"/>
                </a:cubicBezTo>
                <a:cubicBezTo>
                  <a:pt x="1340000" y="1014906"/>
                  <a:pt x="1329405" y="1011453"/>
                  <a:pt x="1320128" y="1006093"/>
                </a:cubicBezTo>
                <a:cubicBezTo>
                  <a:pt x="1310851" y="1000733"/>
                  <a:pt x="1305492" y="992419"/>
                  <a:pt x="1304048" y="981151"/>
                </a:cubicBezTo>
                <a:cubicBezTo>
                  <a:pt x="1302355" y="962409"/>
                  <a:pt x="1301324" y="943478"/>
                  <a:pt x="1300957" y="924358"/>
                </a:cubicBezTo>
                <a:cubicBezTo>
                  <a:pt x="1300589" y="905238"/>
                  <a:pt x="1300441" y="886307"/>
                  <a:pt x="1300515" y="867565"/>
                </a:cubicBezTo>
                <a:cubicBezTo>
                  <a:pt x="1300231" y="850896"/>
                  <a:pt x="1299915" y="835267"/>
                  <a:pt x="1299568" y="820680"/>
                </a:cubicBezTo>
                <a:cubicBezTo>
                  <a:pt x="1299221" y="806092"/>
                  <a:pt x="1299032" y="791095"/>
                  <a:pt x="1299000" y="775687"/>
                </a:cubicBezTo>
                <a:cubicBezTo>
                  <a:pt x="1299000" y="770723"/>
                  <a:pt x="1299000" y="765507"/>
                  <a:pt x="1299000" y="760038"/>
                </a:cubicBezTo>
                <a:cubicBezTo>
                  <a:pt x="1299715" y="744798"/>
                  <a:pt x="1305605" y="734386"/>
                  <a:pt x="1316669" y="728802"/>
                </a:cubicBezTo>
                <a:cubicBezTo>
                  <a:pt x="1327734" y="723217"/>
                  <a:pt x="1341195" y="719999"/>
                  <a:pt x="1357055" y="719147"/>
                </a:cubicBezTo>
                <a:cubicBezTo>
                  <a:pt x="1360390" y="718884"/>
                  <a:pt x="1364323" y="718652"/>
                  <a:pt x="1368855" y="718453"/>
                </a:cubicBezTo>
                <a:cubicBezTo>
                  <a:pt x="1373388" y="718253"/>
                  <a:pt x="1378205" y="718148"/>
                  <a:pt x="1383306" y="718137"/>
                </a:cubicBezTo>
                <a:close/>
                <a:moveTo>
                  <a:pt x="5669556" y="717632"/>
                </a:moveTo>
                <a:cubicBezTo>
                  <a:pt x="5680599" y="717464"/>
                  <a:pt x="5690821" y="718810"/>
                  <a:pt x="5700224" y="721671"/>
                </a:cubicBezTo>
                <a:cubicBezTo>
                  <a:pt x="5709626" y="724532"/>
                  <a:pt x="5717073" y="729916"/>
                  <a:pt x="5722563" y="737825"/>
                </a:cubicBezTo>
                <a:cubicBezTo>
                  <a:pt x="5727990" y="746292"/>
                  <a:pt x="5731649" y="756241"/>
                  <a:pt x="5733543" y="767673"/>
                </a:cubicBezTo>
                <a:cubicBezTo>
                  <a:pt x="5735436" y="779105"/>
                  <a:pt x="5736319" y="791200"/>
                  <a:pt x="5736193" y="803957"/>
                </a:cubicBezTo>
                <a:cubicBezTo>
                  <a:pt x="5736130" y="813854"/>
                  <a:pt x="5735877" y="823719"/>
                  <a:pt x="5735436" y="833553"/>
                </a:cubicBezTo>
                <a:cubicBezTo>
                  <a:pt x="5734994" y="843386"/>
                  <a:pt x="5734741" y="852873"/>
                  <a:pt x="5734678" y="862012"/>
                </a:cubicBezTo>
                <a:lnTo>
                  <a:pt x="5733669" y="873118"/>
                </a:lnTo>
                <a:cubicBezTo>
                  <a:pt x="5718671" y="873518"/>
                  <a:pt x="5702727" y="873728"/>
                  <a:pt x="5685836" y="873749"/>
                </a:cubicBezTo>
                <a:cubicBezTo>
                  <a:pt x="5668946" y="873770"/>
                  <a:pt x="5653254" y="874233"/>
                  <a:pt x="5638762" y="875138"/>
                </a:cubicBezTo>
                <a:cubicBezTo>
                  <a:pt x="5639264" y="882835"/>
                  <a:pt x="5639494" y="891953"/>
                  <a:pt x="5639453" y="902492"/>
                </a:cubicBezTo>
                <a:cubicBezTo>
                  <a:pt x="5639413" y="913031"/>
                  <a:pt x="5640130" y="923233"/>
                  <a:pt x="5641604" y="933099"/>
                </a:cubicBezTo>
                <a:cubicBezTo>
                  <a:pt x="5643077" y="942965"/>
                  <a:pt x="5646337" y="950737"/>
                  <a:pt x="5651382" y="956414"/>
                </a:cubicBezTo>
                <a:cubicBezTo>
                  <a:pt x="5662373" y="961021"/>
                  <a:pt x="5673963" y="963671"/>
                  <a:pt x="5686152" y="964365"/>
                </a:cubicBezTo>
                <a:cubicBezTo>
                  <a:pt x="5698341" y="965060"/>
                  <a:pt x="5710310" y="964933"/>
                  <a:pt x="5722058" y="963987"/>
                </a:cubicBezTo>
                <a:lnTo>
                  <a:pt x="5722563" y="1020527"/>
                </a:lnTo>
                <a:cubicBezTo>
                  <a:pt x="5716462" y="1021053"/>
                  <a:pt x="5710110" y="1021516"/>
                  <a:pt x="5703506" y="1021916"/>
                </a:cubicBezTo>
                <a:cubicBezTo>
                  <a:pt x="5696900" y="1022315"/>
                  <a:pt x="5690296" y="1022525"/>
                  <a:pt x="5683691" y="1022547"/>
                </a:cubicBezTo>
                <a:cubicBezTo>
                  <a:pt x="5669051" y="1022673"/>
                  <a:pt x="5655421" y="1021411"/>
                  <a:pt x="5642800" y="1018760"/>
                </a:cubicBezTo>
                <a:cubicBezTo>
                  <a:pt x="5630180" y="1016110"/>
                  <a:pt x="5620083" y="1011314"/>
                  <a:pt x="5612511" y="1004373"/>
                </a:cubicBezTo>
                <a:cubicBezTo>
                  <a:pt x="5600731" y="991826"/>
                  <a:pt x="5592991" y="974388"/>
                  <a:pt x="5589289" y="952060"/>
                </a:cubicBezTo>
                <a:cubicBezTo>
                  <a:pt x="5585587" y="929732"/>
                  <a:pt x="5583904" y="906616"/>
                  <a:pt x="5584241" y="882710"/>
                </a:cubicBezTo>
                <a:cubicBezTo>
                  <a:pt x="5584261" y="877914"/>
                  <a:pt x="5584345" y="873245"/>
                  <a:pt x="5584493" y="868701"/>
                </a:cubicBezTo>
                <a:cubicBezTo>
                  <a:pt x="5584640" y="864158"/>
                  <a:pt x="5584724" y="859741"/>
                  <a:pt x="5584745" y="855450"/>
                </a:cubicBezTo>
                <a:cubicBezTo>
                  <a:pt x="5584745" y="850117"/>
                  <a:pt x="5584745" y="844501"/>
                  <a:pt x="5584745" y="838601"/>
                </a:cubicBezTo>
                <a:cubicBezTo>
                  <a:pt x="5584745" y="832701"/>
                  <a:pt x="5584745" y="826706"/>
                  <a:pt x="5584745" y="820617"/>
                </a:cubicBezTo>
                <a:cubicBezTo>
                  <a:pt x="5584124" y="798320"/>
                  <a:pt x="5585996" y="777664"/>
                  <a:pt x="5590361" y="758649"/>
                </a:cubicBezTo>
                <a:cubicBezTo>
                  <a:pt x="5594726" y="739634"/>
                  <a:pt x="5605306" y="727308"/>
                  <a:pt x="5622102" y="721671"/>
                </a:cubicBezTo>
                <a:cubicBezTo>
                  <a:pt x="5629254" y="720840"/>
                  <a:pt x="5636910" y="719978"/>
                  <a:pt x="5645072" y="719084"/>
                </a:cubicBezTo>
                <a:cubicBezTo>
                  <a:pt x="5653234" y="718190"/>
                  <a:pt x="5661394" y="717706"/>
                  <a:pt x="5669556" y="717632"/>
                </a:cubicBezTo>
                <a:close/>
                <a:moveTo>
                  <a:pt x="3097806" y="717632"/>
                </a:moveTo>
                <a:cubicBezTo>
                  <a:pt x="3108849" y="717464"/>
                  <a:pt x="3119072" y="718810"/>
                  <a:pt x="3128474" y="721671"/>
                </a:cubicBezTo>
                <a:cubicBezTo>
                  <a:pt x="3137876" y="724532"/>
                  <a:pt x="3145322" y="729916"/>
                  <a:pt x="3150812" y="737825"/>
                </a:cubicBezTo>
                <a:cubicBezTo>
                  <a:pt x="3156239" y="746292"/>
                  <a:pt x="3159899" y="756241"/>
                  <a:pt x="3161792" y="767673"/>
                </a:cubicBezTo>
                <a:cubicBezTo>
                  <a:pt x="3163685" y="779105"/>
                  <a:pt x="3164569" y="791200"/>
                  <a:pt x="3164443" y="803957"/>
                </a:cubicBezTo>
                <a:cubicBezTo>
                  <a:pt x="3164380" y="813854"/>
                  <a:pt x="3164127" y="823719"/>
                  <a:pt x="3163685" y="833553"/>
                </a:cubicBezTo>
                <a:cubicBezTo>
                  <a:pt x="3163244" y="843386"/>
                  <a:pt x="3162991" y="852873"/>
                  <a:pt x="3162928" y="862012"/>
                </a:cubicBezTo>
                <a:lnTo>
                  <a:pt x="3161919" y="873118"/>
                </a:lnTo>
                <a:cubicBezTo>
                  <a:pt x="3146921" y="873518"/>
                  <a:pt x="3130977" y="873728"/>
                  <a:pt x="3114086" y="873749"/>
                </a:cubicBezTo>
                <a:cubicBezTo>
                  <a:pt x="3097196" y="873770"/>
                  <a:pt x="3081504" y="874233"/>
                  <a:pt x="3067011" y="875138"/>
                </a:cubicBezTo>
                <a:cubicBezTo>
                  <a:pt x="3067513" y="882835"/>
                  <a:pt x="3067744" y="891953"/>
                  <a:pt x="3067703" y="902492"/>
                </a:cubicBezTo>
                <a:cubicBezTo>
                  <a:pt x="3067663" y="913031"/>
                  <a:pt x="3068380" y="923233"/>
                  <a:pt x="3069853" y="933099"/>
                </a:cubicBezTo>
                <a:cubicBezTo>
                  <a:pt x="3071327" y="942965"/>
                  <a:pt x="3074587" y="950737"/>
                  <a:pt x="3079632" y="956414"/>
                </a:cubicBezTo>
                <a:cubicBezTo>
                  <a:pt x="3090622" y="961021"/>
                  <a:pt x="3102212" y="963671"/>
                  <a:pt x="3114402" y="964365"/>
                </a:cubicBezTo>
                <a:cubicBezTo>
                  <a:pt x="3126591" y="965060"/>
                  <a:pt x="3138560" y="964933"/>
                  <a:pt x="3150308" y="963987"/>
                </a:cubicBezTo>
                <a:lnTo>
                  <a:pt x="3150812" y="1020527"/>
                </a:lnTo>
                <a:cubicBezTo>
                  <a:pt x="3144712" y="1021053"/>
                  <a:pt x="3138360" y="1021516"/>
                  <a:pt x="3131755" y="1021916"/>
                </a:cubicBezTo>
                <a:cubicBezTo>
                  <a:pt x="3125150" y="1022315"/>
                  <a:pt x="3118546" y="1022525"/>
                  <a:pt x="3111941" y="1022547"/>
                </a:cubicBezTo>
                <a:cubicBezTo>
                  <a:pt x="3097301" y="1022673"/>
                  <a:pt x="3083671" y="1021411"/>
                  <a:pt x="3071050" y="1018760"/>
                </a:cubicBezTo>
                <a:cubicBezTo>
                  <a:pt x="3058430" y="1016110"/>
                  <a:pt x="3048333" y="1011314"/>
                  <a:pt x="3040760" y="1004373"/>
                </a:cubicBezTo>
                <a:cubicBezTo>
                  <a:pt x="3028981" y="991826"/>
                  <a:pt x="3021241" y="974388"/>
                  <a:pt x="3017539" y="952060"/>
                </a:cubicBezTo>
                <a:cubicBezTo>
                  <a:pt x="3013836" y="929732"/>
                  <a:pt x="3012154" y="906616"/>
                  <a:pt x="3012490" y="882710"/>
                </a:cubicBezTo>
                <a:cubicBezTo>
                  <a:pt x="3012511" y="877914"/>
                  <a:pt x="3012596" y="873245"/>
                  <a:pt x="3012743" y="868701"/>
                </a:cubicBezTo>
                <a:cubicBezTo>
                  <a:pt x="3012890" y="864158"/>
                  <a:pt x="3012974" y="859741"/>
                  <a:pt x="3012995" y="855450"/>
                </a:cubicBezTo>
                <a:cubicBezTo>
                  <a:pt x="3012995" y="850117"/>
                  <a:pt x="3012995" y="844501"/>
                  <a:pt x="3012995" y="838601"/>
                </a:cubicBezTo>
                <a:cubicBezTo>
                  <a:pt x="3012995" y="832701"/>
                  <a:pt x="3012995" y="826706"/>
                  <a:pt x="3012995" y="820617"/>
                </a:cubicBezTo>
                <a:cubicBezTo>
                  <a:pt x="3012375" y="798320"/>
                  <a:pt x="3014247" y="777664"/>
                  <a:pt x="3018611" y="758649"/>
                </a:cubicBezTo>
                <a:cubicBezTo>
                  <a:pt x="3022976" y="739634"/>
                  <a:pt x="3033556" y="727308"/>
                  <a:pt x="3050352" y="721671"/>
                </a:cubicBezTo>
                <a:cubicBezTo>
                  <a:pt x="3057504" y="720840"/>
                  <a:pt x="3065160" y="719978"/>
                  <a:pt x="3073322" y="719084"/>
                </a:cubicBezTo>
                <a:cubicBezTo>
                  <a:pt x="3081483" y="718190"/>
                  <a:pt x="3089645" y="717706"/>
                  <a:pt x="3097806" y="717632"/>
                </a:cubicBezTo>
                <a:close/>
                <a:moveTo>
                  <a:pt x="1850031" y="717632"/>
                </a:moveTo>
                <a:cubicBezTo>
                  <a:pt x="1861075" y="717464"/>
                  <a:pt x="1871297" y="718810"/>
                  <a:pt x="1880700" y="721671"/>
                </a:cubicBezTo>
                <a:cubicBezTo>
                  <a:pt x="1890101" y="724532"/>
                  <a:pt x="1897548" y="729916"/>
                  <a:pt x="1903038" y="737825"/>
                </a:cubicBezTo>
                <a:cubicBezTo>
                  <a:pt x="1908465" y="746292"/>
                  <a:pt x="1912125" y="756241"/>
                  <a:pt x="1914018" y="767673"/>
                </a:cubicBezTo>
                <a:cubicBezTo>
                  <a:pt x="1915911" y="779105"/>
                  <a:pt x="1916795" y="791200"/>
                  <a:pt x="1916668" y="803957"/>
                </a:cubicBezTo>
                <a:cubicBezTo>
                  <a:pt x="1916605" y="813854"/>
                  <a:pt x="1916352" y="823719"/>
                  <a:pt x="1915911" y="833553"/>
                </a:cubicBezTo>
                <a:cubicBezTo>
                  <a:pt x="1915469" y="843386"/>
                  <a:pt x="1915217" y="852873"/>
                  <a:pt x="1915154" y="862012"/>
                </a:cubicBezTo>
                <a:lnTo>
                  <a:pt x="1914144" y="873118"/>
                </a:lnTo>
                <a:cubicBezTo>
                  <a:pt x="1899147" y="873518"/>
                  <a:pt x="1883202" y="873728"/>
                  <a:pt x="1866312" y="873749"/>
                </a:cubicBezTo>
                <a:cubicBezTo>
                  <a:pt x="1849421" y="873770"/>
                  <a:pt x="1833729" y="874233"/>
                  <a:pt x="1819237" y="875138"/>
                </a:cubicBezTo>
                <a:cubicBezTo>
                  <a:pt x="1819738" y="882835"/>
                  <a:pt x="1819969" y="891953"/>
                  <a:pt x="1819929" y="902492"/>
                </a:cubicBezTo>
                <a:cubicBezTo>
                  <a:pt x="1819888" y="913031"/>
                  <a:pt x="1820605" y="923233"/>
                  <a:pt x="1822079" y="933099"/>
                </a:cubicBezTo>
                <a:cubicBezTo>
                  <a:pt x="1823553" y="942965"/>
                  <a:pt x="1826813" y="950737"/>
                  <a:pt x="1831857" y="956414"/>
                </a:cubicBezTo>
                <a:cubicBezTo>
                  <a:pt x="1842848" y="961021"/>
                  <a:pt x="1854438" y="963671"/>
                  <a:pt x="1866627" y="964365"/>
                </a:cubicBezTo>
                <a:cubicBezTo>
                  <a:pt x="1878817" y="965060"/>
                  <a:pt x="1890785" y="964933"/>
                  <a:pt x="1902533" y="963987"/>
                </a:cubicBezTo>
                <a:lnTo>
                  <a:pt x="1903038" y="1020527"/>
                </a:lnTo>
                <a:cubicBezTo>
                  <a:pt x="1896938" y="1021053"/>
                  <a:pt x="1890585" y="1021516"/>
                  <a:pt x="1883980" y="1021916"/>
                </a:cubicBezTo>
                <a:cubicBezTo>
                  <a:pt x="1877376" y="1022315"/>
                  <a:pt x="1870771" y="1022525"/>
                  <a:pt x="1864166" y="1022547"/>
                </a:cubicBezTo>
                <a:cubicBezTo>
                  <a:pt x="1849526" y="1022673"/>
                  <a:pt x="1835896" y="1021411"/>
                  <a:pt x="1823275" y="1018760"/>
                </a:cubicBezTo>
                <a:cubicBezTo>
                  <a:pt x="1810655" y="1016110"/>
                  <a:pt x="1800559" y="1011314"/>
                  <a:pt x="1792986" y="1004373"/>
                </a:cubicBezTo>
                <a:cubicBezTo>
                  <a:pt x="1781206" y="991826"/>
                  <a:pt x="1773466" y="974388"/>
                  <a:pt x="1769764" y="952060"/>
                </a:cubicBezTo>
                <a:cubicBezTo>
                  <a:pt x="1766062" y="929732"/>
                  <a:pt x="1764379" y="906616"/>
                  <a:pt x="1764716" y="882710"/>
                </a:cubicBezTo>
                <a:cubicBezTo>
                  <a:pt x="1764737" y="877914"/>
                  <a:pt x="1764821" y="873245"/>
                  <a:pt x="1764968" y="868701"/>
                </a:cubicBezTo>
                <a:cubicBezTo>
                  <a:pt x="1765116" y="864158"/>
                  <a:pt x="1765200" y="859741"/>
                  <a:pt x="1765221" y="855450"/>
                </a:cubicBezTo>
                <a:cubicBezTo>
                  <a:pt x="1765221" y="850117"/>
                  <a:pt x="1765221" y="844501"/>
                  <a:pt x="1765221" y="838601"/>
                </a:cubicBezTo>
                <a:cubicBezTo>
                  <a:pt x="1765221" y="832701"/>
                  <a:pt x="1765221" y="826706"/>
                  <a:pt x="1765221" y="820617"/>
                </a:cubicBezTo>
                <a:cubicBezTo>
                  <a:pt x="1764600" y="798320"/>
                  <a:pt x="1766472" y="777664"/>
                  <a:pt x="1770837" y="758649"/>
                </a:cubicBezTo>
                <a:cubicBezTo>
                  <a:pt x="1775201" y="739634"/>
                  <a:pt x="1785782" y="727308"/>
                  <a:pt x="1802577" y="721671"/>
                </a:cubicBezTo>
                <a:cubicBezTo>
                  <a:pt x="1809730" y="720840"/>
                  <a:pt x="1817386" y="719978"/>
                  <a:pt x="1825547" y="719084"/>
                </a:cubicBezTo>
                <a:cubicBezTo>
                  <a:pt x="1833708" y="718190"/>
                  <a:pt x="1841870" y="717706"/>
                  <a:pt x="1850031" y="717632"/>
                </a:cubicBezTo>
                <a:close/>
                <a:moveTo>
                  <a:pt x="1591713" y="710565"/>
                </a:moveTo>
                <a:cubicBezTo>
                  <a:pt x="1591503" y="716896"/>
                  <a:pt x="1591545" y="722912"/>
                  <a:pt x="1591840" y="728612"/>
                </a:cubicBezTo>
                <a:cubicBezTo>
                  <a:pt x="1592134" y="734313"/>
                  <a:pt x="1592429" y="739571"/>
                  <a:pt x="1592723" y="744388"/>
                </a:cubicBezTo>
                <a:cubicBezTo>
                  <a:pt x="1602872" y="738961"/>
                  <a:pt x="1613620" y="733660"/>
                  <a:pt x="1624969" y="728486"/>
                </a:cubicBezTo>
                <a:cubicBezTo>
                  <a:pt x="1636316" y="723312"/>
                  <a:pt x="1647948" y="720535"/>
                  <a:pt x="1659864" y="720156"/>
                </a:cubicBezTo>
                <a:cubicBezTo>
                  <a:pt x="1664429" y="720135"/>
                  <a:pt x="1669057" y="720682"/>
                  <a:pt x="1673747" y="721797"/>
                </a:cubicBezTo>
                <a:cubicBezTo>
                  <a:pt x="1678438" y="722912"/>
                  <a:pt x="1683065" y="724721"/>
                  <a:pt x="1687630" y="727224"/>
                </a:cubicBezTo>
                <a:cubicBezTo>
                  <a:pt x="1699146" y="738856"/>
                  <a:pt x="1706656" y="752697"/>
                  <a:pt x="1710158" y="768746"/>
                </a:cubicBezTo>
                <a:cubicBezTo>
                  <a:pt x="1713660" y="784795"/>
                  <a:pt x="1715237" y="801412"/>
                  <a:pt x="1714890" y="818597"/>
                </a:cubicBezTo>
                <a:cubicBezTo>
                  <a:pt x="1714869" y="825181"/>
                  <a:pt x="1714785" y="831702"/>
                  <a:pt x="1714638" y="838159"/>
                </a:cubicBezTo>
                <a:cubicBezTo>
                  <a:pt x="1714491" y="844617"/>
                  <a:pt x="1714407" y="850885"/>
                  <a:pt x="1714386" y="856964"/>
                </a:cubicBezTo>
                <a:cubicBezTo>
                  <a:pt x="1714449" y="873644"/>
                  <a:pt x="1714701" y="891145"/>
                  <a:pt x="1715143" y="909466"/>
                </a:cubicBezTo>
                <a:cubicBezTo>
                  <a:pt x="1715584" y="927787"/>
                  <a:pt x="1715837" y="946802"/>
                  <a:pt x="1715901" y="966511"/>
                </a:cubicBezTo>
                <a:cubicBezTo>
                  <a:pt x="1715816" y="982161"/>
                  <a:pt x="1715480" y="998315"/>
                  <a:pt x="1714890" y="1014974"/>
                </a:cubicBezTo>
                <a:lnTo>
                  <a:pt x="1656835" y="1015479"/>
                </a:lnTo>
                <a:cubicBezTo>
                  <a:pt x="1657582" y="974904"/>
                  <a:pt x="1657604" y="936411"/>
                  <a:pt x="1656898" y="900000"/>
                </a:cubicBezTo>
                <a:cubicBezTo>
                  <a:pt x="1656194" y="863590"/>
                  <a:pt x="1654827" y="827369"/>
                  <a:pt x="1652797" y="791337"/>
                </a:cubicBezTo>
                <a:cubicBezTo>
                  <a:pt x="1650252" y="786856"/>
                  <a:pt x="1647265" y="783701"/>
                  <a:pt x="1643836" y="781871"/>
                </a:cubicBezTo>
                <a:cubicBezTo>
                  <a:pt x="1640408" y="780041"/>
                  <a:pt x="1636664" y="779158"/>
                  <a:pt x="1632604" y="779221"/>
                </a:cubicBezTo>
                <a:cubicBezTo>
                  <a:pt x="1625368" y="779515"/>
                  <a:pt x="1618006" y="781451"/>
                  <a:pt x="1610518" y="785026"/>
                </a:cubicBezTo>
                <a:cubicBezTo>
                  <a:pt x="1603030" y="788602"/>
                  <a:pt x="1596424" y="792052"/>
                  <a:pt x="1590704" y="795375"/>
                </a:cubicBezTo>
                <a:cubicBezTo>
                  <a:pt x="1590072" y="829903"/>
                  <a:pt x="1590072" y="865851"/>
                  <a:pt x="1590704" y="903219"/>
                </a:cubicBezTo>
                <a:cubicBezTo>
                  <a:pt x="1591334" y="940586"/>
                  <a:pt x="1591840" y="978175"/>
                  <a:pt x="1592218" y="1015984"/>
                </a:cubicBezTo>
                <a:cubicBezTo>
                  <a:pt x="1584645" y="1016573"/>
                  <a:pt x="1577578" y="1016909"/>
                  <a:pt x="1571015" y="1016993"/>
                </a:cubicBezTo>
                <a:cubicBezTo>
                  <a:pt x="1564569" y="1016951"/>
                  <a:pt x="1558279" y="1016783"/>
                  <a:pt x="1552147" y="1016489"/>
                </a:cubicBezTo>
                <a:cubicBezTo>
                  <a:pt x="1546016" y="1016194"/>
                  <a:pt x="1539348" y="1016026"/>
                  <a:pt x="1532144" y="1015984"/>
                </a:cubicBezTo>
                <a:lnTo>
                  <a:pt x="1534163" y="712584"/>
                </a:lnTo>
                <a:cubicBezTo>
                  <a:pt x="1544985" y="712531"/>
                  <a:pt x="1554766" y="712258"/>
                  <a:pt x="1563506" y="711764"/>
                </a:cubicBezTo>
                <a:cubicBezTo>
                  <a:pt x="1572246" y="711269"/>
                  <a:pt x="1581649" y="710870"/>
                  <a:pt x="1591713" y="710565"/>
                </a:cubicBezTo>
                <a:close/>
                <a:moveTo>
                  <a:pt x="5872677" y="709050"/>
                </a:moveTo>
                <a:lnTo>
                  <a:pt x="5889336" y="765086"/>
                </a:lnTo>
                <a:cubicBezTo>
                  <a:pt x="5875885" y="768830"/>
                  <a:pt x="5866187" y="772700"/>
                  <a:pt x="5860245" y="776697"/>
                </a:cubicBezTo>
                <a:cubicBezTo>
                  <a:pt x="5854303" y="780693"/>
                  <a:pt x="5851042" y="788097"/>
                  <a:pt x="5850465" y="798909"/>
                </a:cubicBezTo>
                <a:cubicBezTo>
                  <a:pt x="5850465" y="800928"/>
                  <a:pt x="5850465" y="802948"/>
                  <a:pt x="5850465" y="804967"/>
                </a:cubicBezTo>
                <a:cubicBezTo>
                  <a:pt x="5850698" y="818454"/>
                  <a:pt x="5853035" y="829903"/>
                  <a:pt x="5857476" y="839314"/>
                </a:cubicBezTo>
                <a:cubicBezTo>
                  <a:pt x="5861917" y="848725"/>
                  <a:pt x="5867058" y="857967"/>
                  <a:pt x="5872901" y="867042"/>
                </a:cubicBezTo>
                <a:cubicBezTo>
                  <a:pt x="5878744" y="876116"/>
                  <a:pt x="5883886" y="886892"/>
                  <a:pt x="5888326" y="899369"/>
                </a:cubicBezTo>
                <a:cubicBezTo>
                  <a:pt x="5890829" y="906963"/>
                  <a:pt x="5892638" y="914367"/>
                  <a:pt x="5893753" y="921582"/>
                </a:cubicBezTo>
                <a:cubicBezTo>
                  <a:pt x="5894868" y="928796"/>
                  <a:pt x="5895415" y="935696"/>
                  <a:pt x="5895394" y="942279"/>
                </a:cubicBezTo>
                <a:cubicBezTo>
                  <a:pt x="5895310" y="954774"/>
                  <a:pt x="5893711" y="965754"/>
                  <a:pt x="5890598" y="975219"/>
                </a:cubicBezTo>
                <a:cubicBezTo>
                  <a:pt x="5887484" y="984685"/>
                  <a:pt x="5883362" y="991878"/>
                  <a:pt x="5878230" y="996800"/>
                </a:cubicBezTo>
                <a:cubicBezTo>
                  <a:pt x="5868494" y="1005834"/>
                  <a:pt x="5857451" y="1012166"/>
                  <a:pt x="5845098" y="1015797"/>
                </a:cubicBezTo>
                <a:cubicBezTo>
                  <a:pt x="5832746" y="1019427"/>
                  <a:pt x="5820954" y="1021683"/>
                  <a:pt x="5809723" y="1022565"/>
                </a:cubicBezTo>
                <a:cubicBezTo>
                  <a:pt x="5798492" y="1023447"/>
                  <a:pt x="5789692" y="1024282"/>
                  <a:pt x="5783323" y="1025071"/>
                </a:cubicBezTo>
                <a:lnTo>
                  <a:pt x="5775245" y="968025"/>
                </a:lnTo>
                <a:cubicBezTo>
                  <a:pt x="5783126" y="966823"/>
                  <a:pt x="5791596" y="965919"/>
                  <a:pt x="5800655" y="965314"/>
                </a:cubicBezTo>
                <a:cubicBezTo>
                  <a:pt x="5809714" y="964710"/>
                  <a:pt x="5817510" y="962535"/>
                  <a:pt x="5824045" y="958789"/>
                </a:cubicBezTo>
                <a:cubicBezTo>
                  <a:pt x="5830580" y="955043"/>
                  <a:pt x="5834001" y="947857"/>
                  <a:pt x="5834310" y="937231"/>
                </a:cubicBezTo>
                <a:cubicBezTo>
                  <a:pt x="5834331" y="935475"/>
                  <a:pt x="5834289" y="933687"/>
                  <a:pt x="5834184" y="931867"/>
                </a:cubicBezTo>
                <a:cubicBezTo>
                  <a:pt x="5834079" y="930048"/>
                  <a:pt x="5833784" y="928134"/>
                  <a:pt x="5833301" y="926125"/>
                </a:cubicBezTo>
                <a:cubicBezTo>
                  <a:pt x="5830627" y="914704"/>
                  <a:pt x="5825934" y="903835"/>
                  <a:pt x="5819221" y="893517"/>
                </a:cubicBezTo>
                <a:cubicBezTo>
                  <a:pt x="5812509" y="883199"/>
                  <a:pt x="5805684" y="871283"/>
                  <a:pt x="5798748" y="857768"/>
                </a:cubicBezTo>
                <a:cubicBezTo>
                  <a:pt x="5791811" y="844253"/>
                  <a:pt x="5786670" y="826989"/>
                  <a:pt x="5783323" y="805977"/>
                </a:cubicBezTo>
                <a:cubicBezTo>
                  <a:pt x="5783080" y="804946"/>
                  <a:pt x="5782934" y="803852"/>
                  <a:pt x="5782881" y="802695"/>
                </a:cubicBezTo>
                <a:cubicBezTo>
                  <a:pt x="5782828" y="801538"/>
                  <a:pt x="5782808" y="800445"/>
                  <a:pt x="5782818" y="799414"/>
                </a:cubicBezTo>
                <a:cubicBezTo>
                  <a:pt x="5782934" y="788339"/>
                  <a:pt x="5785857" y="776539"/>
                  <a:pt x="5791589" y="764013"/>
                </a:cubicBezTo>
                <a:cubicBezTo>
                  <a:pt x="5797321" y="751487"/>
                  <a:pt x="5805167" y="741075"/>
                  <a:pt x="5815127" y="732777"/>
                </a:cubicBezTo>
                <a:cubicBezTo>
                  <a:pt x="5823961" y="725983"/>
                  <a:pt x="5832795" y="721019"/>
                  <a:pt x="5841630" y="717885"/>
                </a:cubicBezTo>
                <a:cubicBezTo>
                  <a:pt x="5850465" y="714751"/>
                  <a:pt x="5860813" y="711806"/>
                  <a:pt x="5872677" y="709050"/>
                </a:cubicBezTo>
                <a:close/>
                <a:moveTo>
                  <a:pt x="4624902" y="709050"/>
                </a:moveTo>
                <a:lnTo>
                  <a:pt x="4641561" y="765086"/>
                </a:lnTo>
                <a:cubicBezTo>
                  <a:pt x="4628109" y="768830"/>
                  <a:pt x="4618412" y="772700"/>
                  <a:pt x="4612470" y="776697"/>
                </a:cubicBezTo>
                <a:cubicBezTo>
                  <a:pt x="4606528" y="780693"/>
                  <a:pt x="4603268" y="788097"/>
                  <a:pt x="4602689" y="798909"/>
                </a:cubicBezTo>
                <a:cubicBezTo>
                  <a:pt x="4602689" y="800928"/>
                  <a:pt x="4602689" y="802948"/>
                  <a:pt x="4602689" y="804967"/>
                </a:cubicBezTo>
                <a:cubicBezTo>
                  <a:pt x="4602923" y="818454"/>
                  <a:pt x="4605260" y="829903"/>
                  <a:pt x="4609701" y="839314"/>
                </a:cubicBezTo>
                <a:cubicBezTo>
                  <a:pt x="4614141" y="848725"/>
                  <a:pt x="4619283" y="857967"/>
                  <a:pt x="4625126" y="867042"/>
                </a:cubicBezTo>
                <a:cubicBezTo>
                  <a:pt x="4630969" y="876116"/>
                  <a:pt x="4636111" y="886892"/>
                  <a:pt x="4640551" y="899369"/>
                </a:cubicBezTo>
                <a:cubicBezTo>
                  <a:pt x="4643054" y="906963"/>
                  <a:pt x="4644863" y="914367"/>
                  <a:pt x="4645978" y="921582"/>
                </a:cubicBezTo>
                <a:cubicBezTo>
                  <a:pt x="4647093" y="928796"/>
                  <a:pt x="4647640" y="935696"/>
                  <a:pt x="4647619" y="942279"/>
                </a:cubicBezTo>
                <a:cubicBezTo>
                  <a:pt x="4647535" y="954774"/>
                  <a:pt x="4645936" y="965754"/>
                  <a:pt x="4642823" y="975219"/>
                </a:cubicBezTo>
                <a:cubicBezTo>
                  <a:pt x="4639710" y="984685"/>
                  <a:pt x="4635587" y="991878"/>
                  <a:pt x="4630455" y="996800"/>
                </a:cubicBezTo>
                <a:cubicBezTo>
                  <a:pt x="4620720" y="1005834"/>
                  <a:pt x="4609676" y="1012166"/>
                  <a:pt x="4597323" y="1015797"/>
                </a:cubicBezTo>
                <a:cubicBezTo>
                  <a:pt x="4584971" y="1019427"/>
                  <a:pt x="4573179" y="1021683"/>
                  <a:pt x="4561948" y="1022565"/>
                </a:cubicBezTo>
                <a:cubicBezTo>
                  <a:pt x="4550717" y="1023447"/>
                  <a:pt x="4541917" y="1024282"/>
                  <a:pt x="4535547" y="1025071"/>
                </a:cubicBezTo>
                <a:lnTo>
                  <a:pt x="4527470" y="968025"/>
                </a:lnTo>
                <a:cubicBezTo>
                  <a:pt x="4535351" y="966823"/>
                  <a:pt x="4543821" y="965919"/>
                  <a:pt x="4552880" y="965314"/>
                </a:cubicBezTo>
                <a:cubicBezTo>
                  <a:pt x="4561939" y="964710"/>
                  <a:pt x="4569736" y="962535"/>
                  <a:pt x="4576270" y="958789"/>
                </a:cubicBezTo>
                <a:cubicBezTo>
                  <a:pt x="4582805" y="955043"/>
                  <a:pt x="4586226" y="947857"/>
                  <a:pt x="4586535" y="937231"/>
                </a:cubicBezTo>
                <a:cubicBezTo>
                  <a:pt x="4586556" y="935475"/>
                  <a:pt x="4586514" y="933687"/>
                  <a:pt x="4586409" y="931867"/>
                </a:cubicBezTo>
                <a:cubicBezTo>
                  <a:pt x="4586303" y="930048"/>
                  <a:pt x="4586009" y="928134"/>
                  <a:pt x="4585525" y="926125"/>
                </a:cubicBezTo>
                <a:cubicBezTo>
                  <a:pt x="4582852" y="914704"/>
                  <a:pt x="4578159" y="903835"/>
                  <a:pt x="4571446" y="893517"/>
                </a:cubicBezTo>
                <a:cubicBezTo>
                  <a:pt x="4564734" y="883199"/>
                  <a:pt x="4557909" y="871283"/>
                  <a:pt x="4550973" y="857768"/>
                </a:cubicBezTo>
                <a:cubicBezTo>
                  <a:pt x="4544036" y="844253"/>
                  <a:pt x="4538894" y="826989"/>
                  <a:pt x="4535547" y="805977"/>
                </a:cubicBezTo>
                <a:cubicBezTo>
                  <a:pt x="4535306" y="804946"/>
                  <a:pt x="4535158" y="803852"/>
                  <a:pt x="4535106" y="802695"/>
                </a:cubicBezTo>
                <a:cubicBezTo>
                  <a:pt x="4535053" y="801538"/>
                  <a:pt x="4535032" y="800445"/>
                  <a:pt x="4535043" y="799414"/>
                </a:cubicBezTo>
                <a:cubicBezTo>
                  <a:pt x="4535158" y="788339"/>
                  <a:pt x="4538082" y="776539"/>
                  <a:pt x="4543814" y="764013"/>
                </a:cubicBezTo>
                <a:cubicBezTo>
                  <a:pt x="4549546" y="751487"/>
                  <a:pt x="4557392" y="741075"/>
                  <a:pt x="4567352" y="732777"/>
                </a:cubicBezTo>
                <a:cubicBezTo>
                  <a:pt x="4576186" y="725983"/>
                  <a:pt x="4585020" y="721019"/>
                  <a:pt x="4593855" y="717885"/>
                </a:cubicBezTo>
                <a:cubicBezTo>
                  <a:pt x="4602689" y="714751"/>
                  <a:pt x="4613038" y="711806"/>
                  <a:pt x="4624902" y="709050"/>
                </a:cubicBezTo>
                <a:close/>
                <a:moveTo>
                  <a:pt x="1110177" y="709050"/>
                </a:moveTo>
                <a:lnTo>
                  <a:pt x="1126836" y="765086"/>
                </a:lnTo>
                <a:cubicBezTo>
                  <a:pt x="1113385" y="768830"/>
                  <a:pt x="1103688" y="772700"/>
                  <a:pt x="1097745" y="776697"/>
                </a:cubicBezTo>
                <a:cubicBezTo>
                  <a:pt x="1091803" y="780693"/>
                  <a:pt x="1088543" y="788097"/>
                  <a:pt x="1087964" y="798909"/>
                </a:cubicBezTo>
                <a:cubicBezTo>
                  <a:pt x="1087964" y="800928"/>
                  <a:pt x="1087964" y="802948"/>
                  <a:pt x="1087964" y="804967"/>
                </a:cubicBezTo>
                <a:cubicBezTo>
                  <a:pt x="1088198" y="818454"/>
                  <a:pt x="1090535" y="829903"/>
                  <a:pt x="1094976" y="839314"/>
                </a:cubicBezTo>
                <a:cubicBezTo>
                  <a:pt x="1099416" y="848725"/>
                  <a:pt x="1104559" y="857967"/>
                  <a:pt x="1110401" y="867042"/>
                </a:cubicBezTo>
                <a:cubicBezTo>
                  <a:pt x="1116244" y="876116"/>
                  <a:pt x="1121386" y="886892"/>
                  <a:pt x="1125826" y="899369"/>
                </a:cubicBezTo>
                <a:cubicBezTo>
                  <a:pt x="1128329" y="906963"/>
                  <a:pt x="1130138" y="914367"/>
                  <a:pt x="1131253" y="921582"/>
                </a:cubicBezTo>
                <a:cubicBezTo>
                  <a:pt x="1132368" y="928796"/>
                  <a:pt x="1132915" y="935696"/>
                  <a:pt x="1132894" y="942279"/>
                </a:cubicBezTo>
                <a:cubicBezTo>
                  <a:pt x="1132810" y="954774"/>
                  <a:pt x="1131211" y="965754"/>
                  <a:pt x="1128098" y="975219"/>
                </a:cubicBezTo>
                <a:cubicBezTo>
                  <a:pt x="1124985" y="984685"/>
                  <a:pt x="1120862" y="991878"/>
                  <a:pt x="1115730" y="996800"/>
                </a:cubicBezTo>
                <a:cubicBezTo>
                  <a:pt x="1105995" y="1005834"/>
                  <a:pt x="1094951" y="1012166"/>
                  <a:pt x="1082598" y="1015797"/>
                </a:cubicBezTo>
                <a:cubicBezTo>
                  <a:pt x="1070246" y="1019427"/>
                  <a:pt x="1058454" y="1021683"/>
                  <a:pt x="1047223" y="1022565"/>
                </a:cubicBezTo>
                <a:cubicBezTo>
                  <a:pt x="1035992" y="1023447"/>
                  <a:pt x="1027192" y="1024282"/>
                  <a:pt x="1020823" y="1025071"/>
                </a:cubicBezTo>
                <a:lnTo>
                  <a:pt x="1012745" y="968025"/>
                </a:lnTo>
                <a:cubicBezTo>
                  <a:pt x="1020627" y="966823"/>
                  <a:pt x="1029096" y="965919"/>
                  <a:pt x="1038155" y="965314"/>
                </a:cubicBezTo>
                <a:cubicBezTo>
                  <a:pt x="1047214" y="964710"/>
                  <a:pt x="1055010" y="962535"/>
                  <a:pt x="1061546" y="958789"/>
                </a:cubicBezTo>
                <a:cubicBezTo>
                  <a:pt x="1068080" y="955043"/>
                  <a:pt x="1071502" y="947857"/>
                  <a:pt x="1071810" y="937231"/>
                </a:cubicBezTo>
                <a:cubicBezTo>
                  <a:pt x="1071831" y="935475"/>
                  <a:pt x="1071789" y="933687"/>
                  <a:pt x="1071684" y="931867"/>
                </a:cubicBezTo>
                <a:cubicBezTo>
                  <a:pt x="1071579" y="930048"/>
                  <a:pt x="1071284" y="928134"/>
                  <a:pt x="1070800" y="926125"/>
                </a:cubicBezTo>
                <a:cubicBezTo>
                  <a:pt x="1068127" y="914704"/>
                  <a:pt x="1063433" y="903835"/>
                  <a:pt x="1056721" y="893517"/>
                </a:cubicBezTo>
                <a:cubicBezTo>
                  <a:pt x="1050009" y="883199"/>
                  <a:pt x="1043185" y="871283"/>
                  <a:pt x="1036248" y="857768"/>
                </a:cubicBezTo>
                <a:cubicBezTo>
                  <a:pt x="1029311" y="844253"/>
                  <a:pt x="1024170" y="826989"/>
                  <a:pt x="1020823" y="805977"/>
                </a:cubicBezTo>
                <a:cubicBezTo>
                  <a:pt x="1020581" y="804946"/>
                  <a:pt x="1020433" y="803852"/>
                  <a:pt x="1020381" y="802695"/>
                </a:cubicBezTo>
                <a:cubicBezTo>
                  <a:pt x="1020329" y="801538"/>
                  <a:pt x="1020308" y="800445"/>
                  <a:pt x="1020318" y="799414"/>
                </a:cubicBezTo>
                <a:cubicBezTo>
                  <a:pt x="1020433" y="788339"/>
                  <a:pt x="1023357" y="776539"/>
                  <a:pt x="1029089" y="764013"/>
                </a:cubicBezTo>
                <a:cubicBezTo>
                  <a:pt x="1034821" y="751487"/>
                  <a:pt x="1042667" y="741075"/>
                  <a:pt x="1052627" y="732777"/>
                </a:cubicBezTo>
                <a:cubicBezTo>
                  <a:pt x="1061461" y="725983"/>
                  <a:pt x="1070295" y="721019"/>
                  <a:pt x="1079130" y="717885"/>
                </a:cubicBezTo>
                <a:cubicBezTo>
                  <a:pt x="1087964" y="714751"/>
                  <a:pt x="1098313" y="711806"/>
                  <a:pt x="1110177" y="709050"/>
                </a:cubicBezTo>
                <a:close/>
                <a:moveTo>
                  <a:pt x="3378812" y="707536"/>
                </a:moveTo>
                <a:cubicBezTo>
                  <a:pt x="3385238" y="735543"/>
                  <a:pt x="3391570" y="763834"/>
                  <a:pt x="3397806" y="792409"/>
                </a:cubicBezTo>
                <a:cubicBezTo>
                  <a:pt x="3404043" y="820985"/>
                  <a:pt x="3411006" y="848392"/>
                  <a:pt x="3418694" y="874633"/>
                </a:cubicBezTo>
                <a:lnTo>
                  <a:pt x="3466147" y="710060"/>
                </a:lnTo>
                <a:cubicBezTo>
                  <a:pt x="3472941" y="710028"/>
                  <a:pt x="3480682" y="710091"/>
                  <a:pt x="3489369" y="710249"/>
                </a:cubicBezTo>
                <a:cubicBezTo>
                  <a:pt x="3498056" y="710407"/>
                  <a:pt x="3506302" y="710849"/>
                  <a:pt x="3514106" y="711574"/>
                </a:cubicBezTo>
                <a:cubicBezTo>
                  <a:pt x="3524812" y="739203"/>
                  <a:pt x="3533688" y="767494"/>
                  <a:pt x="3540735" y="796448"/>
                </a:cubicBezTo>
                <a:cubicBezTo>
                  <a:pt x="3547782" y="825402"/>
                  <a:pt x="3555396" y="854324"/>
                  <a:pt x="3563578" y="883215"/>
                </a:cubicBezTo>
                <a:cubicBezTo>
                  <a:pt x="3570320" y="853704"/>
                  <a:pt x="3576651" y="824634"/>
                  <a:pt x="3582572" y="796006"/>
                </a:cubicBezTo>
                <a:cubicBezTo>
                  <a:pt x="3588494" y="767379"/>
                  <a:pt x="3595961" y="739066"/>
                  <a:pt x="3604974" y="711070"/>
                </a:cubicBezTo>
                <a:lnTo>
                  <a:pt x="3648389" y="722681"/>
                </a:lnTo>
                <a:cubicBezTo>
                  <a:pt x="3639177" y="755756"/>
                  <a:pt x="3631462" y="789504"/>
                  <a:pt x="3625242" y="823926"/>
                </a:cubicBezTo>
                <a:cubicBezTo>
                  <a:pt x="3619022" y="858348"/>
                  <a:pt x="3613026" y="891872"/>
                  <a:pt x="3607255" y="924498"/>
                </a:cubicBezTo>
                <a:cubicBezTo>
                  <a:pt x="3601484" y="957125"/>
                  <a:pt x="3594666" y="987284"/>
                  <a:pt x="3586800" y="1014974"/>
                </a:cubicBezTo>
                <a:cubicBezTo>
                  <a:pt x="3582467" y="1014953"/>
                  <a:pt x="3577756" y="1014869"/>
                  <a:pt x="3572665" y="1014722"/>
                </a:cubicBezTo>
                <a:cubicBezTo>
                  <a:pt x="3567575" y="1014575"/>
                  <a:pt x="3562359" y="1014490"/>
                  <a:pt x="3557016" y="1014469"/>
                </a:cubicBezTo>
                <a:cubicBezTo>
                  <a:pt x="3551379" y="1014385"/>
                  <a:pt x="3545994" y="1014554"/>
                  <a:pt x="3540861" y="1014974"/>
                </a:cubicBezTo>
                <a:cubicBezTo>
                  <a:pt x="3534215" y="987156"/>
                  <a:pt x="3527441" y="956467"/>
                  <a:pt x="3520542" y="922907"/>
                </a:cubicBezTo>
                <a:cubicBezTo>
                  <a:pt x="3513643" y="889346"/>
                  <a:pt x="3505608" y="854745"/>
                  <a:pt x="3496437" y="819102"/>
                </a:cubicBezTo>
                <a:cubicBezTo>
                  <a:pt x="3485215" y="851537"/>
                  <a:pt x="3475981" y="884351"/>
                  <a:pt x="3468734" y="917543"/>
                </a:cubicBezTo>
                <a:cubicBezTo>
                  <a:pt x="3461488" y="950735"/>
                  <a:pt x="3452380" y="983549"/>
                  <a:pt x="3441411" y="1015984"/>
                </a:cubicBezTo>
                <a:cubicBezTo>
                  <a:pt x="3434680" y="1015942"/>
                  <a:pt x="3427191" y="1015774"/>
                  <a:pt x="3418946" y="1015479"/>
                </a:cubicBezTo>
                <a:cubicBezTo>
                  <a:pt x="3410700" y="1015185"/>
                  <a:pt x="3402707" y="1015016"/>
                  <a:pt x="3394967" y="1014974"/>
                </a:cubicBezTo>
                <a:cubicBezTo>
                  <a:pt x="3382483" y="964302"/>
                  <a:pt x="3370472" y="915334"/>
                  <a:pt x="3358935" y="868070"/>
                </a:cubicBezTo>
                <a:cubicBezTo>
                  <a:pt x="3347398" y="820806"/>
                  <a:pt x="3335513" y="771838"/>
                  <a:pt x="3323282" y="721166"/>
                </a:cubicBezTo>
                <a:cubicBezTo>
                  <a:pt x="3332379" y="718200"/>
                  <a:pt x="3341571" y="715676"/>
                  <a:pt x="3350858" y="713594"/>
                </a:cubicBezTo>
                <a:cubicBezTo>
                  <a:pt x="3360144" y="711511"/>
                  <a:pt x="3369462" y="709492"/>
                  <a:pt x="3378812" y="707536"/>
                </a:cubicBezTo>
                <a:close/>
                <a:moveTo>
                  <a:pt x="3924500" y="690877"/>
                </a:moveTo>
                <a:lnTo>
                  <a:pt x="3980535" y="691381"/>
                </a:lnTo>
                <a:lnTo>
                  <a:pt x="3980535" y="735301"/>
                </a:lnTo>
                <a:cubicBezTo>
                  <a:pt x="3993398" y="732346"/>
                  <a:pt x="4005913" y="729548"/>
                  <a:pt x="4018082" y="726908"/>
                </a:cubicBezTo>
                <a:cubicBezTo>
                  <a:pt x="4030250" y="724269"/>
                  <a:pt x="4043649" y="721345"/>
                  <a:pt x="4058278" y="718137"/>
                </a:cubicBezTo>
                <a:cubicBezTo>
                  <a:pt x="4060508" y="725752"/>
                  <a:pt x="4062359" y="732987"/>
                  <a:pt x="4063832" y="739845"/>
                </a:cubicBezTo>
                <a:cubicBezTo>
                  <a:pt x="4065304" y="746702"/>
                  <a:pt x="4066650" y="752928"/>
                  <a:pt x="4067870" y="758523"/>
                </a:cubicBezTo>
                <a:lnTo>
                  <a:pt x="3981040" y="796890"/>
                </a:lnTo>
                <a:cubicBezTo>
                  <a:pt x="3980798" y="837907"/>
                  <a:pt x="3980651" y="876021"/>
                  <a:pt x="3980598" y="911233"/>
                </a:cubicBezTo>
                <a:cubicBezTo>
                  <a:pt x="3980546" y="946444"/>
                  <a:pt x="3980525" y="981025"/>
                  <a:pt x="3980535" y="1014974"/>
                </a:cubicBezTo>
                <a:cubicBezTo>
                  <a:pt x="3974940" y="1015237"/>
                  <a:pt x="3969219" y="1015469"/>
                  <a:pt x="3963371" y="1015668"/>
                </a:cubicBezTo>
                <a:cubicBezTo>
                  <a:pt x="3957524" y="1015868"/>
                  <a:pt x="3951802" y="1015973"/>
                  <a:pt x="3946207" y="1015984"/>
                </a:cubicBezTo>
                <a:cubicBezTo>
                  <a:pt x="3940633" y="1015973"/>
                  <a:pt x="3935374" y="1015868"/>
                  <a:pt x="3930431" y="1015668"/>
                </a:cubicBezTo>
                <a:cubicBezTo>
                  <a:pt x="3925488" y="1015469"/>
                  <a:pt x="3920987" y="1015237"/>
                  <a:pt x="3916927" y="1014974"/>
                </a:cubicBezTo>
                <a:cubicBezTo>
                  <a:pt x="3917243" y="959065"/>
                  <a:pt x="3918126" y="903913"/>
                  <a:pt x="3919578" y="849518"/>
                </a:cubicBezTo>
                <a:cubicBezTo>
                  <a:pt x="3921029" y="795123"/>
                  <a:pt x="3922670" y="742243"/>
                  <a:pt x="3924500" y="690877"/>
                </a:cubicBezTo>
                <a:close/>
                <a:moveTo>
                  <a:pt x="5537244" y="676741"/>
                </a:moveTo>
                <a:cubicBezTo>
                  <a:pt x="5544985" y="682820"/>
                  <a:pt x="5551337" y="689467"/>
                  <a:pt x="5556301" y="696682"/>
                </a:cubicBezTo>
                <a:cubicBezTo>
                  <a:pt x="5561265" y="703897"/>
                  <a:pt x="5565346" y="711553"/>
                  <a:pt x="5568543" y="719652"/>
                </a:cubicBezTo>
                <a:cubicBezTo>
                  <a:pt x="5559456" y="725972"/>
                  <a:pt x="5551253" y="732514"/>
                  <a:pt x="5543933" y="739277"/>
                </a:cubicBezTo>
                <a:cubicBezTo>
                  <a:pt x="5536613" y="746039"/>
                  <a:pt x="5528662" y="752960"/>
                  <a:pt x="5520080" y="760038"/>
                </a:cubicBezTo>
                <a:cubicBezTo>
                  <a:pt x="5520123" y="769408"/>
                  <a:pt x="5520291" y="779189"/>
                  <a:pt x="5520585" y="789381"/>
                </a:cubicBezTo>
                <a:cubicBezTo>
                  <a:pt x="5520879" y="799572"/>
                  <a:pt x="5521048" y="809984"/>
                  <a:pt x="5521089" y="820617"/>
                </a:cubicBezTo>
                <a:cubicBezTo>
                  <a:pt x="5521237" y="838254"/>
                  <a:pt x="5520312" y="855481"/>
                  <a:pt x="5518313" y="872298"/>
                </a:cubicBezTo>
                <a:cubicBezTo>
                  <a:pt x="5516315" y="889115"/>
                  <a:pt x="5512361" y="904197"/>
                  <a:pt x="5506450" y="917543"/>
                </a:cubicBezTo>
                <a:cubicBezTo>
                  <a:pt x="5502148" y="925294"/>
                  <a:pt x="5495607" y="930994"/>
                  <a:pt x="5486825" y="934644"/>
                </a:cubicBezTo>
                <a:cubicBezTo>
                  <a:pt x="5478043" y="938293"/>
                  <a:pt x="5470113" y="940334"/>
                  <a:pt x="5463035" y="940765"/>
                </a:cubicBezTo>
                <a:cubicBezTo>
                  <a:pt x="5462877" y="944194"/>
                  <a:pt x="5462814" y="948442"/>
                  <a:pt x="5462845" y="953512"/>
                </a:cubicBezTo>
                <a:cubicBezTo>
                  <a:pt x="5462877" y="958581"/>
                  <a:pt x="5463950" y="963587"/>
                  <a:pt x="5466064" y="968530"/>
                </a:cubicBezTo>
                <a:cubicBezTo>
                  <a:pt x="5471826" y="973376"/>
                  <a:pt x="5479934" y="975744"/>
                  <a:pt x="5490389" y="975635"/>
                </a:cubicBezTo>
                <a:cubicBezTo>
                  <a:pt x="5500844" y="975526"/>
                  <a:pt x="5511382" y="976174"/>
                  <a:pt x="5522006" y="977580"/>
                </a:cubicBezTo>
                <a:cubicBezTo>
                  <a:pt x="5532629" y="978985"/>
                  <a:pt x="5541074" y="984382"/>
                  <a:pt x="5547341" y="993772"/>
                </a:cubicBezTo>
                <a:cubicBezTo>
                  <a:pt x="5551926" y="1001312"/>
                  <a:pt x="5555502" y="1010210"/>
                  <a:pt x="5558068" y="1020464"/>
                </a:cubicBezTo>
                <a:cubicBezTo>
                  <a:pt x="5560635" y="1030718"/>
                  <a:pt x="5561939" y="1041004"/>
                  <a:pt x="5561980" y="1051322"/>
                </a:cubicBezTo>
                <a:cubicBezTo>
                  <a:pt x="5561991" y="1059756"/>
                  <a:pt x="5560960" y="1067497"/>
                  <a:pt x="5558888" y="1074544"/>
                </a:cubicBezTo>
                <a:cubicBezTo>
                  <a:pt x="5556817" y="1081590"/>
                  <a:pt x="5553640" y="1087311"/>
                  <a:pt x="5549360" y="1091708"/>
                </a:cubicBezTo>
                <a:cubicBezTo>
                  <a:pt x="5540420" y="1099858"/>
                  <a:pt x="5528010" y="1105390"/>
                  <a:pt x="5512129" y="1108304"/>
                </a:cubicBezTo>
                <a:cubicBezTo>
                  <a:pt x="5496248" y="1111217"/>
                  <a:pt x="5479042" y="1112584"/>
                  <a:pt x="5460511" y="1112405"/>
                </a:cubicBezTo>
                <a:cubicBezTo>
                  <a:pt x="5446712" y="1112311"/>
                  <a:pt x="5433166" y="1111869"/>
                  <a:pt x="5419872" y="1111080"/>
                </a:cubicBezTo>
                <a:cubicBezTo>
                  <a:pt x="5406578" y="1110292"/>
                  <a:pt x="5394547" y="1109724"/>
                  <a:pt x="5383777" y="1109376"/>
                </a:cubicBezTo>
                <a:lnTo>
                  <a:pt x="5383777" y="1058894"/>
                </a:lnTo>
                <a:cubicBezTo>
                  <a:pt x="5399524" y="1058881"/>
                  <a:pt x="5416718" y="1059131"/>
                  <a:pt x="5435363" y="1059642"/>
                </a:cubicBezTo>
                <a:cubicBezTo>
                  <a:pt x="5454007" y="1060153"/>
                  <a:pt x="5470492" y="1059991"/>
                  <a:pt x="5484817" y="1059156"/>
                </a:cubicBezTo>
                <a:cubicBezTo>
                  <a:pt x="5499142" y="1058321"/>
                  <a:pt x="5507699" y="1055877"/>
                  <a:pt x="5510488" y="1051826"/>
                </a:cubicBezTo>
                <a:cubicBezTo>
                  <a:pt x="5513097" y="1046778"/>
                  <a:pt x="5514443" y="1042235"/>
                  <a:pt x="5514527" y="1038196"/>
                </a:cubicBezTo>
                <a:cubicBezTo>
                  <a:pt x="5514579" y="1034063"/>
                  <a:pt x="5512960" y="1030592"/>
                  <a:pt x="5509668" y="1027784"/>
                </a:cubicBezTo>
                <a:cubicBezTo>
                  <a:pt x="5506376" y="1024976"/>
                  <a:pt x="5501097" y="1023398"/>
                  <a:pt x="5493829" y="1023051"/>
                </a:cubicBezTo>
                <a:cubicBezTo>
                  <a:pt x="5484767" y="1021437"/>
                  <a:pt x="5474845" y="1020627"/>
                  <a:pt x="5464063" y="1020621"/>
                </a:cubicBezTo>
                <a:cubicBezTo>
                  <a:pt x="5453281" y="1020614"/>
                  <a:pt x="5443509" y="1019991"/>
                  <a:pt x="5434746" y="1018751"/>
                </a:cubicBezTo>
                <a:cubicBezTo>
                  <a:pt x="5425984" y="1017511"/>
                  <a:pt x="5420100" y="1014233"/>
                  <a:pt x="5417096" y="1008916"/>
                </a:cubicBezTo>
                <a:cubicBezTo>
                  <a:pt x="5413625" y="1002122"/>
                  <a:pt x="5411227" y="995517"/>
                  <a:pt x="5409902" y="989102"/>
                </a:cubicBezTo>
                <a:cubicBezTo>
                  <a:pt x="5408576" y="982686"/>
                  <a:pt x="5407946" y="976334"/>
                  <a:pt x="5408008" y="970045"/>
                </a:cubicBezTo>
                <a:cubicBezTo>
                  <a:pt x="5408061" y="964271"/>
                  <a:pt x="5408461" y="958402"/>
                  <a:pt x="5409208" y="952439"/>
                </a:cubicBezTo>
                <a:cubicBezTo>
                  <a:pt x="5409955" y="946476"/>
                  <a:pt x="5410733" y="940229"/>
                  <a:pt x="5411543" y="933697"/>
                </a:cubicBezTo>
                <a:cubicBezTo>
                  <a:pt x="5399521" y="927208"/>
                  <a:pt x="5390624" y="918353"/>
                  <a:pt x="5384850" y="907131"/>
                </a:cubicBezTo>
                <a:cubicBezTo>
                  <a:pt x="5379076" y="895909"/>
                  <a:pt x="5375858" y="883394"/>
                  <a:pt x="5375195" y="869585"/>
                </a:cubicBezTo>
                <a:cubicBezTo>
                  <a:pt x="5374606" y="857469"/>
                  <a:pt x="5374270" y="845353"/>
                  <a:pt x="5374186" y="833237"/>
                </a:cubicBezTo>
                <a:cubicBezTo>
                  <a:pt x="5374197" y="817167"/>
                  <a:pt x="5374680" y="801980"/>
                  <a:pt x="5375637" y="787677"/>
                </a:cubicBezTo>
                <a:cubicBezTo>
                  <a:pt x="5376594" y="773373"/>
                  <a:pt x="5377961" y="760963"/>
                  <a:pt x="5379739" y="750446"/>
                </a:cubicBezTo>
                <a:cubicBezTo>
                  <a:pt x="5381590" y="740697"/>
                  <a:pt x="5386217" y="732935"/>
                  <a:pt x="5393621" y="727161"/>
                </a:cubicBezTo>
                <a:cubicBezTo>
                  <a:pt x="5401026" y="721387"/>
                  <a:pt x="5409187" y="717033"/>
                  <a:pt x="5418106" y="714099"/>
                </a:cubicBezTo>
                <a:cubicBezTo>
                  <a:pt x="5421408" y="713594"/>
                  <a:pt x="5424774" y="713215"/>
                  <a:pt x="5428202" y="712963"/>
                </a:cubicBezTo>
                <a:cubicBezTo>
                  <a:pt x="5431630" y="712710"/>
                  <a:pt x="5434996" y="712584"/>
                  <a:pt x="5438298" y="712584"/>
                </a:cubicBezTo>
                <a:cubicBezTo>
                  <a:pt x="5445902" y="712605"/>
                  <a:pt x="5453412" y="713068"/>
                  <a:pt x="5460826" y="713972"/>
                </a:cubicBezTo>
                <a:cubicBezTo>
                  <a:pt x="5468241" y="714877"/>
                  <a:pt x="5475371" y="716097"/>
                  <a:pt x="5482218" y="717632"/>
                </a:cubicBezTo>
                <a:close/>
                <a:moveTo>
                  <a:pt x="5318169" y="676741"/>
                </a:moveTo>
                <a:cubicBezTo>
                  <a:pt x="5325909" y="682820"/>
                  <a:pt x="5332263" y="689467"/>
                  <a:pt x="5337226" y="696682"/>
                </a:cubicBezTo>
                <a:cubicBezTo>
                  <a:pt x="5342190" y="703897"/>
                  <a:pt x="5346271" y="711553"/>
                  <a:pt x="5349468" y="719652"/>
                </a:cubicBezTo>
                <a:cubicBezTo>
                  <a:pt x="5340381" y="725972"/>
                  <a:pt x="5332178" y="732514"/>
                  <a:pt x="5324858" y="739277"/>
                </a:cubicBezTo>
                <a:cubicBezTo>
                  <a:pt x="5317538" y="746039"/>
                  <a:pt x="5309587" y="752960"/>
                  <a:pt x="5301005" y="760038"/>
                </a:cubicBezTo>
                <a:cubicBezTo>
                  <a:pt x="5301047" y="769408"/>
                  <a:pt x="5301216" y="779189"/>
                  <a:pt x="5301510" y="789381"/>
                </a:cubicBezTo>
                <a:cubicBezTo>
                  <a:pt x="5301804" y="799572"/>
                  <a:pt x="5301973" y="809984"/>
                  <a:pt x="5302015" y="820617"/>
                </a:cubicBezTo>
                <a:cubicBezTo>
                  <a:pt x="5302162" y="838254"/>
                  <a:pt x="5301237" y="855481"/>
                  <a:pt x="5299238" y="872298"/>
                </a:cubicBezTo>
                <a:cubicBezTo>
                  <a:pt x="5297240" y="889115"/>
                  <a:pt x="5293285" y="904197"/>
                  <a:pt x="5287375" y="917543"/>
                </a:cubicBezTo>
                <a:cubicBezTo>
                  <a:pt x="5283074" y="925294"/>
                  <a:pt x="5276532" y="930994"/>
                  <a:pt x="5267750" y="934644"/>
                </a:cubicBezTo>
                <a:cubicBezTo>
                  <a:pt x="5258968" y="938293"/>
                  <a:pt x="5251038" y="940334"/>
                  <a:pt x="5243960" y="940765"/>
                </a:cubicBezTo>
                <a:cubicBezTo>
                  <a:pt x="5243802" y="944194"/>
                  <a:pt x="5243739" y="948442"/>
                  <a:pt x="5243771" y="953512"/>
                </a:cubicBezTo>
                <a:cubicBezTo>
                  <a:pt x="5243802" y="958581"/>
                  <a:pt x="5244875" y="963587"/>
                  <a:pt x="5246989" y="968530"/>
                </a:cubicBezTo>
                <a:cubicBezTo>
                  <a:pt x="5252751" y="973376"/>
                  <a:pt x="5260859" y="975744"/>
                  <a:pt x="5271313" y="975635"/>
                </a:cubicBezTo>
                <a:cubicBezTo>
                  <a:pt x="5281769" y="975526"/>
                  <a:pt x="5292307" y="976174"/>
                  <a:pt x="5302931" y="977580"/>
                </a:cubicBezTo>
                <a:cubicBezTo>
                  <a:pt x="5313554" y="978985"/>
                  <a:pt x="5321999" y="984382"/>
                  <a:pt x="5328266" y="993772"/>
                </a:cubicBezTo>
                <a:cubicBezTo>
                  <a:pt x="5332851" y="1001312"/>
                  <a:pt x="5336427" y="1010210"/>
                  <a:pt x="5338993" y="1020464"/>
                </a:cubicBezTo>
                <a:cubicBezTo>
                  <a:pt x="5341559" y="1030718"/>
                  <a:pt x="5342864" y="1041004"/>
                  <a:pt x="5342905" y="1051322"/>
                </a:cubicBezTo>
                <a:cubicBezTo>
                  <a:pt x="5342916" y="1059756"/>
                  <a:pt x="5341886" y="1067497"/>
                  <a:pt x="5339813" y="1074544"/>
                </a:cubicBezTo>
                <a:cubicBezTo>
                  <a:pt x="5337741" y="1081590"/>
                  <a:pt x="5334566" y="1087311"/>
                  <a:pt x="5330285" y="1091708"/>
                </a:cubicBezTo>
                <a:cubicBezTo>
                  <a:pt x="5321346" y="1099858"/>
                  <a:pt x="5308935" y="1105390"/>
                  <a:pt x="5293054" y="1108304"/>
                </a:cubicBezTo>
                <a:cubicBezTo>
                  <a:pt x="5277173" y="1111217"/>
                  <a:pt x="5259967" y="1112584"/>
                  <a:pt x="5241436" y="1112405"/>
                </a:cubicBezTo>
                <a:cubicBezTo>
                  <a:pt x="5227638" y="1112311"/>
                  <a:pt x="5214091" y="1111869"/>
                  <a:pt x="5200797" y="1111080"/>
                </a:cubicBezTo>
                <a:cubicBezTo>
                  <a:pt x="5187504" y="1110292"/>
                  <a:pt x="5175472" y="1109724"/>
                  <a:pt x="5164702" y="1109376"/>
                </a:cubicBezTo>
                <a:lnTo>
                  <a:pt x="5164702" y="1058894"/>
                </a:lnTo>
                <a:cubicBezTo>
                  <a:pt x="5180449" y="1058881"/>
                  <a:pt x="5197643" y="1059131"/>
                  <a:pt x="5216288" y="1059642"/>
                </a:cubicBezTo>
                <a:cubicBezTo>
                  <a:pt x="5234932" y="1060153"/>
                  <a:pt x="5251417" y="1059991"/>
                  <a:pt x="5265742" y="1059156"/>
                </a:cubicBezTo>
                <a:cubicBezTo>
                  <a:pt x="5280067" y="1058321"/>
                  <a:pt x="5288624" y="1055877"/>
                  <a:pt x="5291413" y="1051826"/>
                </a:cubicBezTo>
                <a:cubicBezTo>
                  <a:pt x="5294022" y="1046778"/>
                  <a:pt x="5295368" y="1042235"/>
                  <a:pt x="5295452" y="1038196"/>
                </a:cubicBezTo>
                <a:cubicBezTo>
                  <a:pt x="5295505" y="1034063"/>
                  <a:pt x="5293885" y="1030592"/>
                  <a:pt x="5290593" y="1027784"/>
                </a:cubicBezTo>
                <a:cubicBezTo>
                  <a:pt x="5287301" y="1024976"/>
                  <a:pt x="5282021" y="1023398"/>
                  <a:pt x="5274754" y="1023051"/>
                </a:cubicBezTo>
                <a:cubicBezTo>
                  <a:pt x="5265692" y="1021437"/>
                  <a:pt x="5255770" y="1020627"/>
                  <a:pt x="5244988" y="1020621"/>
                </a:cubicBezTo>
                <a:cubicBezTo>
                  <a:pt x="5234206" y="1020614"/>
                  <a:pt x="5224434" y="1019991"/>
                  <a:pt x="5215671" y="1018751"/>
                </a:cubicBezTo>
                <a:cubicBezTo>
                  <a:pt x="5206908" y="1017511"/>
                  <a:pt x="5201025" y="1014233"/>
                  <a:pt x="5198021" y="1008916"/>
                </a:cubicBezTo>
                <a:cubicBezTo>
                  <a:pt x="5194550" y="1002122"/>
                  <a:pt x="5192152" y="995517"/>
                  <a:pt x="5190827" y="989102"/>
                </a:cubicBezTo>
                <a:cubicBezTo>
                  <a:pt x="5189502" y="982686"/>
                  <a:pt x="5188871" y="976334"/>
                  <a:pt x="5188934" y="970045"/>
                </a:cubicBezTo>
                <a:cubicBezTo>
                  <a:pt x="5188987" y="964271"/>
                  <a:pt x="5189386" y="958402"/>
                  <a:pt x="5190133" y="952439"/>
                </a:cubicBezTo>
                <a:cubicBezTo>
                  <a:pt x="5190880" y="946476"/>
                  <a:pt x="5191658" y="940229"/>
                  <a:pt x="5192468" y="933697"/>
                </a:cubicBezTo>
                <a:cubicBezTo>
                  <a:pt x="5180447" y="927208"/>
                  <a:pt x="5171549" y="918353"/>
                  <a:pt x="5165775" y="907131"/>
                </a:cubicBezTo>
                <a:cubicBezTo>
                  <a:pt x="5160001" y="895909"/>
                  <a:pt x="5156783" y="883394"/>
                  <a:pt x="5156120" y="869585"/>
                </a:cubicBezTo>
                <a:cubicBezTo>
                  <a:pt x="5155531" y="857469"/>
                  <a:pt x="5155195" y="845353"/>
                  <a:pt x="5155111" y="833237"/>
                </a:cubicBezTo>
                <a:cubicBezTo>
                  <a:pt x="5155121" y="817167"/>
                  <a:pt x="5155605" y="801980"/>
                  <a:pt x="5156562" y="787677"/>
                </a:cubicBezTo>
                <a:cubicBezTo>
                  <a:pt x="5157519" y="773373"/>
                  <a:pt x="5158886" y="760963"/>
                  <a:pt x="5160664" y="750446"/>
                </a:cubicBezTo>
                <a:cubicBezTo>
                  <a:pt x="5162515" y="740697"/>
                  <a:pt x="5167142" y="732935"/>
                  <a:pt x="5174547" y="727161"/>
                </a:cubicBezTo>
                <a:cubicBezTo>
                  <a:pt x="5181951" y="721387"/>
                  <a:pt x="5190112" y="717033"/>
                  <a:pt x="5199031" y="714099"/>
                </a:cubicBezTo>
                <a:cubicBezTo>
                  <a:pt x="5202333" y="713594"/>
                  <a:pt x="5205698" y="713215"/>
                  <a:pt x="5209127" y="712963"/>
                </a:cubicBezTo>
                <a:cubicBezTo>
                  <a:pt x="5212556" y="712710"/>
                  <a:pt x="5215921" y="712584"/>
                  <a:pt x="5219223" y="712584"/>
                </a:cubicBezTo>
                <a:cubicBezTo>
                  <a:pt x="5226827" y="712605"/>
                  <a:pt x="5234337" y="713068"/>
                  <a:pt x="5241751" y="713972"/>
                </a:cubicBezTo>
                <a:cubicBezTo>
                  <a:pt x="5249166" y="714877"/>
                  <a:pt x="5256296" y="716097"/>
                  <a:pt x="5263143" y="717632"/>
                </a:cubicBezTo>
                <a:close/>
                <a:moveTo>
                  <a:pt x="5955344" y="629793"/>
                </a:moveTo>
                <a:lnTo>
                  <a:pt x="6014913" y="630802"/>
                </a:lnTo>
                <a:lnTo>
                  <a:pt x="6014913" y="712079"/>
                </a:lnTo>
                <a:cubicBezTo>
                  <a:pt x="6015231" y="712413"/>
                  <a:pt x="6018522" y="712643"/>
                  <a:pt x="6024786" y="712771"/>
                </a:cubicBezTo>
                <a:cubicBezTo>
                  <a:pt x="6031049" y="712899"/>
                  <a:pt x="6038379" y="712942"/>
                  <a:pt x="6046774" y="712902"/>
                </a:cubicBezTo>
                <a:cubicBezTo>
                  <a:pt x="6055168" y="712861"/>
                  <a:pt x="6062722" y="712755"/>
                  <a:pt x="6069434" y="712584"/>
                </a:cubicBezTo>
                <a:cubicBezTo>
                  <a:pt x="6070318" y="720398"/>
                  <a:pt x="6070823" y="729885"/>
                  <a:pt x="6070949" y="741044"/>
                </a:cubicBezTo>
                <a:cubicBezTo>
                  <a:pt x="6071076" y="752202"/>
                  <a:pt x="6071580" y="762067"/>
                  <a:pt x="6072464" y="770639"/>
                </a:cubicBezTo>
                <a:cubicBezTo>
                  <a:pt x="6064145" y="770166"/>
                  <a:pt x="6054910" y="769976"/>
                  <a:pt x="6044761" y="770071"/>
                </a:cubicBezTo>
                <a:cubicBezTo>
                  <a:pt x="6034612" y="770166"/>
                  <a:pt x="6024999" y="770355"/>
                  <a:pt x="6015923" y="770639"/>
                </a:cubicBezTo>
                <a:lnTo>
                  <a:pt x="6015923" y="785784"/>
                </a:lnTo>
                <a:lnTo>
                  <a:pt x="6018952" y="934707"/>
                </a:lnTo>
                <a:cubicBezTo>
                  <a:pt x="6021541" y="948291"/>
                  <a:pt x="6025730" y="957359"/>
                  <a:pt x="6031516" y="961911"/>
                </a:cubicBezTo>
                <a:cubicBezTo>
                  <a:pt x="6037303" y="966464"/>
                  <a:pt x="6044296" y="968801"/>
                  <a:pt x="6052495" y="968923"/>
                </a:cubicBezTo>
                <a:cubicBezTo>
                  <a:pt x="6060694" y="969044"/>
                  <a:pt x="6069706" y="969250"/>
                  <a:pt x="6079531" y="969540"/>
                </a:cubicBezTo>
                <a:lnTo>
                  <a:pt x="6078016" y="1022042"/>
                </a:lnTo>
                <a:cubicBezTo>
                  <a:pt x="6072190" y="1023314"/>
                  <a:pt x="6066300" y="1024303"/>
                  <a:pt x="6060348" y="1025008"/>
                </a:cubicBezTo>
                <a:cubicBezTo>
                  <a:pt x="6054395" y="1025712"/>
                  <a:pt x="6048505" y="1026070"/>
                  <a:pt x="6042679" y="1026080"/>
                </a:cubicBezTo>
                <a:cubicBezTo>
                  <a:pt x="6031520" y="1026112"/>
                  <a:pt x="6020519" y="1024787"/>
                  <a:pt x="6009676" y="1022105"/>
                </a:cubicBezTo>
                <a:cubicBezTo>
                  <a:pt x="5998833" y="1019423"/>
                  <a:pt x="5988463" y="1015195"/>
                  <a:pt x="5978566" y="1009421"/>
                </a:cubicBezTo>
                <a:cubicBezTo>
                  <a:pt x="5973781" y="1005330"/>
                  <a:pt x="5970352" y="1001018"/>
                  <a:pt x="5968280" y="996485"/>
                </a:cubicBezTo>
                <a:cubicBezTo>
                  <a:pt x="5966208" y="991952"/>
                  <a:pt x="5963915" y="987514"/>
                  <a:pt x="5961402" y="983170"/>
                </a:cubicBezTo>
                <a:cubicBezTo>
                  <a:pt x="5957479" y="949273"/>
                  <a:pt x="5955355" y="914461"/>
                  <a:pt x="5955029" y="878735"/>
                </a:cubicBezTo>
                <a:cubicBezTo>
                  <a:pt x="5954702" y="843008"/>
                  <a:pt x="5953966" y="808322"/>
                  <a:pt x="5952820" y="774678"/>
                </a:cubicBezTo>
                <a:cubicBezTo>
                  <a:pt x="5947109" y="774699"/>
                  <a:pt x="5941746" y="774657"/>
                  <a:pt x="5936729" y="774551"/>
                </a:cubicBezTo>
                <a:cubicBezTo>
                  <a:pt x="5931712" y="774446"/>
                  <a:pt x="5926475" y="774152"/>
                  <a:pt x="5921016" y="773668"/>
                </a:cubicBezTo>
                <a:cubicBezTo>
                  <a:pt x="5921005" y="763382"/>
                  <a:pt x="5920900" y="753538"/>
                  <a:pt x="5920700" y="744136"/>
                </a:cubicBezTo>
                <a:cubicBezTo>
                  <a:pt x="5920500" y="734733"/>
                  <a:pt x="5920269" y="725394"/>
                  <a:pt x="5920006" y="716118"/>
                </a:cubicBezTo>
                <a:lnTo>
                  <a:pt x="5956354" y="715613"/>
                </a:lnTo>
                <a:close/>
                <a:moveTo>
                  <a:pt x="2612069" y="629793"/>
                </a:moveTo>
                <a:lnTo>
                  <a:pt x="2671638" y="630802"/>
                </a:lnTo>
                <a:lnTo>
                  <a:pt x="2671638" y="712079"/>
                </a:lnTo>
                <a:cubicBezTo>
                  <a:pt x="2671956" y="712413"/>
                  <a:pt x="2675247" y="712643"/>
                  <a:pt x="2681511" y="712771"/>
                </a:cubicBezTo>
                <a:cubicBezTo>
                  <a:pt x="2687774" y="712899"/>
                  <a:pt x="2695103" y="712942"/>
                  <a:pt x="2703498" y="712902"/>
                </a:cubicBezTo>
                <a:cubicBezTo>
                  <a:pt x="2711894" y="712861"/>
                  <a:pt x="2719447" y="712755"/>
                  <a:pt x="2726159" y="712584"/>
                </a:cubicBezTo>
                <a:cubicBezTo>
                  <a:pt x="2727043" y="720398"/>
                  <a:pt x="2727548" y="729885"/>
                  <a:pt x="2727674" y="741044"/>
                </a:cubicBezTo>
                <a:cubicBezTo>
                  <a:pt x="2727800" y="752202"/>
                  <a:pt x="2728305" y="762067"/>
                  <a:pt x="2729188" y="770639"/>
                </a:cubicBezTo>
                <a:cubicBezTo>
                  <a:pt x="2720869" y="770166"/>
                  <a:pt x="2711635" y="769976"/>
                  <a:pt x="2701486" y="770071"/>
                </a:cubicBezTo>
                <a:cubicBezTo>
                  <a:pt x="2691337" y="770166"/>
                  <a:pt x="2681724" y="770355"/>
                  <a:pt x="2672648" y="770639"/>
                </a:cubicBezTo>
                <a:lnTo>
                  <a:pt x="2672648" y="785784"/>
                </a:lnTo>
                <a:lnTo>
                  <a:pt x="2675677" y="934707"/>
                </a:lnTo>
                <a:cubicBezTo>
                  <a:pt x="2678266" y="948291"/>
                  <a:pt x="2682455" y="957359"/>
                  <a:pt x="2688241" y="961911"/>
                </a:cubicBezTo>
                <a:cubicBezTo>
                  <a:pt x="2694028" y="966464"/>
                  <a:pt x="2701021" y="968801"/>
                  <a:pt x="2709220" y="968923"/>
                </a:cubicBezTo>
                <a:cubicBezTo>
                  <a:pt x="2717419" y="969044"/>
                  <a:pt x="2726430" y="969250"/>
                  <a:pt x="2736256" y="969540"/>
                </a:cubicBezTo>
                <a:lnTo>
                  <a:pt x="2734742" y="1022042"/>
                </a:lnTo>
                <a:cubicBezTo>
                  <a:pt x="2728915" y="1023314"/>
                  <a:pt x="2723025" y="1024303"/>
                  <a:pt x="2717072" y="1025008"/>
                </a:cubicBezTo>
                <a:cubicBezTo>
                  <a:pt x="2711120" y="1025712"/>
                  <a:pt x="2705230" y="1026070"/>
                  <a:pt x="2699404" y="1026080"/>
                </a:cubicBezTo>
                <a:cubicBezTo>
                  <a:pt x="2688245" y="1026112"/>
                  <a:pt x="2677244" y="1024787"/>
                  <a:pt x="2666401" y="1022105"/>
                </a:cubicBezTo>
                <a:cubicBezTo>
                  <a:pt x="2655557" y="1019423"/>
                  <a:pt x="2645188" y="1015195"/>
                  <a:pt x="2635291" y="1009421"/>
                </a:cubicBezTo>
                <a:cubicBezTo>
                  <a:pt x="2630506" y="1005330"/>
                  <a:pt x="2627077" y="1001018"/>
                  <a:pt x="2625005" y="996485"/>
                </a:cubicBezTo>
                <a:cubicBezTo>
                  <a:pt x="2622933" y="991952"/>
                  <a:pt x="2620640" y="987514"/>
                  <a:pt x="2618127" y="983170"/>
                </a:cubicBezTo>
                <a:cubicBezTo>
                  <a:pt x="2614204" y="949273"/>
                  <a:pt x="2612080" y="914461"/>
                  <a:pt x="2611753" y="878735"/>
                </a:cubicBezTo>
                <a:cubicBezTo>
                  <a:pt x="2611428" y="843008"/>
                  <a:pt x="2610691" y="808322"/>
                  <a:pt x="2609545" y="774678"/>
                </a:cubicBezTo>
                <a:cubicBezTo>
                  <a:pt x="2603834" y="774699"/>
                  <a:pt x="2598470" y="774657"/>
                  <a:pt x="2593453" y="774551"/>
                </a:cubicBezTo>
                <a:cubicBezTo>
                  <a:pt x="2588437" y="774446"/>
                  <a:pt x="2583199" y="774152"/>
                  <a:pt x="2577741" y="773668"/>
                </a:cubicBezTo>
                <a:cubicBezTo>
                  <a:pt x="2577730" y="763382"/>
                  <a:pt x="2577625" y="753538"/>
                  <a:pt x="2577425" y="744136"/>
                </a:cubicBezTo>
                <a:cubicBezTo>
                  <a:pt x="2577226" y="734733"/>
                  <a:pt x="2576994" y="725394"/>
                  <a:pt x="2576731" y="716118"/>
                </a:cubicBezTo>
                <a:lnTo>
                  <a:pt x="2613079" y="715613"/>
                </a:lnTo>
                <a:close/>
                <a:moveTo>
                  <a:pt x="2844031" y="612629"/>
                </a:moveTo>
                <a:cubicBezTo>
                  <a:pt x="2844957" y="624566"/>
                  <a:pt x="2845378" y="641583"/>
                  <a:pt x="2845293" y="663679"/>
                </a:cubicBezTo>
                <a:cubicBezTo>
                  <a:pt x="2845209" y="685776"/>
                  <a:pt x="2845125" y="710996"/>
                  <a:pt x="2845041" y="739340"/>
                </a:cubicBezTo>
                <a:cubicBezTo>
                  <a:pt x="2855327" y="732819"/>
                  <a:pt x="2865171" y="728065"/>
                  <a:pt x="2874573" y="725078"/>
                </a:cubicBezTo>
                <a:cubicBezTo>
                  <a:pt x="2883976" y="722092"/>
                  <a:pt x="2893315" y="720619"/>
                  <a:pt x="2902591" y="720661"/>
                </a:cubicBezTo>
                <a:cubicBezTo>
                  <a:pt x="2908365" y="720672"/>
                  <a:pt x="2914234" y="721156"/>
                  <a:pt x="2920197" y="722113"/>
                </a:cubicBezTo>
                <a:cubicBezTo>
                  <a:pt x="2926160" y="723070"/>
                  <a:pt x="2932407" y="724437"/>
                  <a:pt x="2938938" y="726214"/>
                </a:cubicBezTo>
                <a:cubicBezTo>
                  <a:pt x="2951222" y="737257"/>
                  <a:pt x="2959342" y="752655"/>
                  <a:pt x="2963296" y="772406"/>
                </a:cubicBezTo>
                <a:cubicBezTo>
                  <a:pt x="2967251" y="792157"/>
                  <a:pt x="2969060" y="813612"/>
                  <a:pt x="2968723" y="836771"/>
                </a:cubicBezTo>
                <a:cubicBezTo>
                  <a:pt x="2968712" y="846426"/>
                  <a:pt x="2968607" y="856144"/>
                  <a:pt x="2968408" y="865925"/>
                </a:cubicBezTo>
                <a:cubicBezTo>
                  <a:pt x="2968208" y="875706"/>
                  <a:pt x="2967976" y="885171"/>
                  <a:pt x="2967713" y="894321"/>
                </a:cubicBezTo>
                <a:lnTo>
                  <a:pt x="2966199" y="1015984"/>
                </a:lnTo>
                <a:cubicBezTo>
                  <a:pt x="2957396" y="1015942"/>
                  <a:pt x="2948499" y="1015774"/>
                  <a:pt x="2939506" y="1015479"/>
                </a:cubicBezTo>
                <a:cubicBezTo>
                  <a:pt x="2930514" y="1015185"/>
                  <a:pt x="2921238" y="1015016"/>
                  <a:pt x="2911678" y="1014974"/>
                </a:cubicBezTo>
                <a:lnTo>
                  <a:pt x="2913697" y="813549"/>
                </a:lnTo>
                <a:cubicBezTo>
                  <a:pt x="2913518" y="802327"/>
                  <a:pt x="2910090" y="794355"/>
                  <a:pt x="2903412" y="789633"/>
                </a:cubicBezTo>
                <a:cubicBezTo>
                  <a:pt x="2896733" y="784911"/>
                  <a:pt x="2889392" y="782618"/>
                  <a:pt x="2881388" y="782755"/>
                </a:cubicBezTo>
                <a:cubicBezTo>
                  <a:pt x="2879096" y="782744"/>
                  <a:pt x="2876866" y="782891"/>
                  <a:pt x="2874699" y="783196"/>
                </a:cubicBezTo>
                <a:cubicBezTo>
                  <a:pt x="2872533" y="783501"/>
                  <a:pt x="2870556" y="784027"/>
                  <a:pt x="2868768" y="784774"/>
                </a:cubicBezTo>
                <a:cubicBezTo>
                  <a:pt x="2859360" y="789065"/>
                  <a:pt x="2852710" y="796357"/>
                  <a:pt x="2848818" y="806650"/>
                </a:cubicBezTo>
                <a:cubicBezTo>
                  <a:pt x="2844926" y="816943"/>
                  <a:pt x="2842688" y="828722"/>
                  <a:pt x="2842105" y="841987"/>
                </a:cubicBezTo>
                <a:cubicBezTo>
                  <a:pt x="2841523" y="855253"/>
                  <a:pt x="2841491" y="868491"/>
                  <a:pt x="2842012" y="881700"/>
                </a:cubicBezTo>
                <a:cubicBezTo>
                  <a:pt x="2842548" y="905354"/>
                  <a:pt x="2842864" y="928218"/>
                  <a:pt x="2842959" y="950293"/>
                </a:cubicBezTo>
                <a:cubicBezTo>
                  <a:pt x="2843053" y="972369"/>
                  <a:pt x="2842738" y="994098"/>
                  <a:pt x="2842012" y="1015479"/>
                </a:cubicBezTo>
                <a:lnTo>
                  <a:pt x="2783452" y="1015479"/>
                </a:lnTo>
                <a:cubicBezTo>
                  <a:pt x="2782948" y="983139"/>
                  <a:pt x="2782569" y="951272"/>
                  <a:pt x="2782317" y="919878"/>
                </a:cubicBezTo>
                <a:cubicBezTo>
                  <a:pt x="2782064" y="888484"/>
                  <a:pt x="2781938" y="857753"/>
                  <a:pt x="2781938" y="827684"/>
                </a:cubicBezTo>
                <a:cubicBezTo>
                  <a:pt x="2781948" y="790811"/>
                  <a:pt x="2782180" y="755137"/>
                  <a:pt x="2782632" y="720661"/>
                </a:cubicBezTo>
                <a:cubicBezTo>
                  <a:pt x="2783084" y="686186"/>
                  <a:pt x="2783694" y="653036"/>
                  <a:pt x="2784462" y="621211"/>
                </a:cubicBezTo>
                <a:cubicBezTo>
                  <a:pt x="2794327" y="619749"/>
                  <a:pt x="2804634" y="618003"/>
                  <a:pt x="2815383" y="615973"/>
                </a:cubicBezTo>
                <a:cubicBezTo>
                  <a:pt x="2826131" y="613943"/>
                  <a:pt x="2835680" y="612829"/>
                  <a:pt x="2844031" y="612629"/>
                </a:cubicBezTo>
                <a:close/>
                <a:moveTo>
                  <a:pt x="2427922" y="612629"/>
                </a:moveTo>
                <a:cubicBezTo>
                  <a:pt x="2428343" y="615237"/>
                  <a:pt x="2428511" y="618098"/>
                  <a:pt x="2428427" y="621211"/>
                </a:cubicBezTo>
                <a:cubicBezTo>
                  <a:pt x="2428364" y="626501"/>
                  <a:pt x="2428112" y="631570"/>
                  <a:pt x="2427670" y="636419"/>
                </a:cubicBezTo>
                <a:cubicBezTo>
                  <a:pt x="2427228" y="641267"/>
                  <a:pt x="2426976" y="648987"/>
                  <a:pt x="2426913" y="659577"/>
                </a:cubicBezTo>
                <a:cubicBezTo>
                  <a:pt x="2419755" y="660403"/>
                  <a:pt x="2412139" y="661556"/>
                  <a:pt x="2404065" y="663036"/>
                </a:cubicBezTo>
                <a:cubicBezTo>
                  <a:pt x="2395990" y="664517"/>
                  <a:pt x="2389011" y="667427"/>
                  <a:pt x="2383124" y="671768"/>
                </a:cubicBezTo>
                <a:cubicBezTo>
                  <a:pt x="2377238" y="676109"/>
                  <a:pt x="2373996" y="682983"/>
                  <a:pt x="2373401" y="692391"/>
                </a:cubicBezTo>
                <a:cubicBezTo>
                  <a:pt x="2372854" y="701857"/>
                  <a:pt x="2372433" y="708419"/>
                  <a:pt x="2372140" y="712079"/>
                </a:cubicBezTo>
                <a:cubicBezTo>
                  <a:pt x="2371845" y="715739"/>
                  <a:pt x="2371929" y="718768"/>
                  <a:pt x="2372391" y="721166"/>
                </a:cubicBezTo>
                <a:lnTo>
                  <a:pt x="2423884" y="722176"/>
                </a:lnTo>
                <a:cubicBezTo>
                  <a:pt x="2424210" y="730190"/>
                  <a:pt x="2424694" y="738267"/>
                  <a:pt x="2425335" y="746407"/>
                </a:cubicBezTo>
                <a:cubicBezTo>
                  <a:pt x="2425977" y="754548"/>
                  <a:pt x="2426335" y="763130"/>
                  <a:pt x="2426408" y="772153"/>
                </a:cubicBezTo>
                <a:cubicBezTo>
                  <a:pt x="2420497" y="773116"/>
                  <a:pt x="2413361" y="773715"/>
                  <a:pt x="2405000" y="773948"/>
                </a:cubicBezTo>
                <a:cubicBezTo>
                  <a:pt x="2396639" y="774182"/>
                  <a:pt x="2389204" y="774332"/>
                  <a:pt x="2382694" y="774397"/>
                </a:cubicBezTo>
                <a:cubicBezTo>
                  <a:pt x="2376184" y="774462"/>
                  <a:pt x="2372750" y="774724"/>
                  <a:pt x="2372391" y="775182"/>
                </a:cubicBezTo>
                <a:lnTo>
                  <a:pt x="2376430" y="1014974"/>
                </a:lnTo>
                <a:lnTo>
                  <a:pt x="2319890" y="1014974"/>
                </a:lnTo>
                <a:lnTo>
                  <a:pt x="2316861" y="774173"/>
                </a:lnTo>
                <a:cubicBezTo>
                  <a:pt x="2310151" y="774204"/>
                  <a:pt x="2305397" y="774267"/>
                  <a:pt x="2302600" y="774362"/>
                </a:cubicBezTo>
                <a:cubicBezTo>
                  <a:pt x="2299802" y="774457"/>
                  <a:pt x="2296815" y="774394"/>
                  <a:pt x="2293639" y="774173"/>
                </a:cubicBezTo>
                <a:cubicBezTo>
                  <a:pt x="2292892" y="774593"/>
                  <a:pt x="2292366" y="772869"/>
                  <a:pt x="2292062" y="768998"/>
                </a:cubicBezTo>
                <a:cubicBezTo>
                  <a:pt x="2291757" y="765128"/>
                  <a:pt x="2291609" y="759617"/>
                  <a:pt x="2291620" y="752465"/>
                </a:cubicBezTo>
                <a:cubicBezTo>
                  <a:pt x="2291536" y="743378"/>
                  <a:pt x="2291704" y="732777"/>
                  <a:pt x="2292125" y="720661"/>
                </a:cubicBezTo>
                <a:cubicBezTo>
                  <a:pt x="2292146" y="720672"/>
                  <a:pt x="2294628" y="720651"/>
                  <a:pt x="2299571" y="720598"/>
                </a:cubicBezTo>
                <a:cubicBezTo>
                  <a:pt x="2304514" y="720546"/>
                  <a:pt x="2310277" y="720398"/>
                  <a:pt x="2316861" y="720156"/>
                </a:cubicBezTo>
                <a:cubicBezTo>
                  <a:pt x="2317590" y="711281"/>
                  <a:pt x="2318151" y="700200"/>
                  <a:pt x="2318543" y="686913"/>
                </a:cubicBezTo>
                <a:cubicBezTo>
                  <a:pt x="2318936" y="673625"/>
                  <a:pt x="2321853" y="660899"/>
                  <a:pt x="2327294" y="648733"/>
                </a:cubicBezTo>
                <a:cubicBezTo>
                  <a:pt x="2332735" y="636567"/>
                  <a:pt x="2343392" y="627730"/>
                  <a:pt x="2359266" y="622220"/>
                </a:cubicBezTo>
                <a:cubicBezTo>
                  <a:pt x="2369384" y="619170"/>
                  <a:pt x="2380574" y="616815"/>
                  <a:pt x="2392837" y="615153"/>
                </a:cubicBezTo>
                <a:cubicBezTo>
                  <a:pt x="2405101" y="613491"/>
                  <a:pt x="2416795" y="612650"/>
                  <a:pt x="2427922" y="612629"/>
                </a:cubicBezTo>
                <a:close/>
                <a:moveTo>
                  <a:pt x="4879724" y="611619"/>
                </a:moveTo>
                <a:cubicBezTo>
                  <a:pt x="4881764" y="611619"/>
                  <a:pt x="4883363" y="611619"/>
                  <a:pt x="4884519" y="611619"/>
                </a:cubicBezTo>
                <a:cubicBezTo>
                  <a:pt x="4885676" y="611619"/>
                  <a:pt x="4886265" y="611619"/>
                  <a:pt x="4886286" y="611619"/>
                </a:cubicBezTo>
                <a:lnTo>
                  <a:pt x="4887296" y="627269"/>
                </a:lnTo>
                <a:cubicBezTo>
                  <a:pt x="4888579" y="649923"/>
                  <a:pt x="4889168" y="670494"/>
                  <a:pt x="4889063" y="688983"/>
                </a:cubicBezTo>
                <a:cubicBezTo>
                  <a:pt x="4888958" y="707473"/>
                  <a:pt x="4889547" y="722744"/>
                  <a:pt x="4890830" y="734796"/>
                </a:cubicBezTo>
                <a:cubicBezTo>
                  <a:pt x="4897897" y="731399"/>
                  <a:pt x="4904208" y="728980"/>
                  <a:pt x="4909761" y="727539"/>
                </a:cubicBezTo>
                <a:cubicBezTo>
                  <a:pt x="4915314" y="726099"/>
                  <a:pt x="4921624" y="724816"/>
                  <a:pt x="4928692" y="723690"/>
                </a:cubicBezTo>
                <a:cubicBezTo>
                  <a:pt x="4932236" y="723164"/>
                  <a:pt x="4935749" y="722702"/>
                  <a:pt x="4939230" y="722302"/>
                </a:cubicBezTo>
                <a:cubicBezTo>
                  <a:pt x="4942711" y="721902"/>
                  <a:pt x="4946098" y="721692"/>
                  <a:pt x="4949389" y="721671"/>
                </a:cubicBezTo>
                <a:cubicBezTo>
                  <a:pt x="4954469" y="721587"/>
                  <a:pt x="4959454" y="722260"/>
                  <a:pt x="4964345" y="723690"/>
                </a:cubicBezTo>
                <a:cubicBezTo>
                  <a:pt x="4969235" y="725121"/>
                  <a:pt x="4973842" y="727813"/>
                  <a:pt x="4978164" y="731767"/>
                </a:cubicBezTo>
                <a:cubicBezTo>
                  <a:pt x="4985264" y="744630"/>
                  <a:pt x="4989870" y="757524"/>
                  <a:pt x="4991984" y="770450"/>
                </a:cubicBezTo>
                <a:cubicBezTo>
                  <a:pt x="4994098" y="783375"/>
                  <a:pt x="4995045" y="796396"/>
                  <a:pt x="4994824" y="809510"/>
                </a:cubicBezTo>
                <a:cubicBezTo>
                  <a:pt x="4994824" y="810592"/>
                  <a:pt x="4994824" y="812412"/>
                  <a:pt x="4994824" y="814970"/>
                </a:cubicBezTo>
                <a:cubicBezTo>
                  <a:pt x="4994824" y="817528"/>
                  <a:pt x="4994824" y="822415"/>
                  <a:pt x="4994824" y="829629"/>
                </a:cubicBezTo>
                <a:cubicBezTo>
                  <a:pt x="4994824" y="836843"/>
                  <a:pt x="4994824" y="847974"/>
                  <a:pt x="4994824" y="863022"/>
                </a:cubicBezTo>
                <a:cubicBezTo>
                  <a:pt x="4995034" y="884561"/>
                  <a:pt x="4994361" y="906100"/>
                  <a:pt x="4992805" y="927639"/>
                </a:cubicBezTo>
                <a:cubicBezTo>
                  <a:pt x="4991248" y="949179"/>
                  <a:pt x="4987546" y="968699"/>
                  <a:pt x="4981698" y="986199"/>
                </a:cubicBezTo>
                <a:cubicBezTo>
                  <a:pt x="4976314" y="991952"/>
                  <a:pt x="4970298" y="996096"/>
                  <a:pt x="4963651" y="998630"/>
                </a:cubicBezTo>
                <a:cubicBezTo>
                  <a:pt x="4957004" y="1001165"/>
                  <a:pt x="4950231" y="1002406"/>
                  <a:pt x="4943332" y="1002354"/>
                </a:cubicBezTo>
                <a:cubicBezTo>
                  <a:pt x="4935759" y="1002438"/>
                  <a:pt x="4928692" y="1001260"/>
                  <a:pt x="4922129" y="998820"/>
                </a:cubicBezTo>
                <a:cubicBezTo>
                  <a:pt x="4918490" y="997579"/>
                  <a:pt x="4914410" y="996022"/>
                  <a:pt x="4909887" y="994150"/>
                </a:cubicBezTo>
                <a:cubicBezTo>
                  <a:pt x="4905365" y="992278"/>
                  <a:pt x="4901032" y="989964"/>
                  <a:pt x="4896888" y="987209"/>
                </a:cubicBezTo>
                <a:cubicBezTo>
                  <a:pt x="4897393" y="990616"/>
                  <a:pt x="4897645" y="995034"/>
                  <a:pt x="4897645" y="1000460"/>
                </a:cubicBezTo>
                <a:cubicBezTo>
                  <a:pt x="4897645" y="1005887"/>
                  <a:pt x="4897393" y="1011567"/>
                  <a:pt x="4896888" y="1017498"/>
                </a:cubicBezTo>
                <a:cubicBezTo>
                  <a:pt x="4895342" y="1017740"/>
                  <a:pt x="4893512" y="1017887"/>
                  <a:pt x="4891398" y="1017940"/>
                </a:cubicBezTo>
                <a:cubicBezTo>
                  <a:pt x="4889284" y="1017993"/>
                  <a:pt x="4887075" y="1018014"/>
                  <a:pt x="4884772" y="1018003"/>
                </a:cubicBezTo>
                <a:cubicBezTo>
                  <a:pt x="4879324" y="1017982"/>
                  <a:pt x="4873561" y="1017898"/>
                  <a:pt x="4867482" y="1017751"/>
                </a:cubicBezTo>
                <a:cubicBezTo>
                  <a:pt x="4861403" y="1017603"/>
                  <a:pt x="4855892" y="1017519"/>
                  <a:pt x="4850949" y="1017498"/>
                </a:cubicBezTo>
                <a:cubicBezTo>
                  <a:pt x="4848509" y="1017498"/>
                  <a:pt x="4846321" y="1017498"/>
                  <a:pt x="4844386" y="1017498"/>
                </a:cubicBezTo>
                <a:cubicBezTo>
                  <a:pt x="4842763" y="977972"/>
                  <a:pt x="4841522" y="935025"/>
                  <a:pt x="4840665" y="888656"/>
                </a:cubicBezTo>
                <a:cubicBezTo>
                  <a:pt x="4839808" y="842287"/>
                  <a:pt x="4838979" y="795413"/>
                  <a:pt x="4838179" y="748034"/>
                </a:cubicBezTo>
                <a:cubicBezTo>
                  <a:pt x="4837378" y="700655"/>
                  <a:pt x="4836250" y="655688"/>
                  <a:pt x="4834794" y="613134"/>
                </a:cubicBezTo>
                <a:cubicBezTo>
                  <a:pt x="4839916" y="612629"/>
                  <a:pt x="4847089" y="612250"/>
                  <a:pt x="4856312" y="611998"/>
                </a:cubicBezTo>
                <a:cubicBezTo>
                  <a:pt x="4865536" y="611745"/>
                  <a:pt x="4873340" y="611619"/>
                  <a:pt x="4879724" y="611619"/>
                </a:cubicBezTo>
                <a:close/>
                <a:moveTo>
                  <a:pt x="5071671" y="611114"/>
                </a:moveTo>
                <a:cubicBezTo>
                  <a:pt x="5078118" y="611125"/>
                  <a:pt x="5084156" y="612492"/>
                  <a:pt x="5089782" y="615216"/>
                </a:cubicBezTo>
                <a:cubicBezTo>
                  <a:pt x="5095409" y="617940"/>
                  <a:pt x="5099805" y="621957"/>
                  <a:pt x="5102971" y="627269"/>
                </a:cubicBezTo>
                <a:cubicBezTo>
                  <a:pt x="5106000" y="632906"/>
                  <a:pt x="5107514" y="638291"/>
                  <a:pt x="5107514" y="643423"/>
                </a:cubicBezTo>
                <a:cubicBezTo>
                  <a:pt x="5107419" y="648461"/>
                  <a:pt x="5106347" y="653278"/>
                  <a:pt x="5104296" y="657874"/>
                </a:cubicBezTo>
                <a:cubicBezTo>
                  <a:pt x="5102245" y="662470"/>
                  <a:pt x="5099784" y="666908"/>
                  <a:pt x="5096913" y="671188"/>
                </a:cubicBezTo>
                <a:cubicBezTo>
                  <a:pt x="5094336" y="673734"/>
                  <a:pt x="5091287" y="675711"/>
                  <a:pt x="5087763" y="677120"/>
                </a:cubicBezTo>
                <a:cubicBezTo>
                  <a:pt x="5084239" y="678529"/>
                  <a:pt x="5080559" y="679245"/>
                  <a:pt x="5076720" y="679266"/>
                </a:cubicBezTo>
                <a:cubicBezTo>
                  <a:pt x="5073911" y="679266"/>
                  <a:pt x="5071072" y="678887"/>
                  <a:pt x="5068201" y="678130"/>
                </a:cubicBezTo>
                <a:cubicBezTo>
                  <a:pt x="5065330" y="677373"/>
                  <a:pt x="5062616" y="676237"/>
                  <a:pt x="5060061" y="674722"/>
                </a:cubicBezTo>
                <a:cubicBezTo>
                  <a:pt x="5053698" y="670883"/>
                  <a:pt x="5048755" y="666193"/>
                  <a:pt x="5045231" y="660650"/>
                </a:cubicBezTo>
                <a:cubicBezTo>
                  <a:pt x="5041708" y="655108"/>
                  <a:pt x="5039920" y="649029"/>
                  <a:pt x="5039868" y="642413"/>
                </a:cubicBezTo>
                <a:cubicBezTo>
                  <a:pt x="5039868" y="638880"/>
                  <a:pt x="5040372" y="635346"/>
                  <a:pt x="5041382" y="631812"/>
                </a:cubicBezTo>
                <a:cubicBezTo>
                  <a:pt x="5043812" y="624545"/>
                  <a:pt x="5047787" y="619265"/>
                  <a:pt x="5053309" y="615973"/>
                </a:cubicBezTo>
                <a:cubicBezTo>
                  <a:pt x="5058830" y="612681"/>
                  <a:pt x="5064951" y="611062"/>
                  <a:pt x="5071671" y="611114"/>
                </a:cubicBezTo>
                <a:close/>
                <a:moveTo>
                  <a:pt x="4347800" y="611114"/>
                </a:moveTo>
                <a:lnTo>
                  <a:pt x="4401312" y="612124"/>
                </a:lnTo>
                <a:cubicBezTo>
                  <a:pt x="4400302" y="641909"/>
                  <a:pt x="4399797" y="672703"/>
                  <a:pt x="4399797" y="704507"/>
                </a:cubicBezTo>
                <a:cubicBezTo>
                  <a:pt x="4399966" y="753580"/>
                  <a:pt x="4400765" y="804105"/>
                  <a:pt x="4402195" y="856081"/>
                </a:cubicBezTo>
                <a:cubicBezTo>
                  <a:pt x="4403626" y="908057"/>
                  <a:pt x="4404677" y="960853"/>
                  <a:pt x="4405350" y="1014469"/>
                </a:cubicBezTo>
                <a:lnTo>
                  <a:pt x="4356382" y="1017498"/>
                </a:lnTo>
                <a:lnTo>
                  <a:pt x="4353858" y="987209"/>
                </a:lnTo>
                <a:cubicBezTo>
                  <a:pt x="4348021" y="991048"/>
                  <a:pt x="4342783" y="994350"/>
                  <a:pt x="4338146" y="997116"/>
                </a:cubicBezTo>
                <a:cubicBezTo>
                  <a:pt x="4333507" y="999882"/>
                  <a:pt x="4328144" y="1001796"/>
                  <a:pt x="4322054" y="1002858"/>
                </a:cubicBezTo>
                <a:cubicBezTo>
                  <a:pt x="4316207" y="1003931"/>
                  <a:pt x="4310233" y="1004941"/>
                  <a:pt x="4304133" y="1005887"/>
                </a:cubicBezTo>
                <a:cubicBezTo>
                  <a:pt x="4298033" y="1006834"/>
                  <a:pt x="4292059" y="1007339"/>
                  <a:pt x="4286212" y="1007402"/>
                </a:cubicBezTo>
                <a:cubicBezTo>
                  <a:pt x="4280585" y="1007475"/>
                  <a:pt x="4275305" y="1006697"/>
                  <a:pt x="4270373" y="1005067"/>
                </a:cubicBezTo>
                <a:cubicBezTo>
                  <a:pt x="4265440" y="1003437"/>
                  <a:pt x="4261296" y="1000513"/>
                  <a:pt x="4257941" y="996296"/>
                </a:cubicBezTo>
                <a:cubicBezTo>
                  <a:pt x="4247592" y="977218"/>
                  <a:pt x="4240651" y="955552"/>
                  <a:pt x="4237117" y="931299"/>
                </a:cubicBezTo>
                <a:cubicBezTo>
                  <a:pt x="4233584" y="907047"/>
                  <a:pt x="4231943" y="882605"/>
                  <a:pt x="4232195" y="857974"/>
                </a:cubicBezTo>
                <a:cubicBezTo>
                  <a:pt x="4232217" y="853209"/>
                  <a:pt x="4232301" y="848603"/>
                  <a:pt x="4232448" y="844154"/>
                </a:cubicBezTo>
                <a:cubicBezTo>
                  <a:pt x="4232595" y="839705"/>
                  <a:pt x="4232679" y="835225"/>
                  <a:pt x="4232700" y="830713"/>
                </a:cubicBezTo>
                <a:cubicBezTo>
                  <a:pt x="4232679" y="829199"/>
                  <a:pt x="4232595" y="827558"/>
                  <a:pt x="4232448" y="825791"/>
                </a:cubicBezTo>
                <a:cubicBezTo>
                  <a:pt x="4232301" y="824024"/>
                  <a:pt x="4232217" y="822131"/>
                  <a:pt x="4232195" y="820112"/>
                </a:cubicBezTo>
                <a:cubicBezTo>
                  <a:pt x="4231827" y="806166"/>
                  <a:pt x="4234078" y="790643"/>
                  <a:pt x="4238947" y="773542"/>
                </a:cubicBezTo>
                <a:cubicBezTo>
                  <a:pt x="4243817" y="756441"/>
                  <a:pt x="4253514" y="742684"/>
                  <a:pt x="4268038" y="732272"/>
                </a:cubicBezTo>
                <a:cubicBezTo>
                  <a:pt x="4274832" y="727992"/>
                  <a:pt x="4281689" y="724816"/>
                  <a:pt x="4288609" y="722744"/>
                </a:cubicBezTo>
                <a:cubicBezTo>
                  <a:pt x="4295530" y="720672"/>
                  <a:pt x="4302640" y="719641"/>
                  <a:pt x="4309938" y="719652"/>
                </a:cubicBezTo>
                <a:cubicBezTo>
                  <a:pt x="4316018" y="719652"/>
                  <a:pt x="4322159" y="720283"/>
                  <a:pt x="4328364" y="721545"/>
                </a:cubicBezTo>
                <a:cubicBezTo>
                  <a:pt x="4334570" y="722807"/>
                  <a:pt x="4340712" y="724700"/>
                  <a:pt x="4346791" y="727224"/>
                </a:cubicBezTo>
                <a:cubicBezTo>
                  <a:pt x="4346738" y="700111"/>
                  <a:pt x="4347096" y="676342"/>
                  <a:pt x="4347863" y="655917"/>
                </a:cubicBezTo>
                <a:cubicBezTo>
                  <a:pt x="4348631" y="635493"/>
                  <a:pt x="4348610" y="620559"/>
                  <a:pt x="4347800" y="611114"/>
                </a:cubicBezTo>
                <a:close/>
                <a:moveTo>
                  <a:pt x="918772" y="611114"/>
                </a:moveTo>
                <a:cubicBezTo>
                  <a:pt x="925219" y="611125"/>
                  <a:pt x="931256" y="612492"/>
                  <a:pt x="936882" y="615216"/>
                </a:cubicBezTo>
                <a:cubicBezTo>
                  <a:pt x="942509" y="617940"/>
                  <a:pt x="946906" y="621957"/>
                  <a:pt x="950071" y="627269"/>
                </a:cubicBezTo>
                <a:cubicBezTo>
                  <a:pt x="953100" y="632906"/>
                  <a:pt x="954614" y="638291"/>
                  <a:pt x="954614" y="643423"/>
                </a:cubicBezTo>
                <a:cubicBezTo>
                  <a:pt x="954520" y="648461"/>
                  <a:pt x="953447" y="653278"/>
                  <a:pt x="951396" y="657874"/>
                </a:cubicBezTo>
                <a:cubicBezTo>
                  <a:pt x="949346" y="662470"/>
                  <a:pt x="946885" y="666908"/>
                  <a:pt x="944013" y="671188"/>
                </a:cubicBezTo>
                <a:cubicBezTo>
                  <a:pt x="941437" y="673734"/>
                  <a:pt x="938387" y="675711"/>
                  <a:pt x="934863" y="677120"/>
                </a:cubicBezTo>
                <a:cubicBezTo>
                  <a:pt x="931340" y="678529"/>
                  <a:pt x="927659" y="679245"/>
                  <a:pt x="923820" y="679266"/>
                </a:cubicBezTo>
                <a:cubicBezTo>
                  <a:pt x="921012" y="679266"/>
                  <a:pt x="918172" y="678887"/>
                  <a:pt x="915301" y="678130"/>
                </a:cubicBezTo>
                <a:cubicBezTo>
                  <a:pt x="912430" y="677373"/>
                  <a:pt x="909716" y="676237"/>
                  <a:pt x="907161" y="674722"/>
                </a:cubicBezTo>
                <a:cubicBezTo>
                  <a:pt x="900798" y="670883"/>
                  <a:pt x="895855" y="666193"/>
                  <a:pt x="892331" y="660650"/>
                </a:cubicBezTo>
                <a:cubicBezTo>
                  <a:pt x="888809" y="655108"/>
                  <a:pt x="887020" y="649029"/>
                  <a:pt x="886968" y="642413"/>
                </a:cubicBezTo>
                <a:cubicBezTo>
                  <a:pt x="886968" y="638880"/>
                  <a:pt x="887473" y="635346"/>
                  <a:pt x="888482" y="631812"/>
                </a:cubicBezTo>
                <a:cubicBezTo>
                  <a:pt x="890912" y="624545"/>
                  <a:pt x="894888" y="619265"/>
                  <a:pt x="900409" y="615973"/>
                </a:cubicBezTo>
                <a:cubicBezTo>
                  <a:pt x="905931" y="612681"/>
                  <a:pt x="912051" y="611062"/>
                  <a:pt x="918772" y="611114"/>
                </a:cubicBezTo>
                <a:close/>
                <a:moveTo>
                  <a:pt x="4156024" y="609600"/>
                </a:moveTo>
                <a:cubicBezTo>
                  <a:pt x="4155246" y="661754"/>
                  <a:pt x="4154278" y="715834"/>
                  <a:pt x="4153121" y="771838"/>
                </a:cubicBezTo>
                <a:cubicBezTo>
                  <a:pt x="4151964" y="827842"/>
                  <a:pt x="4152259" y="886338"/>
                  <a:pt x="4154004" y="947328"/>
                </a:cubicBezTo>
                <a:cubicBezTo>
                  <a:pt x="4154867" y="958003"/>
                  <a:pt x="4159958" y="963913"/>
                  <a:pt x="4169276" y="965060"/>
                </a:cubicBezTo>
                <a:cubicBezTo>
                  <a:pt x="4178594" y="966206"/>
                  <a:pt x="4188480" y="966690"/>
                  <a:pt x="4198934" y="966511"/>
                </a:cubicBezTo>
                <a:cubicBezTo>
                  <a:pt x="4199460" y="973568"/>
                  <a:pt x="4199923" y="980278"/>
                  <a:pt x="4200322" y="986641"/>
                </a:cubicBezTo>
                <a:cubicBezTo>
                  <a:pt x="4200722" y="993004"/>
                  <a:pt x="4200932" y="999083"/>
                  <a:pt x="4200953" y="1004878"/>
                </a:cubicBezTo>
                <a:cubicBezTo>
                  <a:pt x="4200974" y="1007917"/>
                  <a:pt x="4200932" y="1010925"/>
                  <a:pt x="4200827" y="1013901"/>
                </a:cubicBezTo>
                <a:cubicBezTo>
                  <a:pt x="4200722" y="1016878"/>
                  <a:pt x="4200428" y="1019760"/>
                  <a:pt x="4199944" y="1022547"/>
                </a:cubicBezTo>
                <a:cubicBezTo>
                  <a:pt x="4196410" y="1022547"/>
                  <a:pt x="4192876" y="1022547"/>
                  <a:pt x="4189342" y="1022547"/>
                </a:cubicBezTo>
                <a:cubicBezTo>
                  <a:pt x="4176825" y="1022793"/>
                  <a:pt x="4163662" y="1022076"/>
                  <a:pt x="4149854" y="1020396"/>
                </a:cubicBezTo>
                <a:cubicBezTo>
                  <a:pt x="4136046" y="1018717"/>
                  <a:pt x="4124005" y="1014597"/>
                  <a:pt x="4113731" y="1008038"/>
                </a:cubicBezTo>
                <a:cubicBezTo>
                  <a:pt x="4103457" y="1001478"/>
                  <a:pt x="4097361" y="991001"/>
                  <a:pt x="4095445" y="976608"/>
                </a:cubicBezTo>
                <a:cubicBezTo>
                  <a:pt x="4093226" y="954953"/>
                  <a:pt x="4091732" y="933645"/>
                  <a:pt x="4090964" y="912684"/>
                </a:cubicBezTo>
                <a:cubicBezTo>
                  <a:pt x="4090197" y="891723"/>
                  <a:pt x="4089839" y="870794"/>
                  <a:pt x="4089892" y="849896"/>
                </a:cubicBezTo>
                <a:cubicBezTo>
                  <a:pt x="4089902" y="833521"/>
                  <a:pt x="4090008" y="816925"/>
                  <a:pt x="4090207" y="800108"/>
                </a:cubicBezTo>
                <a:cubicBezTo>
                  <a:pt x="4090407" y="783291"/>
                  <a:pt x="4090639" y="766064"/>
                  <a:pt x="4090901" y="748427"/>
                </a:cubicBezTo>
                <a:lnTo>
                  <a:pt x="4092416" y="612629"/>
                </a:lnTo>
                <a:cubicBezTo>
                  <a:pt x="4103175" y="611808"/>
                  <a:pt x="4114092" y="611430"/>
                  <a:pt x="4125166" y="611493"/>
                </a:cubicBezTo>
                <a:cubicBezTo>
                  <a:pt x="4136241" y="611556"/>
                  <a:pt x="4146527" y="610925"/>
                  <a:pt x="4156024" y="609600"/>
                </a:cubicBezTo>
                <a:close/>
                <a:moveTo>
                  <a:pt x="4466482" y="561137"/>
                </a:moveTo>
                <a:cubicBezTo>
                  <a:pt x="4466966" y="561137"/>
                  <a:pt x="4467386" y="561137"/>
                  <a:pt x="4467744" y="561137"/>
                </a:cubicBezTo>
                <a:cubicBezTo>
                  <a:pt x="4468101" y="561137"/>
                  <a:pt x="4468522" y="561137"/>
                  <a:pt x="4469006" y="561137"/>
                </a:cubicBezTo>
                <a:cubicBezTo>
                  <a:pt x="4474160" y="561274"/>
                  <a:pt x="4480904" y="562402"/>
                  <a:pt x="4489236" y="564521"/>
                </a:cubicBezTo>
                <a:cubicBezTo>
                  <a:pt x="4497569" y="566640"/>
                  <a:pt x="4505846" y="568927"/>
                  <a:pt x="4514066" y="571383"/>
                </a:cubicBezTo>
                <a:cubicBezTo>
                  <a:pt x="4522287" y="573838"/>
                  <a:pt x="4528806" y="575639"/>
                  <a:pt x="4533624" y="576786"/>
                </a:cubicBezTo>
                <a:cubicBezTo>
                  <a:pt x="4528547" y="594561"/>
                  <a:pt x="4522826" y="613252"/>
                  <a:pt x="4516460" y="632859"/>
                </a:cubicBezTo>
                <a:cubicBezTo>
                  <a:pt x="4510093" y="652466"/>
                  <a:pt x="4503250" y="671344"/>
                  <a:pt x="4495930" y="689493"/>
                </a:cubicBezTo>
                <a:cubicBezTo>
                  <a:pt x="4488610" y="707642"/>
                  <a:pt x="4480982" y="723416"/>
                  <a:pt x="4473045" y="736816"/>
                </a:cubicBezTo>
                <a:lnTo>
                  <a:pt x="4428115" y="716623"/>
                </a:lnTo>
                <a:cubicBezTo>
                  <a:pt x="4433918" y="701559"/>
                  <a:pt x="4439477" y="684345"/>
                  <a:pt x="4444793" y="664981"/>
                </a:cubicBezTo>
                <a:cubicBezTo>
                  <a:pt x="4450109" y="645617"/>
                  <a:pt x="4454696" y="626645"/>
                  <a:pt x="4458554" y="608067"/>
                </a:cubicBezTo>
                <a:cubicBezTo>
                  <a:pt x="4462412" y="589488"/>
                  <a:pt x="4465055" y="573844"/>
                  <a:pt x="4466482" y="561137"/>
                </a:cubicBezTo>
                <a:close/>
                <a:moveTo>
                  <a:pt x="6874887" y="288255"/>
                </a:moveTo>
                <a:cubicBezTo>
                  <a:pt x="6865843" y="288286"/>
                  <a:pt x="6859196" y="288728"/>
                  <a:pt x="6854947" y="289580"/>
                </a:cubicBezTo>
                <a:cubicBezTo>
                  <a:pt x="6850697" y="290432"/>
                  <a:pt x="6847081" y="291505"/>
                  <a:pt x="6844093" y="292798"/>
                </a:cubicBezTo>
                <a:cubicBezTo>
                  <a:pt x="6839739" y="294481"/>
                  <a:pt x="6835069" y="297426"/>
                  <a:pt x="6830084" y="301633"/>
                </a:cubicBezTo>
                <a:cubicBezTo>
                  <a:pt x="6825099" y="305839"/>
                  <a:pt x="6821691" y="311813"/>
                  <a:pt x="6819861" y="319554"/>
                </a:cubicBezTo>
                <a:cubicBezTo>
                  <a:pt x="6819315" y="331039"/>
                  <a:pt x="6820787" y="339242"/>
                  <a:pt x="6824279" y="344164"/>
                </a:cubicBezTo>
                <a:cubicBezTo>
                  <a:pt x="6827771" y="349086"/>
                  <a:pt x="6835048" y="351484"/>
                  <a:pt x="6846113" y="351358"/>
                </a:cubicBezTo>
                <a:cubicBezTo>
                  <a:pt x="6855165" y="350336"/>
                  <a:pt x="6862413" y="348397"/>
                  <a:pt x="6867857" y="345543"/>
                </a:cubicBezTo>
                <a:cubicBezTo>
                  <a:pt x="6873301" y="342689"/>
                  <a:pt x="6877147" y="336973"/>
                  <a:pt x="6879393" y="328398"/>
                </a:cubicBezTo>
                <a:cubicBezTo>
                  <a:pt x="6881641" y="319822"/>
                  <a:pt x="6882495" y="306441"/>
                  <a:pt x="6881955" y="288255"/>
                </a:cubicBezTo>
                <a:close/>
                <a:moveTo>
                  <a:pt x="6370063" y="288255"/>
                </a:moveTo>
                <a:cubicBezTo>
                  <a:pt x="6361018" y="288286"/>
                  <a:pt x="6354371" y="288728"/>
                  <a:pt x="6350122" y="289580"/>
                </a:cubicBezTo>
                <a:cubicBezTo>
                  <a:pt x="6345873" y="290432"/>
                  <a:pt x="6342256" y="291505"/>
                  <a:pt x="6339268" y="292798"/>
                </a:cubicBezTo>
                <a:cubicBezTo>
                  <a:pt x="6334914" y="294481"/>
                  <a:pt x="6330245" y="297426"/>
                  <a:pt x="6325259" y="301633"/>
                </a:cubicBezTo>
                <a:cubicBezTo>
                  <a:pt x="6320274" y="305839"/>
                  <a:pt x="6316866" y="311813"/>
                  <a:pt x="6315037" y="319554"/>
                </a:cubicBezTo>
                <a:cubicBezTo>
                  <a:pt x="6314490" y="331039"/>
                  <a:pt x="6315962" y="339242"/>
                  <a:pt x="6319454" y="344164"/>
                </a:cubicBezTo>
                <a:cubicBezTo>
                  <a:pt x="6322946" y="349086"/>
                  <a:pt x="6330223" y="351484"/>
                  <a:pt x="6341288" y="351358"/>
                </a:cubicBezTo>
                <a:cubicBezTo>
                  <a:pt x="6350340" y="350336"/>
                  <a:pt x="6357588" y="348397"/>
                  <a:pt x="6363032" y="345543"/>
                </a:cubicBezTo>
                <a:cubicBezTo>
                  <a:pt x="6368477" y="342689"/>
                  <a:pt x="6372322" y="336973"/>
                  <a:pt x="6374569" y="328398"/>
                </a:cubicBezTo>
                <a:cubicBezTo>
                  <a:pt x="6376816" y="319822"/>
                  <a:pt x="6377670" y="306441"/>
                  <a:pt x="6377130" y="288255"/>
                </a:cubicBezTo>
                <a:close/>
                <a:moveTo>
                  <a:pt x="4884163" y="288255"/>
                </a:moveTo>
                <a:cubicBezTo>
                  <a:pt x="4875118" y="288286"/>
                  <a:pt x="4868471" y="288728"/>
                  <a:pt x="4864222" y="289580"/>
                </a:cubicBezTo>
                <a:cubicBezTo>
                  <a:pt x="4859973" y="290432"/>
                  <a:pt x="4856355" y="291505"/>
                  <a:pt x="4853368" y="292798"/>
                </a:cubicBezTo>
                <a:cubicBezTo>
                  <a:pt x="4849014" y="294481"/>
                  <a:pt x="4844344" y="297426"/>
                  <a:pt x="4839359" y="301633"/>
                </a:cubicBezTo>
                <a:cubicBezTo>
                  <a:pt x="4834374" y="305839"/>
                  <a:pt x="4830966" y="311813"/>
                  <a:pt x="4829136" y="319554"/>
                </a:cubicBezTo>
                <a:cubicBezTo>
                  <a:pt x="4828590" y="331039"/>
                  <a:pt x="4830062" y="339242"/>
                  <a:pt x="4833553" y="344164"/>
                </a:cubicBezTo>
                <a:cubicBezTo>
                  <a:pt x="4837046" y="349086"/>
                  <a:pt x="4844324" y="351484"/>
                  <a:pt x="4855387" y="351358"/>
                </a:cubicBezTo>
                <a:cubicBezTo>
                  <a:pt x="4864440" y="350336"/>
                  <a:pt x="4871688" y="348397"/>
                  <a:pt x="4877132" y="345543"/>
                </a:cubicBezTo>
                <a:cubicBezTo>
                  <a:pt x="4882577" y="342689"/>
                  <a:pt x="4886422" y="336973"/>
                  <a:pt x="4888668" y="328398"/>
                </a:cubicBezTo>
                <a:cubicBezTo>
                  <a:pt x="4890916" y="319822"/>
                  <a:pt x="4891769" y="306441"/>
                  <a:pt x="4891230" y="288255"/>
                </a:cubicBezTo>
                <a:close/>
                <a:moveTo>
                  <a:pt x="3541137" y="288255"/>
                </a:moveTo>
                <a:cubicBezTo>
                  <a:pt x="3532093" y="288286"/>
                  <a:pt x="3525446" y="288728"/>
                  <a:pt x="3521197" y="289580"/>
                </a:cubicBezTo>
                <a:cubicBezTo>
                  <a:pt x="3516948" y="290432"/>
                  <a:pt x="3513330" y="291505"/>
                  <a:pt x="3510343" y="292798"/>
                </a:cubicBezTo>
                <a:cubicBezTo>
                  <a:pt x="3505989" y="294481"/>
                  <a:pt x="3501319" y="297426"/>
                  <a:pt x="3496334" y="301633"/>
                </a:cubicBezTo>
                <a:cubicBezTo>
                  <a:pt x="3491349" y="305839"/>
                  <a:pt x="3487942" y="311813"/>
                  <a:pt x="3486111" y="319554"/>
                </a:cubicBezTo>
                <a:cubicBezTo>
                  <a:pt x="3485565" y="331039"/>
                  <a:pt x="3487037" y="339242"/>
                  <a:pt x="3490529" y="344164"/>
                </a:cubicBezTo>
                <a:cubicBezTo>
                  <a:pt x="3494021" y="349086"/>
                  <a:pt x="3501299" y="351484"/>
                  <a:pt x="3512362" y="351358"/>
                </a:cubicBezTo>
                <a:cubicBezTo>
                  <a:pt x="3521415" y="350336"/>
                  <a:pt x="3528663" y="348397"/>
                  <a:pt x="3534107" y="345543"/>
                </a:cubicBezTo>
                <a:cubicBezTo>
                  <a:pt x="3539551" y="342689"/>
                  <a:pt x="3543397" y="336973"/>
                  <a:pt x="3545644" y="328398"/>
                </a:cubicBezTo>
                <a:cubicBezTo>
                  <a:pt x="3547890" y="319822"/>
                  <a:pt x="3548744" y="306441"/>
                  <a:pt x="3548205" y="288255"/>
                </a:cubicBezTo>
                <a:close/>
                <a:moveTo>
                  <a:pt x="4106951" y="165582"/>
                </a:moveTo>
                <a:cubicBezTo>
                  <a:pt x="4100483" y="165498"/>
                  <a:pt x="4094741" y="166802"/>
                  <a:pt x="4089724" y="169495"/>
                </a:cubicBezTo>
                <a:cubicBezTo>
                  <a:pt x="4084707" y="172187"/>
                  <a:pt x="4081363" y="176773"/>
                  <a:pt x="4079690" y="183251"/>
                </a:cubicBezTo>
                <a:cubicBezTo>
                  <a:pt x="4078439" y="189141"/>
                  <a:pt x="4077535" y="196292"/>
                  <a:pt x="4076977" y="204706"/>
                </a:cubicBezTo>
                <a:cubicBezTo>
                  <a:pt x="4076420" y="213120"/>
                  <a:pt x="4076146" y="222291"/>
                  <a:pt x="4076157" y="232219"/>
                </a:cubicBezTo>
                <a:cubicBezTo>
                  <a:pt x="4076169" y="246121"/>
                  <a:pt x="4076649" y="259938"/>
                  <a:pt x="4077596" y="273671"/>
                </a:cubicBezTo>
                <a:cubicBezTo>
                  <a:pt x="4078544" y="287404"/>
                  <a:pt x="4079884" y="299426"/>
                  <a:pt x="4081616" y="309738"/>
                </a:cubicBezTo>
                <a:cubicBezTo>
                  <a:pt x="4083349" y="320049"/>
                  <a:pt x="4085400" y="327023"/>
                  <a:pt x="4087768" y="330660"/>
                </a:cubicBezTo>
                <a:cubicBezTo>
                  <a:pt x="4090460" y="334215"/>
                  <a:pt x="4094541" y="336949"/>
                  <a:pt x="4100010" y="338863"/>
                </a:cubicBezTo>
                <a:cubicBezTo>
                  <a:pt x="4105479" y="340778"/>
                  <a:pt x="4111326" y="341745"/>
                  <a:pt x="4117552" y="341766"/>
                </a:cubicBezTo>
                <a:cubicBezTo>
                  <a:pt x="4122433" y="341766"/>
                  <a:pt x="4127060" y="341135"/>
                  <a:pt x="4131435" y="339873"/>
                </a:cubicBezTo>
                <a:cubicBezTo>
                  <a:pt x="4135810" y="338611"/>
                  <a:pt x="4139428" y="336718"/>
                  <a:pt x="4142289" y="334194"/>
                </a:cubicBezTo>
                <a:cubicBezTo>
                  <a:pt x="4141111" y="305135"/>
                  <a:pt x="4139681" y="277433"/>
                  <a:pt x="4137998" y="251087"/>
                </a:cubicBezTo>
                <a:cubicBezTo>
                  <a:pt x="4136315" y="224741"/>
                  <a:pt x="4135390" y="198427"/>
                  <a:pt x="4135221" y="172145"/>
                </a:cubicBezTo>
                <a:cubicBezTo>
                  <a:pt x="4131614" y="170326"/>
                  <a:pt x="4127344" y="168790"/>
                  <a:pt x="4122411" y="167538"/>
                </a:cubicBezTo>
                <a:cubicBezTo>
                  <a:pt x="4117479" y="166287"/>
                  <a:pt x="4112325" y="165635"/>
                  <a:pt x="4106951" y="165582"/>
                </a:cubicBezTo>
                <a:close/>
                <a:moveTo>
                  <a:pt x="3146441" y="155991"/>
                </a:moveTo>
                <a:cubicBezTo>
                  <a:pt x="3139362" y="156001"/>
                  <a:pt x="3133200" y="157999"/>
                  <a:pt x="3127951" y="161985"/>
                </a:cubicBezTo>
                <a:cubicBezTo>
                  <a:pt x="3122703" y="165971"/>
                  <a:pt x="3119948" y="171882"/>
                  <a:pt x="3119685" y="179717"/>
                </a:cubicBezTo>
                <a:cubicBezTo>
                  <a:pt x="3119666" y="194261"/>
                  <a:pt x="3119672" y="211049"/>
                  <a:pt x="3119701" y="230082"/>
                </a:cubicBezTo>
                <a:cubicBezTo>
                  <a:pt x="3119729" y="249114"/>
                  <a:pt x="3119892" y="267937"/>
                  <a:pt x="3120190" y="286551"/>
                </a:cubicBezTo>
                <a:cubicBezTo>
                  <a:pt x="3120487" y="305165"/>
                  <a:pt x="3121028" y="321117"/>
                  <a:pt x="3121814" y="334407"/>
                </a:cubicBezTo>
                <a:cubicBezTo>
                  <a:pt x="3122600" y="347697"/>
                  <a:pt x="3123742" y="355871"/>
                  <a:pt x="3125238" y="358930"/>
                </a:cubicBezTo>
                <a:cubicBezTo>
                  <a:pt x="3127120" y="361980"/>
                  <a:pt x="3130171" y="364336"/>
                  <a:pt x="3134388" y="365998"/>
                </a:cubicBezTo>
                <a:cubicBezTo>
                  <a:pt x="3138605" y="367660"/>
                  <a:pt x="3143296" y="368501"/>
                  <a:pt x="3148460" y="368522"/>
                </a:cubicBezTo>
                <a:cubicBezTo>
                  <a:pt x="3154223" y="368564"/>
                  <a:pt x="3159482" y="367344"/>
                  <a:pt x="3164236" y="364862"/>
                </a:cubicBezTo>
                <a:cubicBezTo>
                  <a:pt x="3168989" y="362380"/>
                  <a:pt x="3171976" y="358383"/>
                  <a:pt x="3173196" y="352872"/>
                </a:cubicBezTo>
                <a:cubicBezTo>
                  <a:pt x="3173964" y="348623"/>
                  <a:pt x="3174574" y="340967"/>
                  <a:pt x="3175027" y="329903"/>
                </a:cubicBezTo>
                <a:cubicBezTo>
                  <a:pt x="3175479" y="318839"/>
                  <a:pt x="3175710" y="305629"/>
                  <a:pt x="3175720" y="290274"/>
                </a:cubicBezTo>
                <a:cubicBezTo>
                  <a:pt x="3175720" y="272521"/>
                  <a:pt x="3175468" y="253758"/>
                  <a:pt x="3174963" y="233986"/>
                </a:cubicBezTo>
                <a:cubicBezTo>
                  <a:pt x="3174458" y="214214"/>
                  <a:pt x="3173701" y="195451"/>
                  <a:pt x="3172691" y="177698"/>
                </a:cubicBezTo>
                <a:cubicBezTo>
                  <a:pt x="3172166" y="170389"/>
                  <a:pt x="3169305" y="164941"/>
                  <a:pt x="3164109" y="161354"/>
                </a:cubicBezTo>
                <a:cubicBezTo>
                  <a:pt x="3158914" y="157768"/>
                  <a:pt x="3153024" y="155980"/>
                  <a:pt x="3146441" y="155991"/>
                </a:cubicBezTo>
                <a:close/>
                <a:moveTo>
                  <a:pt x="1574816" y="155991"/>
                </a:moveTo>
                <a:cubicBezTo>
                  <a:pt x="1567738" y="156001"/>
                  <a:pt x="1561574" y="157999"/>
                  <a:pt x="1556327" y="161985"/>
                </a:cubicBezTo>
                <a:cubicBezTo>
                  <a:pt x="1551079" y="165971"/>
                  <a:pt x="1548323" y="171882"/>
                  <a:pt x="1548060" y="179717"/>
                </a:cubicBezTo>
                <a:cubicBezTo>
                  <a:pt x="1548042" y="194261"/>
                  <a:pt x="1548047" y="211049"/>
                  <a:pt x="1548076" y="230082"/>
                </a:cubicBezTo>
                <a:cubicBezTo>
                  <a:pt x="1548105" y="249114"/>
                  <a:pt x="1548268" y="267937"/>
                  <a:pt x="1548565" y="286551"/>
                </a:cubicBezTo>
                <a:cubicBezTo>
                  <a:pt x="1548862" y="305165"/>
                  <a:pt x="1549404" y="321117"/>
                  <a:pt x="1550190" y="334407"/>
                </a:cubicBezTo>
                <a:cubicBezTo>
                  <a:pt x="1550976" y="347697"/>
                  <a:pt x="1552117" y="355871"/>
                  <a:pt x="1553613" y="358930"/>
                </a:cubicBezTo>
                <a:cubicBezTo>
                  <a:pt x="1555496" y="361980"/>
                  <a:pt x="1558546" y="364336"/>
                  <a:pt x="1562763" y="365998"/>
                </a:cubicBezTo>
                <a:cubicBezTo>
                  <a:pt x="1566980" y="367660"/>
                  <a:pt x="1571671" y="368501"/>
                  <a:pt x="1576835" y="368522"/>
                </a:cubicBezTo>
                <a:cubicBezTo>
                  <a:pt x="1582598" y="368564"/>
                  <a:pt x="1587857" y="367344"/>
                  <a:pt x="1592611" y="364862"/>
                </a:cubicBezTo>
                <a:cubicBezTo>
                  <a:pt x="1597365" y="362380"/>
                  <a:pt x="1600352" y="358383"/>
                  <a:pt x="1601571" y="352872"/>
                </a:cubicBezTo>
                <a:cubicBezTo>
                  <a:pt x="1602339" y="348623"/>
                  <a:pt x="1602950" y="340967"/>
                  <a:pt x="1603401" y="329903"/>
                </a:cubicBezTo>
                <a:cubicBezTo>
                  <a:pt x="1603854" y="318839"/>
                  <a:pt x="1604085" y="305629"/>
                  <a:pt x="1604096" y="290274"/>
                </a:cubicBezTo>
                <a:cubicBezTo>
                  <a:pt x="1604096" y="272521"/>
                  <a:pt x="1603843" y="253758"/>
                  <a:pt x="1603338" y="233986"/>
                </a:cubicBezTo>
                <a:cubicBezTo>
                  <a:pt x="1602834" y="214214"/>
                  <a:pt x="1602076" y="195451"/>
                  <a:pt x="1601067" y="177698"/>
                </a:cubicBezTo>
                <a:cubicBezTo>
                  <a:pt x="1600541" y="170389"/>
                  <a:pt x="1597680" y="164941"/>
                  <a:pt x="1592485" y="161354"/>
                </a:cubicBezTo>
                <a:cubicBezTo>
                  <a:pt x="1587289" y="157768"/>
                  <a:pt x="1581400" y="155980"/>
                  <a:pt x="1574816" y="155991"/>
                </a:cubicBezTo>
                <a:close/>
                <a:moveTo>
                  <a:pt x="4683938" y="149428"/>
                </a:moveTo>
                <a:cubicBezTo>
                  <a:pt x="4673763" y="149774"/>
                  <a:pt x="4666908" y="153289"/>
                  <a:pt x="4663370" y="159973"/>
                </a:cubicBezTo>
                <a:cubicBezTo>
                  <a:pt x="4659834" y="166657"/>
                  <a:pt x="4658064" y="174435"/>
                  <a:pt x="4658060" y="183307"/>
                </a:cubicBezTo>
                <a:cubicBezTo>
                  <a:pt x="4658057" y="192179"/>
                  <a:pt x="4658269" y="200069"/>
                  <a:pt x="4658696" y="206978"/>
                </a:cubicBezTo>
                <a:cubicBezTo>
                  <a:pt x="4665837" y="207872"/>
                  <a:pt x="4673767" y="208229"/>
                  <a:pt x="4682486" y="208051"/>
                </a:cubicBezTo>
                <a:cubicBezTo>
                  <a:pt x="4691205" y="207872"/>
                  <a:pt x="4700271" y="207851"/>
                  <a:pt x="4709684" y="207988"/>
                </a:cubicBezTo>
                <a:lnTo>
                  <a:pt x="4710189" y="171135"/>
                </a:lnTo>
                <a:cubicBezTo>
                  <a:pt x="4709946" y="164268"/>
                  <a:pt x="4707275" y="158946"/>
                  <a:pt x="4702175" y="155170"/>
                </a:cubicBezTo>
                <a:cubicBezTo>
                  <a:pt x="4697073" y="151395"/>
                  <a:pt x="4690994" y="149480"/>
                  <a:pt x="4683938" y="149428"/>
                </a:cubicBezTo>
                <a:close/>
                <a:moveTo>
                  <a:pt x="3902887" y="149428"/>
                </a:moveTo>
                <a:cubicBezTo>
                  <a:pt x="3892713" y="149774"/>
                  <a:pt x="3885857" y="153289"/>
                  <a:pt x="3882321" y="159973"/>
                </a:cubicBezTo>
                <a:cubicBezTo>
                  <a:pt x="3878784" y="166657"/>
                  <a:pt x="3877013" y="174435"/>
                  <a:pt x="3877011" y="183307"/>
                </a:cubicBezTo>
                <a:cubicBezTo>
                  <a:pt x="3877007" y="192179"/>
                  <a:pt x="3877219" y="200069"/>
                  <a:pt x="3877646" y="206978"/>
                </a:cubicBezTo>
                <a:cubicBezTo>
                  <a:pt x="3884787" y="207872"/>
                  <a:pt x="3892717" y="208229"/>
                  <a:pt x="3901436" y="208051"/>
                </a:cubicBezTo>
                <a:cubicBezTo>
                  <a:pt x="3910155" y="207872"/>
                  <a:pt x="3919221" y="207851"/>
                  <a:pt x="3928634" y="207988"/>
                </a:cubicBezTo>
                <a:lnTo>
                  <a:pt x="3929138" y="171135"/>
                </a:lnTo>
                <a:cubicBezTo>
                  <a:pt x="3928896" y="164268"/>
                  <a:pt x="3926225" y="158946"/>
                  <a:pt x="3921124" y="155170"/>
                </a:cubicBezTo>
                <a:cubicBezTo>
                  <a:pt x="3916023" y="151395"/>
                  <a:pt x="3909945" y="149480"/>
                  <a:pt x="3902887" y="149428"/>
                </a:cubicBezTo>
                <a:close/>
                <a:moveTo>
                  <a:pt x="5412010" y="113080"/>
                </a:moveTo>
                <a:cubicBezTo>
                  <a:pt x="5408803" y="126088"/>
                  <a:pt x="5405530" y="140996"/>
                  <a:pt x="5402189" y="157805"/>
                </a:cubicBezTo>
                <a:cubicBezTo>
                  <a:pt x="5398849" y="174614"/>
                  <a:pt x="5395749" y="191005"/>
                  <a:pt x="5392890" y="206978"/>
                </a:cubicBezTo>
                <a:cubicBezTo>
                  <a:pt x="5390030" y="222951"/>
                  <a:pt x="5387719" y="236187"/>
                  <a:pt x="5385956" y="246686"/>
                </a:cubicBezTo>
                <a:cubicBezTo>
                  <a:pt x="5384193" y="257184"/>
                  <a:pt x="5383286" y="262627"/>
                  <a:pt x="5383234" y="263013"/>
                </a:cubicBezTo>
                <a:lnTo>
                  <a:pt x="5441794" y="262509"/>
                </a:lnTo>
                <a:cubicBezTo>
                  <a:pt x="5437303" y="237099"/>
                  <a:pt x="5432655" y="211690"/>
                  <a:pt x="5427849" y="186280"/>
                </a:cubicBezTo>
                <a:cubicBezTo>
                  <a:pt x="5423042" y="160871"/>
                  <a:pt x="5417763" y="136471"/>
                  <a:pt x="5412010" y="113080"/>
                </a:cubicBezTo>
                <a:close/>
                <a:moveTo>
                  <a:pt x="6714715" y="110556"/>
                </a:moveTo>
                <a:cubicBezTo>
                  <a:pt x="6720310" y="155654"/>
                  <a:pt x="6723886" y="203402"/>
                  <a:pt x="6725443" y="253800"/>
                </a:cubicBezTo>
                <a:cubicBezTo>
                  <a:pt x="6726999" y="304199"/>
                  <a:pt x="6727799" y="354723"/>
                  <a:pt x="6727841" y="405374"/>
                </a:cubicBezTo>
                <a:cubicBezTo>
                  <a:pt x="6723066" y="405616"/>
                  <a:pt x="6718228" y="405763"/>
                  <a:pt x="6713327" y="405816"/>
                </a:cubicBezTo>
                <a:cubicBezTo>
                  <a:pt x="6708426" y="405869"/>
                  <a:pt x="6703336" y="405890"/>
                  <a:pt x="6698056" y="405879"/>
                </a:cubicBezTo>
                <a:cubicBezTo>
                  <a:pt x="6692735" y="405869"/>
                  <a:pt x="6687350" y="405890"/>
                  <a:pt x="6681902" y="405942"/>
                </a:cubicBezTo>
                <a:cubicBezTo>
                  <a:pt x="6676454" y="405995"/>
                  <a:pt x="6671069" y="406142"/>
                  <a:pt x="6665747" y="406384"/>
                </a:cubicBezTo>
                <a:cubicBezTo>
                  <a:pt x="6663749" y="363095"/>
                  <a:pt x="6662319" y="319175"/>
                  <a:pt x="6661456" y="274624"/>
                </a:cubicBezTo>
                <a:cubicBezTo>
                  <a:pt x="6660594" y="230074"/>
                  <a:pt x="6660173" y="187164"/>
                  <a:pt x="6660194" y="145894"/>
                </a:cubicBezTo>
                <a:cubicBezTo>
                  <a:pt x="6660194" y="140309"/>
                  <a:pt x="6660194" y="134693"/>
                  <a:pt x="6660194" y="129046"/>
                </a:cubicBezTo>
                <a:cubicBezTo>
                  <a:pt x="6660194" y="123398"/>
                  <a:pt x="6660194" y="117908"/>
                  <a:pt x="6660194" y="112576"/>
                </a:cubicBezTo>
                <a:cubicBezTo>
                  <a:pt x="6669597" y="112271"/>
                  <a:pt x="6678936" y="111871"/>
                  <a:pt x="6688212" y="111377"/>
                </a:cubicBezTo>
                <a:cubicBezTo>
                  <a:pt x="6697488" y="110882"/>
                  <a:pt x="6706322" y="110609"/>
                  <a:pt x="6714715" y="110556"/>
                </a:cubicBezTo>
                <a:close/>
                <a:moveTo>
                  <a:pt x="723491" y="110556"/>
                </a:moveTo>
                <a:cubicBezTo>
                  <a:pt x="729086" y="155654"/>
                  <a:pt x="732661" y="203402"/>
                  <a:pt x="734218" y="253800"/>
                </a:cubicBezTo>
                <a:cubicBezTo>
                  <a:pt x="735774" y="304199"/>
                  <a:pt x="736574" y="354723"/>
                  <a:pt x="736616" y="405374"/>
                </a:cubicBezTo>
                <a:cubicBezTo>
                  <a:pt x="731841" y="405616"/>
                  <a:pt x="727003" y="405763"/>
                  <a:pt x="722102" y="405816"/>
                </a:cubicBezTo>
                <a:cubicBezTo>
                  <a:pt x="717201" y="405869"/>
                  <a:pt x="712111" y="405890"/>
                  <a:pt x="706831" y="405879"/>
                </a:cubicBezTo>
                <a:cubicBezTo>
                  <a:pt x="701509" y="405869"/>
                  <a:pt x="696125" y="405890"/>
                  <a:pt x="690677" y="405942"/>
                </a:cubicBezTo>
                <a:cubicBezTo>
                  <a:pt x="685229" y="405995"/>
                  <a:pt x="679844" y="406142"/>
                  <a:pt x="674522" y="406384"/>
                </a:cubicBezTo>
                <a:cubicBezTo>
                  <a:pt x="672524" y="363095"/>
                  <a:pt x="671094" y="319175"/>
                  <a:pt x="670232" y="274624"/>
                </a:cubicBezTo>
                <a:cubicBezTo>
                  <a:pt x="669369" y="230074"/>
                  <a:pt x="668948" y="187164"/>
                  <a:pt x="668969" y="145894"/>
                </a:cubicBezTo>
                <a:cubicBezTo>
                  <a:pt x="668969" y="140309"/>
                  <a:pt x="668969" y="134693"/>
                  <a:pt x="668969" y="129046"/>
                </a:cubicBezTo>
                <a:cubicBezTo>
                  <a:pt x="668969" y="123398"/>
                  <a:pt x="668969" y="117908"/>
                  <a:pt x="668969" y="112576"/>
                </a:cubicBezTo>
                <a:cubicBezTo>
                  <a:pt x="678372" y="112271"/>
                  <a:pt x="687711" y="111871"/>
                  <a:pt x="696987" y="111377"/>
                </a:cubicBezTo>
                <a:cubicBezTo>
                  <a:pt x="706263" y="110882"/>
                  <a:pt x="715098" y="110609"/>
                  <a:pt x="723491" y="110556"/>
                </a:cubicBezTo>
                <a:close/>
                <a:moveTo>
                  <a:pt x="3380155" y="109547"/>
                </a:moveTo>
                <a:cubicBezTo>
                  <a:pt x="3385624" y="109631"/>
                  <a:pt x="3390841" y="109967"/>
                  <a:pt x="3395805" y="110556"/>
                </a:cubicBezTo>
                <a:lnTo>
                  <a:pt x="3395805" y="165077"/>
                </a:lnTo>
                <a:cubicBezTo>
                  <a:pt x="3389065" y="166439"/>
                  <a:pt x="3381847" y="167249"/>
                  <a:pt x="3374153" y="167508"/>
                </a:cubicBezTo>
                <a:cubicBezTo>
                  <a:pt x="3366460" y="167767"/>
                  <a:pt x="3359355" y="169400"/>
                  <a:pt x="3352839" y="172407"/>
                </a:cubicBezTo>
                <a:cubicBezTo>
                  <a:pt x="3346323" y="175414"/>
                  <a:pt x="3341462" y="181721"/>
                  <a:pt x="3338255" y="191328"/>
                </a:cubicBezTo>
                <a:cubicBezTo>
                  <a:pt x="3337025" y="195115"/>
                  <a:pt x="3336204" y="199279"/>
                  <a:pt x="3335794" y="203823"/>
                </a:cubicBezTo>
                <a:cubicBezTo>
                  <a:pt x="3335384" y="208366"/>
                  <a:pt x="3335194" y="213288"/>
                  <a:pt x="3335226" y="218589"/>
                </a:cubicBezTo>
                <a:cubicBezTo>
                  <a:pt x="3335479" y="234596"/>
                  <a:pt x="3336993" y="251928"/>
                  <a:pt x="3339769" y="270586"/>
                </a:cubicBezTo>
                <a:cubicBezTo>
                  <a:pt x="3342546" y="289243"/>
                  <a:pt x="3345070" y="307080"/>
                  <a:pt x="3347342" y="324097"/>
                </a:cubicBezTo>
                <a:cubicBezTo>
                  <a:pt x="3352748" y="334541"/>
                  <a:pt x="3360614" y="341419"/>
                  <a:pt x="3370943" y="344732"/>
                </a:cubicBezTo>
                <a:cubicBezTo>
                  <a:pt x="3381270" y="348045"/>
                  <a:pt x="3391914" y="350254"/>
                  <a:pt x="3402873" y="351358"/>
                </a:cubicBezTo>
                <a:cubicBezTo>
                  <a:pt x="3402873" y="353609"/>
                  <a:pt x="3402873" y="355796"/>
                  <a:pt x="3402873" y="357921"/>
                </a:cubicBezTo>
                <a:cubicBezTo>
                  <a:pt x="3402873" y="360045"/>
                  <a:pt x="3402873" y="362233"/>
                  <a:pt x="3402873" y="364483"/>
                </a:cubicBezTo>
                <a:cubicBezTo>
                  <a:pt x="3402894" y="371046"/>
                  <a:pt x="3402851" y="377735"/>
                  <a:pt x="3402746" y="384550"/>
                </a:cubicBezTo>
                <a:cubicBezTo>
                  <a:pt x="3402641" y="391365"/>
                  <a:pt x="3402346" y="398307"/>
                  <a:pt x="3401863" y="405374"/>
                </a:cubicBezTo>
                <a:cubicBezTo>
                  <a:pt x="3389189" y="404196"/>
                  <a:pt x="3375441" y="402401"/>
                  <a:pt x="3360617" y="399989"/>
                </a:cubicBezTo>
                <a:cubicBezTo>
                  <a:pt x="3345793" y="397577"/>
                  <a:pt x="3332231" y="393539"/>
                  <a:pt x="3319932" y="387874"/>
                </a:cubicBezTo>
                <a:cubicBezTo>
                  <a:pt x="3307632" y="382208"/>
                  <a:pt x="3298932" y="373907"/>
                  <a:pt x="3293830" y="362969"/>
                </a:cubicBezTo>
                <a:cubicBezTo>
                  <a:pt x="3291275" y="356322"/>
                  <a:pt x="3289192" y="348539"/>
                  <a:pt x="3287583" y="339621"/>
                </a:cubicBezTo>
                <a:cubicBezTo>
                  <a:pt x="3285974" y="330702"/>
                  <a:pt x="3285027" y="322667"/>
                  <a:pt x="3284743" y="315515"/>
                </a:cubicBezTo>
                <a:cubicBezTo>
                  <a:pt x="3284375" y="299140"/>
                  <a:pt x="3283723" y="283554"/>
                  <a:pt x="3282787" y="268756"/>
                </a:cubicBezTo>
                <a:cubicBezTo>
                  <a:pt x="3281851" y="253958"/>
                  <a:pt x="3281325" y="239760"/>
                  <a:pt x="3281210" y="226161"/>
                </a:cubicBezTo>
                <a:cubicBezTo>
                  <a:pt x="3281125" y="212300"/>
                  <a:pt x="3282051" y="198880"/>
                  <a:pt x="3283986" y="185901"/>
                </a:cubicBezTo>
                <a:cubicBezTo>
                  <a:pt x="3285922" y="172923"/>
                  <a:pt x="3289371" y="160261"/>
                  <a:pt x="3294335" y="147913"/>
                </a:cubicBezTo>
                <a:cubicBezTo>
                  <a:pt x="3300435" y="135272"/>
                  <a:pt x="3311836" y="125722"/>
                  <a:pt x="3328537" y="119265"/>
                </a:cubicBezTo>
                <a:cubicBezTo>
                  <a:pt x="3345238" y="112807"/>
                  <a:pt x="3362445" y="109568"/>
                  <a:pt x="3380155" y="109547"/>
                </a:cubicBezTo>
                <a:close/>
                <a:moveTo>
                  <a:pt x="1418006" y="109547"/>
                </a:moveTo>
                <a:cubicBezTo>
                  <a:pt x="1423475" y="109631"/>
                  <a:pt x="1428691" y="109967"/>
                  <a:pt x="1433655" y="110556"/>
                </a:cubicBezTo>
                <a:lnTo>
                  <a:pt x="1433655" y="165077"/>
                </a:lnTo>
                <a:cubicBezTo>
                  <a:pt x="1426915" y="166439"/>
                  <a:pt x="1419698" y="167249"/>
                  <a:pt x="1412004" y="167508"/>
                </a:cubicBezTo>
                <a:cubicBezTo>
                  <a:pt x="1404310" y="167767"/>
                  <a:pt x="1397205" y="169400"/>
                  <a:pt x="1390689" y="172407"/>
                </a:cubicBezTo>
                <a:cubicBezTo>
                  <a:pt x="1384173" y="175414"/>
                  <a:pt x="1379312" y="181721"/>
                  <a:pt x="1376105" y="191328"/>
                </a:cubicBezTo>
                <a:cubicBezTo>
                  <a:pt x="1374875" y="195115"/>
                  <a:pt x="1374055" y="199279"/>
                  <a:pt x="1373644" y="203823"/>
                </a:cubicBezTo>
                <a:cubicBezTo>
                  <a:pt x="1373234" y="208366"/>
                  <a:pt x="1373045" y="213288"/>
                  <a:pt x="1373076" y="218589"/>
                </a:cubicBezTo>
                <a:cubicBezTo>
                  <a:pt x="1373329" y="234596"/>
                  <a:pt x="1374843" y="251928"/>
                  <a:pt x="1377620" y="270586"/>
                </a:cubicBezTo>
                <a:cubicBezTo>
                  <a:pt x="1380396" y="289243"/>
                  <a:pt x="1382920" y="307080"/>
                  <a:pt x="1385192" y="324097"/>
                </a:cubicBezTo>
                <a:cubicBezTo>
                  <a:pt x="1390598" y="334541"/>
                  <a:pt x="1398464" y="341419"/>
                  <a:pt x="1408792" y="344732"/>
                </a:cubicBezTo>
                <a:cubicBezTo>
                  <a:pt x="1419121" y="348045"/>
                  <a:pt x="1429764" y="350254"/>
                  <a:pt x="1440723" y="351358"/>
                </a:cubicBezTo>
                <a:cubicBezTo>
                  <a:pt x="1440723" y="353609"/>
                  <a:pt x="1440723" y="355796"/>
                  <a:pt x="1440723" y="357921"/>
                </a:cubicBezTo>
                <a:cubicBezTo>
                  <a:pt x="1440723" y="360045"/>
                  <a:pt x="1440723" y="362233"/>
                  <a:pt x="1440723" y="364483"/>
                </a:cubicBezTo>
                <a:cubicBezTo>
                  <a:pt x="1440743" y="371046"/>
                  <a:pt x="1440701" y="377735"/>
                  <a:pt x="1440597" y="384550"/>
                </a:cubicBezTo>
                <a:cubicBezTo>
                  <a:pt x="1440492" y="391365"/>
                  <a:pt x="1440197" y="398307"/>
                  <a:pt x="1439713" y="405374"/>
                </a:cubicBezTo>
                <a:cubicBezTo>
                  <a:pt x="1427039" y="404196"/>
                  <a:pt x="1413291" y="402401"/>
                  <a:pt x="1398467" y="399989"/>
                </a:cubicBezTo>
                <a:cubicBezTo>
                  <a:pt x="1383644" y="397577"/>
                  <a:pt x="1370082" y="393539"/>
                  <a:pt x="1357782" y="387874"/>
                </a:cubicBezTo>
                <a:cubicBezTo>
                  <a:pt x="1345482" y="382208"/>
                  <a:pt x="1336782" y="373907"/>
                  <a:pt x="1331681" y="362969"/>
                </a:cubicBezTo>
                <a:cubicBezTo>
                  <a:pt x="1329125" y="356322"/>
                  <a:pt x="1327042" y="348539"/>
                  <a:pt x="1325434" y="339621"/>
                </a:cubicBezTo>
                <a:cubicBezTo>
                  <a:pt x="1323824" y="330702"/>
                  <a:pt x="1322878" y="322667"/>
                  <a:pt x="1322594" y="315515"/>
                </a:cubicBezTo>
                <a:cubicBezTo>
                  <a:pt x="1322226" y="299140"/>
                  <a:pt x="1321574" y="283554"/>
                  <a:pt x="1320637" y="268756"/>
                </a:cubicBezTo>
                <a:cubicBezTo>
                  <a:pt x="1319702" y="253958"/>
                  <a:pt x="1319176" y="239760"/>
                  <a:pt x="1319060" y="226161"/>
                </a:cubicBezTo>
                <a:cubicBezTo>
                  <a:pt x="1318976" y="212300"/>
                  <a:pt x="1319901" y="198880"/>
                  <a:pt x="1321836" y="185901"/>
                </a:cubicBezTo>
                <a:cubicBezTo>
                  <a:pt x="1323772" y="172923"/>
                  <a:pt x="1327221" y="160261"/>
                  <a:pt x="1332186" y="147913"/>
                </a:cubicBezTo>
                <a:cubicBezTo>
                  <a:pt x="1338285" y="135272"/>
                  <a:pt x="1349686" y="125722"/>
                  <a:pt x="1366387" y="119265"/>
                </a:cubicBezTo>
                <a:cubicBezTo>
                  <a:pt x="1383089" y="112807"/>
                  <a:pt x="1400295" y="109568"/>
                  <a:pt x="1418006" y="109547"/>
                </a:cubicBezTo>
                <a:close/>
                <a:moveTo>
                  <a:pt x="884606" y="109547"/>
                </a:moveTo>
                <a:cubicBezTo>
                  <a:pt x="890075" y="109631"/>
                  <a:pt x="895291" y="109967"/>
                  <a:pt x="900256" y="110556"/>
                </a:cubicBezTo>
                <a:lnTo>
                  <a:pt x="900256" y="165077"/>
                </a:lnTo>
                <a:cubicBezTo>
                  <a:pt x="893515" y="166439"/>
                  <a:pt x="886298" y="167249"/>
                  <a:pt x="878604" y="167508"/>
                </a:cubicBezTo>
                <a:cubicBezTo>
                  <a:pt x="870910" y="167767"/>
                  <a:pt x="863806" y="169400"/>
                  <a:pt x="857289" y="172407"/>
                </a:cubicBezTo>
                <a:cubicBezTo>
                  <a:pt x="850773" y="175414"/>
                  <a:pt x="845912" y="181721"/>
                  <a:pt x="842705" y="191328"/>
                </a:cubicBezTo>
                <a:cubicBezTo>
                  <a:pt x="841475" y="195115"/>
                  <a:pt x="840654" y="199279"/>
                  <a:pt x="840245" y="203823"/>
                </a:cubicBezTo>
                <a:cubicBezTo>
                  <a:pt x="839834" y="208366"/>
                  <a:pt x="839645" y="213288"/>
                  <a:pt x="839676" y="218589"/>
                </a:cubicBezTo>
                <a:cubicBezTo>
                  <a:pt x="839929" y="234596"/>
                  <a:pt x="841443" y="251928"/>
                  <a:pt x="844220" y="270586"/>
                </a:cubicBezTo>
                <a:cubicBezTo>
                  <a:pt x="846997" y="289243"/>
                  <a:pt x="849520" y="307080"/>
                  <a:pt x="851792" y="324097"/>
                </a:cubicBezTo>
                <a:cubicBezTo>
                  <a:pt x="857198" y="334541"/>
                  <a:pt x="865065" y="341419"/>
                  <a:pt x="875393" y="344732"/>
                </a:cubicBezTo>
                <a:cubicBezTo>
                  <a:pt x="885721" y="348045"/>
                  <a:pt x="896364" y="350254"/>
                  <a:pt x="907323" y="351358"/>
                </a:cubicBezTo>
                <a:cubicBezTo>
                  <a:pt x="907323" y="353609"/>
                  <a:pt x="907323" y="355796"/>
                  <a:pt x="907323" y="357921"/>
                </a:cubicBezTo>
                <a:cubicBezTo>
                  <a:pt x="907323" y="360045"/>
                  <a:pt x="907323" y="362233"/>
                  <a:pt x="907323" y="364483"/>
                </a:cubicBezTo>
                <a:cubicBezTo>
                  <a:pt x="907344" y="371046"/>
                  <a:pt x="907302" y="377735"/>
                  <a:pt x="907197" y="384550"/>
                </a:cubicBezTo>
                <a:cubicBezTo>
                  <a:pt x="907091" y="391365"/>
                  <a:pt x="906797" y="398307"/>
                  <a:pt x="906313" y="405374"/>
                </a:cubicBezTo>
                <a:cubicBezTo>
                  <a:pt x="893639" y="404196"/>
                  <a:pt x="879891" y="402401"/>
                  <a:pt x="865067" y="399989"/>
                </a:cubicBezTo>
                <a:cubicBezTo>
                  <a:pt x="850243" y="397577"/>
                  <a:pt x="836681" y="393539"/>
                  <a:pt x="824382" y="387874"/>
                </a:cubicBezTo>
                <a:cubicBezTo>
                  <a:pt x="812082" y="382208"/>
                  <a:pt x="803382" y="373907"/>
                  <a:pt x="798280" y="362969"/>
                </a:cubicBezTo>
                <a:cubicBezTo>
                  <a:pt x="795725" y="356322"/>
                  <a:pt x="793643" y="348539"/>
                  <a:pt x="792033" y="339621"/>
                </a:cubicBezTo>
                <a:cubicBezTo>
                  <a:pt x="790425" y="330702"/>
                  <a:pt x="789478" y="322667"/>
                  <a:pt x="789194" y="315515"/>
                </a:cubicBezTo>
                <a:cubicBezTo>
                  <a:pt x="788826" y="299140"/>
                  <a:pt x="788174" y="283554"/>
                  <a:pt x="787238" y="268756"/>
                </a:cubicBezTo>
                <a:cubicBezTo>
                  <a:pt x="786301" y="253958"/>
                  <a:pt x="785776" y="239760"/>
                  <a:pt x="785660" y="226161"/>
                </a:cubicBezTo>
                <a:cubicBezTo>
                  <a:pt x="785576" y="212300"/>
                  <a:pt x="786502" y="198880"/>
                  <a:pt x="788437" y="185901"/>
                </a:cubicBezTo>
                <a:cubicBezTo>
                  <a:pt x="790372" y="172923"/>
                  <a:pt x="793822" y="160261"/>
                  <a:pt x="798785" y="147913"/>
                </a:cubicBezTo>
                <a:cubicBezTo>
                  <a:pt x="804886" y="135272"/>
                  <a:pt x="816286" y="125722"/>
                  <a:pt x="832987" y="119265"/>
                </a:cubicBezTo>
                <a:cubicBezTo>
                  <a:pt x="849688" y="112807"/>
                  <a:pt x="866895" y="109568"/>
                  <a:pt x="884606" y="109547"/>
                </a:cubicBezTo>
                <a:close/>
                <a:moveTo>
                  <a:pt x="3145431" y="108537"/>
                </a:moveTo>
                <a:cubicBezTo>
                  <a:pt x="3155964" y="108453"/>
                  <a:pt x="3166758" y="109126"/>
                  <a:pt x="3177814" y="110556"/>
                </a:cubicBezTo>
                <a:cubicBezTo>
                  <a:pt x="3188871" y="111987"/>
                  <a:pt x="3198581" y="114679"/>
                  <a:pt x="3206945" y="118634"/>
                </a:cubicBezTo>
                <a:cubicBezTo>
                  <a:pt x="3215309" y="122588"/>
                  <a:pt x="3220719" y="128309"/>
                  <a:pt x="3223174" y="135798"/>
                </a:cubicBezTo>
                <a:cubicBezTo>
                  <a:pt x="3226750" y="148902"/>
                  <a:pt x="3228811" y="160681"/>
                  <a:pt x="3229358" y="171135"/>
                </a:cubicBezTo>
                <a:cubicBezTo>
                  <a:pt x="3229905" y="181589"/>
                  <a:pt x="3230199" y="193873"/>
                  <a:pt x="3230242" y="207988"/>
                </a:cubicBezTo>
                <a:cubicBezTo>
                  <a:pt x="3230407" y="216133"/>
                  <a:pt x="3230525" y="225083"/>
                  <a:pt x="3230597" y="234837"/>
                </a:cubicBezTo>
                <a:cubicBezTo>
                  <a:pt x="3230668" y="244590"/>
                  <a:pt x="3230712" y="256756"/>
                  <a:pt x="3230728" y="271334"/>
                </a:cubicBezTo>
                <a:cubicBezTo>
                  <a:pt x="3230743" y="285911"/>
                  <a:pt x="3230749" y="304509"/>
                  <a:pt x="3230746" y="327126"/>
                </a:cubicBezTo>
                <a:cubicBezTo>
                  <a:pt x="3230809" y="340083"/>
                  <a:pt x="3230557" y="351148"/>
                  <a:pt x="3229989" y="360319"/>
                </a:cubicBezTo>
                <a:cubicBezTo>
                  <a:pt x="3229421" y="369490"/>
                  <a:pt x="3228159" y="376263"/>
                  <a:pt x="3226203" y="380638"/>
                </a:cubicBezTo>
                <a:cubicBezTo>
                  <a:pt x="3220271" y="392638"/>
                  <a:pt x="3210427" y="400442"/>
                  <a:pt x="3196671" y="404049"/>
                </a:cubicBezTo>
                <a:cubicBezTo>
                  <a:pt x="3182915" y="407656"/>
                  <a:pt x="3166002" y="409276"/>
                  <a:pt x="3145936" y="408908"/>
                </a:cubicBezTo>
                <a:cubicBezTo>
                  <a:pt x="3136584" y="409082"/>
                  <a:pt x="3125951" y="408397"/>
                  <a:pt x="3114038" y="406851"/>
                </a:cubicBezTo>
                <a:cubicBezTo>
                  <a:pt x="3102125" y="405306"/>
                  <a:pt x="3091530" y="401853"/>
                  <a:pt x="3082253" y="396493"/>
                </a:cubicBezTo>
                <a:cubicBezTo>
                  <a:pt x="3072976" y="391133"/>
                  <a:pt x="3067616" y="382819"/>
                  <a:pt x="3066173" y="371551"/>
                </a:cubicBezTo>
                <a:cubicBezTo>
                  <a:pt x="3064480" y="352809"/>
                  <a:pt x="3063449" y="333878"/>
                  <a:pt x="3063081" y="314758"/>
                </a:cubicBezTo>
                <a:cubicBezTo>
                  <a:pt x="3062713" y="295638"/>
                  <a:pt x="3062566" y="276707"/>
                  <a:pt x="3062640" y="257965"/>
                </a:cubicBezTo>
                <a:cubicBezTo>
                  <a:pt x="3062356" y="241295"/>
                  <a:pt x="3062040" y="225667"/>
                  <a:pt x="3061693" y="211080"/>
                </a:cubicBezTo>
                <a:cubicBezTo>
                  <a:pt x="3061346" y="196492"/>
                  <a:pt x="3061157" y="181495"/>
                  <a:pt x="3061125" y="166087"/>
                </a:cubicBezTo>
                <a:cubicBezTo>
                  <a:pt x="3061125" y="161123"/>
                  <a:pt x="3061125" y="155906"/>
                  <a:pt x="3061125" y="150438"/>
                </a:cubicBezTo>
                <a:cubicBezTo>
                  <a:pt x="3061841" y="135198"/>
                  <a:pt x="3067730" y="124786"/>
                  <a:pt x="3078794" y="119201"/>
                </a:cubicBezTo>
                <a:cubicBezTo>
                  <a:pt x="3089858" y="113617"/>
                  <a:pt x="3103320" y="110399"/>
                  <a:pt x="3119180" y="109547"/>
                </a:cubicBezTo>
                <a:cubicBezTo>
                  <a:pt x="3122514" y="109284"/>
                  <a:pt x="3126448" y="109052"/>
                  <a:pt x="3130980" y="108853"/>
                </a:cubicBezTo>
                <a:cubicBezTo>
                  <a:pt x="3135513" y="108653"/>
                  <a:pt x="3140330" y="108548"/>
                  <a:pt x="3145431" y="108537"/>
                </a:cubicBezTo>
                <a:close/>
                <a:moveTo>
                  <a:pt x="1573806" y="108537"/>
                </a:moveTo>
                <a:cubicBezTo>
                  <a:pt x="1584339" y="108453"/>
                  <a:pt x="1595134" y="109126"/>
                  <a:pt x="1606190" y="110556"/>
                </a:cubicBezTo>
                <a:cubicBezTo>
                  <a:pt x="1617246" y="111987"/>
                  <a:pt x="1626956" y="114679"/>
                  <a:pt x="1635320" y="118634"/>
                </a:cubicBezTo>
                <a:cubicBezTo>
                  <a:pt x="1643684" y="122588"/>
                  <a:pt x="1649094" y="128309"/>
                  <a:pt x="1651550" y="135798"/>
                </a:cubicBezTo>
                <a:cubicBezTo>
                  <a:pt x="1655125" y="148902"/>
                  <a:pt x="1657187" y="160681"/>
                  <a:pt x="1657733" y="171135"/>
                </a:cubicBezTo>
                <a:cubicBezTo>
                  <a:pt x="1658280" y="181589"/>
                  <a:pt x="1658575" y="193873"/>
                  <a:pt x="1658617" y="207988"/>
                </a:cubicBezTo>
                <a:cubicBezTo>
                  <a:pt x="1658782" y="216133"/>
                  <a:pt x="1658900" y="225083"/>
                  <a:pt x="1658972" y="234837"/>
                </a:cubicBezTo>
                <a:cubicBezTo>
                  <a:pt x="1659043" y="244590"/>
                  <a:pt x="1659087" y="256756"/>
                  <a:pt x="1659103" y="271334"/>
                </a:cubicBezTo>
                <a:cubicBezTo>
                  <a:pt x="1659118" y="285911"/>
                  <a:pt x="1659125" y="304509"/>
                  <a:pt x="1659121" y="327126"/>
                </a:cubicBezTo>
                <a:cubicBezTo>
                  <a:pt x="1659185" y="340083"/>
                  <a:pt x="1658933" y="351148"/>
                  <a:pt x="1658365" y="360319"/>
                </a:cubicBezTo>
                <a:cubicBezTo>
                  <a:pt x="1657796" y="369490"/>
                  <a:pt x="1656534" y="376263"/>
                  <a:pt x="1654578" y="380638"/>
                </a:cubicBezTo>
                <a:cubicBezTo>
                  <a:pt x="1648646" y="392638"/>
                  <a:pt x="1638802" y="400442"/>
                  <a:pt x="1625046" y="404049"/>
                </a:cubicBezTo>
                <a:cubicBezTo>
                  <a:pt x="1611289" y="407656"/>
                  <a:pt x="1594378" y="409276"/>
                  <a:pt x="1574311" y="408908"/>
                </a:cubicBezTo>
                <a:cubicBezTo>
                  <a:pt x="1564959" y="409082"/>
                  <a:pt x="1554326" y="408397"/>
                  <a:pt x="1542413" y="406851"/>
                </a:cubicBezTo>
                <a:cubicBezTo>
                  <a:pt x="1530500" y="405306"/>
                  <a:pt x="1519905" y="401853"/>
                  <a:pt x="1510628" y="396493"/>
                </a:cubicBezTo>
                <a:cubicBezTo>
                  <a:pt x="1501351" y="391133"/>
                  <a:pt x="1495992" y="382819"/>
                  <a:pt x="1494549" y="371551"/>
                </a:cubicBezTo>
                <a:cubicBezTo>
                  <a:pt x="1492855" y="352809"/>
                  <a:pt x="1491824" y="333878"/>
                  <a:pt x="1491456" y="314758"/>
                </a:cubicBezTo>
                <a:cubicBezTo>
                  <a:pt x="1491089" y="295638"/>
                  <a:pt x="1490941" y="276707"/>
                  <a:pt x="1491015" y="257965"/>
                </a:cubicBezTo>
                <a:cubicBezTo>
                  <a:pt x="1490731" y="241295"/>
                  <a:pt x="1490415" y="225667"/>
                  <a:pt x="1490068" y="211080"/>
                </a:cubicBezTo>
                <a:cubicBezTo>
                  <a:pt x="1489721" y="196492"/>
                  <a:pt x="1489532" y="181495"/>
                  <a:pt x="1489500" y="166087"/>
                </a:cubicBezTo>
                <a:cubicBezTo>
                  <a:pt x="1489500" y="161123"/>
                  <a:pt x="1489500" y="155906"/>
                  <a:pt x="1489500" y="150438"/>
                </a:cubicBezTo>
                <a:cubicBezTo>
                  <a:pt x="1490215" y="135198"/>
                  <a:pt x="1496105" y="124786"/>
                  <a:pt x="1507170" y="119201"/>
                </a:cubicBezTo>
                <a:cubicBezTo>
                  <a:pt x="1518233" y="113617"/>
                  <a:pt x="1531695" y="110399"/>
                  <a:pt x="1547555" y="109547"/>
                </a:cubicBezTo>
                <a:cubicBezTo>
                  <a:pt x="1550889" y="109284"/>
                  <a:pt x="1554822" y="109052"/>
                  <a:pt x="1559355" y="108853"/>
                </a:cubicBezTo>
                <a:cubicBezTo>
                  <a:pt x="1563888" y="108653"/>
                  <a:pt x="1568705" y="108548"/>
                  <a:pt x="1573806" y="108537"/>
                </a:cubicBezTo>
                <a:close/>
                <a:moveTo>
                  <a:pt x="4688481" y="108032"/>
                </a:moveTo>
                <a:cubicBezTo>
                  <a:pt x="4699524" y="107864"/>
                  <a:pt x="4709747" y="109210"/>
                  <a:pt x="4719149" y="112071"/>
                </a:cubicBezTo>
                <a:cubicBezTo>
                  <a:pt x="4728552" y="114931"/>
                  <a:pt x="4735998" y="120316"/>
                  <a:pt x="4741488" y="128225"/>
                </a:cubicBezTo>
                <a:cubicBezTo>
                  <a:pt x="4746915" y="136692"/>
                  <a:pt x="4750574" y="146641"/>
                  <a:pt x="4752468" y="158073"/>
                </a:cubicBezTo>
                <a:cubicBezTo>
                  <a:pt x="4754361" y="169505"/>
                  <a:pt x="4755244" y="181600"/>
                  <a:pt x="4755118" y="194357"/>
                </a:cubicBezTo>
                <a:cubicBezTo>
                  <a:pt x="4755055" y="204254"/>
                  <a:pt x="4754802" y="214119"/>
                  <a:pt x="4754361" y="223953"/>
                </a:cubicBezTo>
                <a:cubicBezTo>
                  <a:pt x="4753919" y="233786"/>
                  <a:pt x="4753666" y="243273"/>
                  <a:pt x="4753604" y="252412"/>
                </a:cubicBezTo>
                <a:lnTo>
                  <a:pt x="4752594" y="263518"/>
                </a:lnTo>
                <a:cubicBezTo>
                  <a:pt x="4737596" y="263918"/>
                  <a:pt x="4721652" y="264128"/>
                  <a:pt x="4704762" y="264149"/>
                </a:cubicBezTo>
                <a:cubicBezTo>
                  <a:pt x="4687871" y="264170"/>
                  <a:pt x="4672179" y="264633"/>
                  <a:pt x="4657687" y="265538"/>
                </a:cubicBezTo>
                <a:cubicBezTo>
                  <a:pt x="4658188" y="273235"/>
                  <a:pt x="4658419" y="282353"/>
                  <a:pt x="4658378" y="292892"/>
                </a:cubicBezTo>
                <a:cubicBezTo>
                  <a:pt x="4658338" y="303431"/>
                  <a:pt x="4659055" y="313633"/>
                  <a:pt x="4660529" y="323499"/>
                </a:cubicBezTo>
                <a:cubicBezTo>
                  <a:pt x="4662003" y="333365"/>
                  <a:pt x="4665262" y="341137"/>
                  <a:pt x="4670307" y="346814"/>
                </a:cubicBezTo>
                <a:cubicBezTo>
                  <a:pt x="4681298" y="351421"/>
                  <a:pt x="4692888" y="354071"/>
                  <a:pt x="4705077" y="354765"/>
                </a:cubicBezTo>
                <a:cubicBezTo>
                  <a:pt x="4717266" y="355460"/>
                  <a:pt x="4729235" y="355333"/>
                  <a:pt x="4740983" y="354387"/>
                </a:cubicBezTo>
                <a:lnTo>
                  <a:pt x="4741488" y="410927"/>
                </a:lnTo>
                <a:cubicBezTo>
                  <a:pt x="4735387" y="411453"/>
                  <a:pt x="4729035" y="411916"/>
                  <a:pt x="4722431" y="412316"/>
                </a:cubicBezTo>
                <a:cubicBezTo>
                  <a:pt x="4715825" y="412715"/>
                  <a:pt x="4709221" y="412926"/>
                  <a:pt x="4702616" y="412947"/>
                </a:cubicBezTo>
                <a:cubicBezTo>
                  <a:pt x="4687976" y="413073"/>
                  <a:pt x="4674346" y="411811"/>
                  <a:pt x="4661725" y="409160"/>
                </a:cubicBezTo>
                <a:cubicBezTo>
                  <a:pt x="4649105" y="406510"/>
                  <a:pt x="4639008" y="401714"/>
                  <a:pt x="4631436" y="394773"/>
                </a:cubicBezTo>
                <a:cubicBezTo>
                  <a:pt x="4619656" y="382226"/>
                  <a:pt x="4611916" y="364788"/>
                  <a:pt x="4608214" y="342460"/>
                </a:cubicBezTo>
                <a:cubicBezTo>
                  <a:pt x="4604512" y="320132"/>
                  <a:pt x="4602829" y="297016"/>
                  <a:pt x="4603166" y="273110"/>
                </a:cubicBezTo>
                <a:cubicBezTo>
                  <a:pt x="4603186" y="268314"/>
                  <a:pt x="4603271" y="263645"/>
                  <a:pt x="4603418" y="259101"/>
                </a:cubicBezTo>
                <a:cubicBezTo>
                  <a:pt x="4603565" y="254558"/>
                  <a:pt x="4603649" y="250140"/>
                  <a:pt x="4603670" y="245849"/>
                </a:cubicBezTo>
                <a:cubicBezTo>
                  <a:pt x="4603670" y="240517"/>
                  <a:pt x="4603670" y="234901"/>
                  <a:pt x="4603670" y="229001"/>
                </a:cubicBezTo>
                <a:cubicBezTo>
                  <a:pt x="4603670" y="223101"/>
                  <a:pt x="4603670" y="217106"/>
                  <a:pt x="4603670" y="211017"/>
                </a:cubicBezTo>
                <a:cubicBezTo>
                  <a:pt x="4603050" y="188720"/>
                  <a:pt x="4604922" y="168064"/>
                  <a:pt x="4609287" y="149049"/>
                </a:cubicBezTo>
                <a:cubicBezTo>
                  <a:pt x="4613651" y="130034"/>
                  <a:pt x="4624231" y="117708"/>
                  <a:pt x="4641028" y="112071"/>
                </a:cubicBezTo>
                <a:cubicBezTo>
                  <a:pt x="4648179" y="111240"/>
                  <a:pt x="4655835" y="110378"/>
                  <a:pt x="4663997" y="109484"/>
                </a:cubicBezTo>
                <a:cubicBezTo>
                  <a:pt x="4672158" y="108590"/>
                  <a:pt x="4680319" y="108106"/>
                  <a:pt x="4688481" y="108032"/>
                </a:cubicBezTo>
                <a:close/>
                <a:moveTo>
                  <a:pt x="3907431" y="108032"/>
                </a:moveTo>
                <a:cubicBezTo>
                  <a:pt x="3918474" y="107864"/>
                  <a:pt x="3928697" y="109210"/>
                  <a:pt x="3938099" y="112071"/>
                </a:cubicBezTo>
                <a:cubicBezTo>
                  <a:pt x="3947501" y="114931"/>
                  <a:pt x="3954948" y="120316"/>
                  <a:pt x="3960437" y="128225"/>
                </a:cubicBezTo>
                <a:cubicBezTo>
                  <a:pt x="3965864" y="136692"/>
                  <a:pt x="3969524" y="146641"/>
                  <a:pt x="3971418" y="158073"/>
                </a:cubicBezTo>
                <a:cubicBezTo>
                  <a:pt x="3973310" y="169505"/>
                  <a:pt x="3974194" y="181600"/>
                  <a:pt x="3974068" y="194357"/>
                </a:cubicBezTo>
                <a:cubicBezTo>
                  <a:pt x="3974005" y="204254"/>
                  <a:pt x="3973752" y="214119"/>
                  <a:pt x="3973310" y="223953"/>
                </a:cubicBezTo>
                <a:cubicBezTo>
                  <a:pt x="3972869" y="233786"/>
                  <a:pt x="3972616" y="243273"/>
                  <a:pt x="3972553" y="252412"/>
                </a:cubicBezTo>
                <a:lnTo>
                  <a:pt x="3971544" y="263518"/>
                </a:lnTo>
                <a:cubicBezTo>
                  <a:pt x="3956546" y="263918"/>
                  <a:pt x="3940602" y="264128"/>
                  <a:pt x="3923711" y="264149"/>
                </a:cubicBezTo>
                <a:cubicBezTo>
                  <a:pt x="3906821" y="264170"/>
                  <a:pt x="3891129" y="264633"/>
                  <a:pt x="3876637" y="265538"/>
                </a:cubicBezTo>
                <a:cubicBezTo>
                  <a:pt x="3877138" y="273235"/>
                  <a:pt x="3877369" y="282353"/>
                  <a:pt x="3877328" y="292892"/>
                </a:cubicBezTo>
                <a:cubicBezTo>
                  <a:pt x="3877288" y="303431"/>
                  <a:pt x="3878005" y="313633"/>
                  <a:pt x="3879478" y="323499"/>
                </a:cubicBezTo>
                <a:cubicBezTo>
                  <a:pt x="3880952" y="333365"/>
                  <a:pt x="3884212" y="341137"/>
                  <a:pt x="3889257" y="346814"/>
                </a:cubicBezTo>
                <a:cubicBezTo>
                  <a:pt x="3900247" y="351421"/>
                  <a:pt x="3911837" y="354071"/>
                  <a:pt x="3924027" y="354765"/>
                </a:cubicBezTo>
                <a:cubicBezTo>
                  <a:pt x="3936216" y="355460"/>
                  <a:pt x="3948185" y="355333"/>
                  <a:pt x="3959933" y="354387"/>
                </a:cubicBezTo>
                <a:lnTo>
                  <a:pt x="3960437" y="410927"/>
                </a:lnTo>
                <a:cubicBezTo>
                  <a:pt x="3954337" y="411453"/>
                  <a:pt x="3947985" y="411916"/>
                  <a:pt x="3941380" y="412316"/>
                </a:cubicBezTo>
                <a:cubicBezTo>
                  <a:pt x="3934776" y="412715"/>
                  <a:pt x="3928171" y="412926"/>
                  <a:pt x="3921566" y="412947"/>
                </a:cubicBezTo>
                <a:cubicBezTo>
                  <a:pt x="3906926" y="413073"/>
                  <a:pt x="3893296" y="411811"/>
                  <a:pt x="3880675" y="409160"/>
                </a:cubicBezTo>
                <a:cubicBezTo>
                  <a:pt x="3868055" y="406510"/>
                  <a:pt x="3857958" y="401714"/>
                  <a:pt x="3850386" y="394773"/>
                </a:cubicBezTo>
                <a:cubicBezTo>
                  <a:pt x="3838606" y="382226"/>
                  <a:pt x="3830866" y="364788"/>
                  <a:pt x="3827164" y="342460"/>
                </a:cubicBezTo>
                <a:cubicBezTo>
                  <a:pt x="3823461" y="320132"/>
                  <a:pt x="3821779" y="297016"/>
                  <a:pt x="3822116" y="273110"/>
                </a:cubicBezTo>
                <a:cubicBezTo>
                  <a:pt x="3822137" y="268314"/>
                  <a:pt x="3822221" y="263645"/>
                  <a:pt x="3822368" y="259101"/>
                </a:cubicBezTo>
                <a:cubicBezTo>
                  <a:pt x="3822515" y="254558"/>
                  <a:pt x="3822599" y="250140"/>
                  <a:pt x="3822620" y="245849"/>
                </a:cubicBezTo>
                <a:cubicBezTo>
                  <a:pt x="3822620" y="240517"/>
                  <a:pt x="3822620" y="234901"/>
                  <a:pt x="3822620" y="229001"/>
                </a:cubicBezTo>
                <a:cubicBezTo>
                  <a:pt x="3822620" y="223101"/>
                  <a:pt x="3822620" y="217106"/>
                  <a:pt x="3822620" y="211017"/>
                </a:cubicBezTo>
                <a:cubicBezTo>
                  <a:pt x="3822000" y="188720"/>
                  <a:pt x="3823872" y="168064"/>
                  <a:pt x="3828236" y="149049"/>
                </a:cubicBezTo>
                <a:cubicBezTo>
                  <a:pt x="3832601" y="130034"/>
                  <a:pt x="3843181" y="117708"/>
                  <a:pt x="3859977" y="112071"/>
                </a:cubicBezTo>
                <a:cubicBezTo>
                  <a:pt x="3867129" y="111240"/>
                  <a:pt x="3874785" y="110378"/>
                  <a:pt x="3882947" y="109484"/>
                </a:cubicBezTo>
                <a:cubicBezTo>
                  <a:pt x="3891108" y="108590"/>
                  <a:pt x="3899269" y="108106"/>
                  <a:pt x="3907431" y="108032"/>
                </a:cubicBezTo>
                <a:close/>
                <a:moveTo>
                  <a:pt x="5739860" y="106518"/>
                </a:moveTo>
                <a:lnTo>
                  <a:pt x="5747433" y="106518"/>
                </a:lnTo>
                <a:cubicBezTo>
                  <a:pt x="5747937" y="126185"/>
                  <a:pt x="5748316" y="145789"/>
                  <a:pt x="5748568" y="165330"/>
                </a:cubicBezTo>
                <a:cubicBezTo>
                  <a:pt x="5748821" y="184871"/>
                  <a:pt x="5748947" y="204475"/>
                  <a:pt x="5748947" y="224142"/>
                </a:cubicBezTo>
                <a:cubicBezTo>
                  <a:pt x="5748916" y="254358"/>
                  <a:pt x="5748726" y="284921"/>
                  <a:pt x="5748379" y="315831"/>
                </a:cubicBezTo>
                <a:cubicBezTo>
                  <a:pt x="5748032" y="346741"/>
                  <a:pt x="5747716" y="378440"/>
                  <a:pt x="5747433" y="410927"/>
                </a:cubicBezTo>
                <a:cubicBezTo>
                  <a:pt x="5738809" y="411590"/>
                  <a:pt x="5730058" y="411905"/>
                  <a:pt x="5721181" y="411874"/>
                </a:cubicBezTo>
                <a:cubicBezTo>
                  <a:pt x="5712305" y="411842"/>
                  <a:pt x="5703554" y="412032"/>
                  <a:pt x="5694930" y="412442"/>
                </a:cubicBezTo>
                <a:lnTo>
                  <a:pt x="5690892" y="378114"/>
                </a:lnTo>
                <a:cubicBezTo>
                  <a:pt x="5683361" y="382888"/>
                  <a:pt x="5674570" y="387221"/>
                  <a:pt x="5664515" y="391113"/>
                </a:cubicBezTo>
                <a:cubicBezTo>
                  <a:pt x="5654460" y="395004"/>
                  <a:pt x="5644406" y="397066"/>
                  <a:pt x="5634352" y="397297"/>
                </a:cubicBezTo>
                <a:cubicBezTo>
                  <a:pt x="5628252" y="397329"/>
                  <a:pt x="5622530" y="396256"/>
                  <a:pt x="5617188" y="394079"/>
                </a:cubicBezTo>
                <a:cubicBezTo>
                  <a:pt x="5611845" y="391902"/>
                  <a:pt x="5607133" y="388431"/>
                  <a:pt x="5603052" y="383667"/>
                </a:cubicBezTo>
                <a:cubicBezTo>
                  <a:pt x="5599340" y="380943"/>
                  <a:pt x="5596038" y="377430"/>
                  <a:pt x="5593145" y="373128"/>
                </a:cubicBezTo>
                <a:cubicBezTo>
                  <a:pt x="5590253" y="368827"/>
                  <a:pt x="5587330" y="363421"/>
                  <a:pt x="5584374" y="356911"/>
                </a:cubicBezTo>
                <a:cubicBezTo>
                  <a:pt x="5581093" y="343502"/>
                  <a:pt x="5578442" y="329682"/>
                  <a:pt x="5576423" y="315452"/>
                </a:cubicBezTo>
                <a:cubicBezTo>
                  <a:pt x="5574404" y="301222"/>
                  <a:pt x="5573015" y="286772"/>
                  <a:pt x="5572258" y="272100"/>
                </a:cubicBezTo>
                <a:cubicBezTo>
                  <a:pt x="5570901" y="246533"/>
                  <a:pt x="5570207" y="220303"/>
                  <a:pt x="5570176" y="193411"/>
                </a:cubicBezTo>
                <a:cubicBezTo>
                  <a:pt x="5570144" y="166518"/>
                  <a:pt x="5569829" y="137891"/>
                  <a:pt x="5569229" y="107527"/>
                </a:cubicBezTo>
                <a:lnTo>
                  <a:pt x="5629808" y="108537"/>
                </a:lnTo>
                <a:cubicBezTo>
                  <a:pt x="5630912" y="144916"/>
                  <a:pt x="5631228" y="180822"/>
                  <a:pt x="5630755" y="216254"/>
                </a:cubicBezTo>
                <a:cubicBezTo>
                  <a:pt x="5630282" y="251686"/>
                  <a:pt x="5632995" y="286456"/>
                  <a:pt x="5638895" y="320564"/>
                </a:cubicBezTo>
                <a:cubicBezTo>
                  <a:pt x="5640420" y="327557"/>
                  <a:pt x="5644311" y="332627"/>
                  <a:pt x="5650569" y="335771"/>
                </a:cubicBezTo>
                <a:cubicBezTo>
                  <a:pt x="5656826" y="338916"/>
                  <a:pt x="5663874" y="340578"/>
                  <a:pt x="5671709" y="340757"/>
                </a:cubicBezTo>
                <a:cubicBezTo>
                  <a:pt x="5679649" y="340746"/>
                  <a:pt x="5685349" y="338369"/>
                  <a:pt x="5688809" y="333626"/>
                </a:cubicBezTo>
                <a:cubicBezTo>
                  <a:pt x="5692270" y="328883"/>
                  <a:pt x="5694310" y="324865"/>
                  <a:pt x="5694930" y="321573"/>
                </a:cubicBezTo>
                <a:lnTo>
                  <a:pt x="5689377" y="109547"/>
                </a:lnTo>
                <a:cubicBezTo>
                  <a:pt x="5698233" y="108979"/>
                  <a:pt x="5706899" y="108348"/>
                  <a:pt x="5715376" y="107654"/>
                </a:cubicBezTo>
                <a:cubicBezTo>
                  <a:pt x="5723853" y="106959"/>
                  <a:pt x="5732014" y="106581"/>
                  <a:pt x="5739860" y="106518"/>
                </a:cubicBezTo>
                <a:close/>
                <a:moveTo>
                  <a:pt x="1882236" y="106518"/>
                </a:moveTo>
                <a:lnTo>
                  <a:pt x="1889808" y="106518"/>
                </a:lnTo>
                <a:cubicBezTo>
                  <a:pt x="1890313" y="126185"/>
                  <a:pt x="1890691" y="145789"/>
                  <a:pt x="1890944" y="165330"/>
                </a:cubicBezTo>
                <a:cubicBezTo>
                  <a:pt x="1891196" y="184871"/>
                  <a:pt x="1891322" y="204475"/>
                  <a:pt x="1891322" y="224142"/>
                </a:cubicBezTo>
                <a:cubicBezTo>
                  <a:pt x="1891290" y="254358"/>
                  <a:pt x="1891101" y="284921"/>
                  <a:pt x="1890754" y="315831"/>
                </a:cubicBezTo>
                <a:cubicBezTo>
                  <a:pt x="1890407" y="346741"/>
                  <a:pt x="1890091" y="378440"/>
                  <a:pt x="1889808" y="410927"/>
                </a:cubicBezTo>
                <a:cubicBezTo>
                  <a:pt x="1881184" y="411590"/>
                  <a:pt x="1872433" y="411905"/>
                  <a:pt x="1863557" y="411874"/>
                </a:cubicBezTo>
                <a:cubicBezTo>
                  <a:pt x="1854680" y="411842"/>
                  <a:pt x="1845930" y="412032"/>
                  <a:pt x="1837306" y="412442"/>
                </a:cubicBezTo>
                <a:lnTo>
                  <a:pt x="1833267" y="378114"/>
                </a:lnTo>
                <a:cubicBezTo>
                  <a:pt x="1825737" y="382888"/>
                  <a:pt x="1816944" y="387221"/>
                  <a:pt x="1806890" y="391113"/>
                </a:cubicBezTo>
                <a:cubicBezTo>
                  <a:pt x="1796836" y="395004"/>
                  <a:pt x="1786781" y="397066"/>
                  <a:pt x="1776727" y="397297"/>
                </a:cubicBezTo>
                <a:cubicBezTo>
                  <a:pt x="1770627" y="397329"/>
                  <a:pt x="1764905" y="396256"/>
                  <a:pt x="1759563" y="394079"/>
                </a:cubicBezTo>
                <a:cubicBezTo>
                  <a:pt x="1754220" y="391902"/>
                  <a:pt x="1749508" y="388431"/>
                  <a:pt x="1745427" y="383667"/>
                </a:cubicBezTo>
                <a:cubicBezTo>
                  <a:pt x="1741715" y="380943"/>
                  <a:pt x="1738413" y="377430"/>
                  <a:pt x="1735521" y="373128"/>
                </a:cubicBezTo>
                <a:cubicBezTo>
                  <a:pt x="1732628" y="368827"/>
                  <a:pt x="1729704" y="363421"/>
                  <a:pt x="1726749" y="356911"/>
                </a:cubicBezTo>
                <a:cubicBezTo>
                  <a:pt x="1723468" y="343502"/>
                  <a:pt x="1720817" y="329682"/>
                  <a:pt x="1718798" y="315452"/>
                </a:cubicBezTo>
                <a:cubicBezTo>
                  <a:pt x="1716779" y="301222"/>
                  <a:pt x="1715390" y="286772"/>
                  <a:pt x="1714633" y="272100"/>
                </a:cubicBezTo>
                <a:cubicBezTo>
                  <a:pt x="1713277" y="246533"/>
                  <a:pt x="1712582" y="220303"/>
                  <a:pt x="1712551" y="193411"/>
                </a:cubicBezTo>
                <a:cubicBezTo>
                  <a:pt x="1712519" y="166518"/>
                  <a:pt x="1712204" y="137891"/>
                  <a:pt x="1711604" y="107527"/>
                </a:cubicBezTo>
                <a:lnTo>
                  <a:pt x="1772183" y="108537"/>
                </a:lnTo>
                <a:cubicBezTo>
                  <a:pt x="1773287" y="144916"/>
                  <a:pt x="1773603" y="180822"/>
                  <a:pt x="1773130" y="216254"/>
                </a:cubicBezTo>
                <a:cubicBezTo>
                  <a:pt x="1772657" y="251686"/>
                  <a:pt x="1775370" y="286456"/>
                  <a:pt x="1781270" y="320564"/>
                </a:cubicBezTo>
                <a:cubicBezTo>
                  <a:pt x="1782795" y="327557"/>
                  <a:pt x="1786686" y="332627"/>
                  <a:pt x="1792944" y="335771"/>
                </a:cubicBezTo>
                <a:cubicBezTo>
                  <a:pt x="1799202" y="338916"/>
                  <a:pt x="1806248" y="340578"/>
                  <a:pt x="1814083" y="340757"/>
                </a:cubicBezTo>
                <a:cubicBezTo>
                  <a:pt x="1822024" y="340746"/>
                  <a:pt x="1827724" y="338369"/>
                  <a:pt x="1831184" y="333626"/>
                </a:cubicBezTo>
                <a:cubicBezTo>
                  <a:pt x="1834645" y="328883"/>
                  <a:pt x="1836685" y="324865"/>
                  <a:pt x="1837306" y="321573"/>
                </a:cubicBezTo>
                <a:lnTo>
                  <a:pt x="1831753" y="109547"/>
                </a:lnTo>
                <a:cubicBezTo>
                  <a:pt x="1840608" y="108979"/>
                  <a:pt x="1849275" y="108348"/>
                  <a:pt x="1857751" y="107654"/>
                </a:cubicBezTo>
                <a:cubicBezTo>
                  <a:pt x="1866228" y="106959"/>
                  <a:pt x="1874389" y="106581"/>
                  <a:pt x="1882236" y="106518"/>
                </a:cubicBezTo>
                <a:close/>
                <a:moveTo>
                  <a:pt x="6827434" y="102479"/>
                </a:moveTo>
                <a:cubicBezTo>
                  <a:pt x="6845797" y="102437"/>
                  <a:pt x="6863339" y="103783"/>
                  <a:pt x="6880062" y="106518"/>
                </a:cubicBezTo>
                <a:cubicBezTo>
                  <a:pt x="6896784" y="109252"/>
                  <a:pt x="6908521" y="113627"/>
                  <a:pt x="6915273" y="119643"/>
                </a:cubicBezTo>
                <a:cubicBezTo>
                  <a:pt x="6918797" y="123282"/>
                  <a:pt x="6921720" y="127110"/>
                  <a:pt x="6924045" y="131128"/>
                </a:cubicBezTo>
                <a:cubicBezTo>
                  <a:pt x="6926369" y="135146"/>
                  <a:pt x="6928157" y="138721"/>
                  <a:pt x="6929409" y="141855"/>
                </a:cubicBezTo>
                <a:cubicBezTo>
                  <a:pt x="6931481" y="147558"/>
                  <a:pt x="6932921" y="160100"/>
                  <a:pt x="6933731" y="179481"/>
                </a:cubicBezTo>
                <a:cubicBezTo>
                  <a:pt x="6934541" y="198861"/>
                  <a:pt x="6935161" y="221910"/>
                  <a:pt x="6935593" y="248626"/>
                </a:cubicBezTo>
                <a:cubicBezTo>
                  <a:pt x="6936023" y="275342"/>
                  <a:pt x="6936707" y="302555"/>
                  <a:pt x="6937643" y="330266"/>
                </a:cubicBezTo>
                <a:cubicBezTo>
                  <a:pt x="6938579" y="357976"/>
                  <a:pt x="6940209" y="383012"/>
                  <a:pt x="6942533" y="405374"/>
                </a:cubicBezTo>
                <a:cubicBezTo>
                  <a:pt x="6935329" y="405395"/>
                  <a:pt x="6926895" y="405479"/>
                  <a:pt x="6917229" y="405627"/>
                </a:cubicBezTo>
                <a:cubicBezTo>
                  <a:pt x="6907565" y="405774"/>
                  <a:pt x="6899003" y="405858"/>
                  <a:pt x="6891547" y="405879"/>
                </a:cubicBezTo>
                <a:cubicBezTo>
                  <a:pt x="6887971" y="405890"/>
                  <a:pt x="6885152" y="405869"/>
                  <a:pt x="6883091" y="405816"/>
                </a:cubicBezTo>
                <a:cubicBezTo>
                  <a:pt x="6881029" y="405763"/>
                  <a:pt x="6879977" y="405616"/>
                  <a:pt x="6879935" y="405374"/>
                </a:cubicBezTo>
                <a:lnTo>
                  <a:pt x="6880945" y="374075"/>
                </a:lnTo>
                <a:cubicBezTo>
                  <a:pt x="6873247" y="378387"/>
                  <a:pt x="6864159" y="382510"/>
                  <a:pt x="6853685" y="386443"/>
                </a:cubicBezTo>
                <a:cubicBezTo>
                  <a:pt x="6843209" y="390377"/>
                  <a:pt x="6832103" y="392480"/>
                  <a:pt x="6820366" y="392754"/>
                </a:cubicBezTo>
                <a:cubicBezTo>
                  <a:pt x="6811364" y="392669"/>
                  <a:pt x="6802613" y="390818"/>
                  <a:pt x="6794115" y="387200"/>
                </a:cubicBezTo>
                <a:cubicBezTo>
                  <a:pt x="6786848" y="381647"/>
                  <a:pt x="6781568" y="373823"/>
                  <a:pt x="6778277" y="363726"/>
                </a:cubicBezTo>
                <a:cubicBezTo>
                  <a:pt x="6774985" y="353630"/>
                  <a:pt x="6773365" y="342776"/>
                  <a:pt x="6773417" y="331165"/>
                </a:cubicBezTo>
                <a:cubicBezTo>
                  <a:pt x="6773459" y="320932"/>
                  <a:pt x="6774511" y="311235"/>
                  <a:pt x="6776573" y="302074"/>
                </a:cubicBezTo>
                <a:cubicBezTo>
                  <a:pt x="6778634" y="292914"/>
                  <a:pt x="6781453" y="285110"/>
                  <a:pt x="6785028" y="278663"/>
                </a:cubicBezTo>
                <a:cubicBezTo>
                  <a:pt x="6789915" y="270841"/>
                  <a:pt x="6797867" y="264777"/>
                  <a:pt x="6808886" y="260471"/>
                </a:cubicBezTo>
                <a:cubicBezTo>
                  <a:pt x="6819905" y="256164"/>
                  <a:pt x="6831933" y="253091"/>
                  <a:pt x="6844971" y="251253"/>
                </a:cubicBezTo>
                <a:cubicBezTo>
                  <a:pt x="6858011" y="249414"/>
                  <a:pt x="6870001" y="248286"/>
                  <a:pt x="6880945" y="247869"/>
                </a:cubicBezTo>
                <a:cubicBezTo>
                  <a:pt x="6880717" y="240184"/>
                  <a:pt x="6880555" y="230593"/>
                  <a:pt x="6880459" y="219094"/>
                </a:cubicBezTo>
                <a:cubicBezTo>
                  <a:pt x="6880363" y="207595"/>
                  <a:pt x="6879677" y="196881"/>
                  <a:pt x="6878402" y="186953"/>
                </a:cubicBezTo>
                <a:cubicBezTo>
                  <a:pt x="6877128" y="177025"/>
                  <a:pt x="6874610" y="170574"/>
                  <a:pt x="6870849" y="167602"/>
                </a:cubicBezTo>
                <a:cubicBezTo>
                  <a:pt x="6865807" y="164641"/>
                  <a:pt x="6858615" y="162597"/>
                  <a:pt x="6849273" y="161469"/>
                </a:cubicBezTo>
                <a:cubicBezTo>
                  <a:pt x="6839929" y="160341"/>
                  <a:pt x="6830419" y="159718"/>
                  <a:pt x="6820741" y="159599"/>
                </a:cubicBezTo>
                <a:cubicBezTo>
                  <a:pt x="6811061" y="159481"/>
                  <a:pt x="6803195" y="159456"/>
                  <a:pt x="6797145" y="159524"/>
                </a:cubicBezTo>
                <a:cubicBezTo>
                  <a:pt x="6796723" y="149344"/>
                  <a:pt x="6796555" y="138911"/>
                  <a:pt x="6796639" y="128225"/>
                </a:cubicBezTo>
                <a:cubicBezTo>
                  <a:pt x="6796555" y="120653"/>
                  <a:pt x="6796723" y="112576"/>
                  <a:pt x="6797145" y="103994"/>
                </a:cubicBezTo>
                <a:cubicBezTo>
                  <a:pt x="6806231" y="102984"/>
                  <a:pt x="6816327" y="102479"/>
                  <a:pt x="6827434" y="102479"/>
                </a:cubicBezTo>
                <a:close/>
                <a:moveTo>
                  <a:pt x="6322609" y="102479"/>
                </a:moveTo>
                <a:cubicBezTo>
                  <a:pt x="6340972" y="102437"/>
                  <a:pt x="6358514" y="103783"/>
                  <a:pt x="6375237" y="106518"/>
                </a:cubicBezTo>
                <a:cubicBezTo>
                  <a:pt x="6391959" y="109252"/>
                  <a:pt x="6403697" y="113627"/>
                  <a:pt x="6410448" y="119643"/>
                </a:cubicBezTo>
                <a:cubicBezTo>
                  <a:pt x="6413972" y="123282"/>
                  <a:pt x="6416895" y="127110"/>
                  <a:pt x="6419220" y="131128"/>
                </a:cubicBezTo>
                <a:cubicBezTo>
                  <a:pt x="6421544" y="135146"/>
                  <a:pt x="6423332" y="138721"/>
                  <a:pt x="6424584" y="141855"/>
                </a:cubicBezTo>
                <a:cubicBezTo>
                  <a:pt x="6426656" y="147558"/>
                  <a:pt x="6428096" y="160100"/>
                  <a:pt x="6428906" y="179481"/>
                </a:cubicBezTo>
                <a:cubicBezTo>
                  <a:pt x="6429716" y="198861"/>
                  <a:pt x="6430336" y="221910"/>
                  <a:pt x="6430768" y="248626"/>
                </a:cubicBezTo>
                <a:cubicBezTo>
                  <a:pt x="6431199" y="275342"/>
                  <a:pt x="6431883" y="302555"/>
                  <a:pt x="6432819" y="330266"/>
                </a:cubicBezTo>
                <a:cubicBezTo>
                  <a:pt x="6433755" y="357976"/>
                  <a:pt x="6435385" y="383012"/>
                  <a:pt x="6437709" y="405374"/>
                </a:cubicBezTo>
                <a:cubicBezTo>
                  <a:pt x="6430505" y="405395"/>
                  <a:pt x="6422070" y="405479"/>
                  <a:pt x="6412405" y="405627"/>
                </a:cubicBezTo>
                <a:cubicBezTo>
                  <a:pt x="6402740" y="405774"/>
                  <a:pt x="6394179" y="405858"/>
                  <a:pt x="6386722" y="405879"/>
                </a:cubicBezTo>
                <a:cubicBezTo>
                  <a:pt x="6383146" y="405890"/>
                  <a:pt x="6380327" y="405869"/>
                  <a:pt x="6378266" y="405816"/>
                </a:cubicBezTo>
                <a:cubicBezTo>
                  <a:pt x="6376205" y="405763"/>
                  <a:pt x="6375153" y="405616"/>
                  <a:pt x="6375110" y="405374"/>
                </a:cubicBezTo>
                <a:lnTo>
                  <a:pt x="6376120" y="374075"/>
                </a:lnTo>
                <a:cubicBezTo>
                  <a:pt x="6368422" y="378387"/>
                  <a:pt x="6359335" y="382510"/>
                  <a:pt x="6348860" y="386443"/>
                </a:cubicBezTo>
                <a:cubicBezTo>
                  <a:pt x="6338385" y="390377"/>
                  <a:pt x="6327279" y="392480"/>
                  <a:pt x="6315541" y="392754"/>
                </a:cubicBezTo>
                <a:cubicBezTo>
                  <a:pt x="6306539" y="392669"/>
                  <a:pt x="6297788" y="390818"/>
                  <a:pt x="6289291" y="387200"/>
                </a:cubicBezTo>
                <a:cubicBezTo>
                  <a:pt x="6282023" y="381647"/>
                  <a:pt x="6276743" y="373823"/>
                  <a:pt x="6273452" y="363726"/>
                </a:cubicBezTo>
                <a:cubicBezTo>
                  <a:pt x="6270160" y="353630"/>
                  <a:pt x="6268540" y="342776"/>
                  <a:pt x="6268593" y="331165"/>
                </a:cubicBezTo>
                <a:cubicBezTo>
                  <a:pt x="6268634" y="320932"/>
                  <a:pt x="6269687" y="311235"/>
                  <a:pt x="6271748" y="302074"/>
                </a:cubicBezTo>
                <a:cubicBezTo>
                  <a:pt x="6273809" y="292914"/>
                  <a:pt x="6276628" y="285110"/>
                  <a:pt x="6280203" y="278663"/>
                </a:cubicBezTo>
                <a:cubicBezTo>
                  <a:pt x="6285090" y="270841"/>
                  <a:pt x="6293043" y="264777"/>
                  <a:pt x="6304061" y="260471"/>
                </a:cubicBezTo>
                <a:cubicBezTo>
                  <a:pt x="6315080" y="256164"/>
                  <a:pt x="6327109" y="253091"/>
                  <a:pt x="6340147" y="251253"/>
                </a:cubicBezTo>
                <a:cubicBezTo>
                  <a:pt x="6353186" y="249414"/>
                  <a:pt x="6365176" y="248286"/>
                  <a:pt x="6376120" y="247869"/>
                </a:cubicBezTo>
                <a:cubicBezTo>
                  <a:pt x="6375893" y="240184"/>
                  <a:pt x="6375731" y="230593"/>
                  <a:pt x="6375634" y="219094"/>
                </a:cubicBezTo>
                <a:cubicBezTo>
                  <a:pt x="6375538" y="207595"/>
                  <a:pt x="6374852" y="196881"/>
                  <a:pt x="6373577" y="186953"/>
                </a:cubicBezTo>
                <a:cubicBezTo>
                  <a:pt x="6372303" y="177025"/>
                  <a:pt x="6369785" y="170574"/>
                  <a:pt x="6366024" y="167602"/>
                </a:cubicBezTo>
                <a:cubicBezTo>
                  <a:pt x="6360982" y="164641"/>
                  <a:pt x="6353790" y="162597"/>
                  <a:pt x="6344448" y="161469"/>
                </a:cubicBezTo>
                <a:cubicBezTo>
                  <a:pt x="6335105" y="160341"/>
                  <a:pt x="6325594" y="159718"/>
                  <a:pt x="6315916" y="159599"/>
                </a:cubicBezTo>
                <a:cubicBezTo>
                  <a:pt x="6306237" y="159481"/>
                  <a:pt x="6298371" y="159456"/>
                  <a:pt x="6292320" y="159524"/>
                </a:cubicBezTo>
                <a:cubicBezTo>
                  <a:pt x="6291899" y="149344"/>
                  <a:pt x="6291730" y="138911"/>
                  <a:pt x="6291814" y="128225"/>
                </a:cubicBezTo>
                <a:cubicBezTo>
                  <a:pt x="6291730" y="120653"/>
                  <a:pt x="6291899" y="112576"/>
                  <a:pt x="6292320" y="103994"/>
                </a:cubicBezTo>
                <a:cubicBezTo>
                  <a:pt x="6301406" y="102984"/>
                  <a:pt x="6311503" y="102479"/>
                  <a:pt x="6322609" y="102479"/>
                </a:cubicBezTo>
                <a:close/>
                <a:moveTo>
                  <a:pt x="4836708" y="102479"/>
                </a:moveTo>
                <a:cubicBezTo>
                  <a:pt x="4855072" y="102437"/>
                  <a:pt x="4872614" y="103783"/>
                  <a:pt x="4889337" y="106518"/>
                </a:cubicBezTo>
                <a:cubicBezTo>
                  <a:pt x="4906059" y="109252"/>
                  <a:pt x="4917797" y="113627"/>
                  <a:pt x="4924548" y="119643"/>
                </a:cubicBezTo>
                <a:cubicBezTo>
                  <a:pt x="4928072" y="123282"/>
                  <a:pt x="4930996" y="127110"/>
                  <a:pt x="4933320" y="131128"/>
                </a:cubicBezTo>
                <a:cubicBezTo>
                  <a:pt x="4935644" y="135146"/>
                  <a:pt x="4937433" y="138721"/>
                  <a:pt x="4938684" y="141855"/>
                </a:cubicBezTo>
                <a:cubicBezTo>
                  <a:pt x="4940756" y="147558"/>
                  <a:pt x="4942197" y="160100"/>
                  <a:pt x="4943006" y="179481"/>
                </a:cubicBezTo>
                <a:cubicBezTo>
                  <a:pt x="4943816" y="198861"/>
                  <a:pt x="4944437" y="221910"/>
                  <a:pt x="4944868" y="248626"/>
                </a:cubicBezTo>
                <a:cubicBezTo>
                  <a:pt x="4945299" y="275342"/>
                  <a:pt x="4945983" y="302555"/>
                  <a:pt x="4946919" y="330266"/>
                </a:cubicBezTo>
                <a:cubicBezTo>
                  <a:pt x="4947855" y="357976"/>
                  <a:pt x="4949485" y="383012"/>
                  <a:pt x="4951809" y="405374"/>
                </a:cubicBezTo>
                <a:cubicBezTo>
                  <a:pt x="4944605" y="405395"/>
                  <a:pt x="4936170" y="405479"/>
                  <a:pt x="4926505" y="405627"/>
                </a:cubicBezTo>
                <a:cubicBezTo>
                  <a:pt x="4916840" y="405774"/>
                  <a:pt x="4908279" y="405858"/>
                  <a:pt x="4900821" y="405879"/>
                </a:cubicBezTo>
                <a:cubicBezTo>
                  <a:pt x="4897246" y="405890"/>
                  <a:pt x="4894428" y="405869"/>
                  <a:pt x="4892366" y="405816"/>
                </a:cubicBezTo>
                <a:cubicBezTo>
                  <a:pt x="4890305" y="405763"/>
                  <a:pt x="4889253" y="405616"/>
                  <a:pt x="4889210" y="405374"/>
                </a:cubicBezTo>
                <a:lnTo>
                  <a:pt x="4890220" y="374075"/>
                </a:lnTo>
                <a:cubicBezTo>
                  <a:pt x="4882522" y="378387"/>
                  <a:pt x="4873435" y="382510"/>
                  <a:pt x="4862960" y="386443"/>
                </a:cubicBezTo>
                <a:cubicBezTo>
                  <a:pt x="4852484" y="390377"/>
                  <a:pt x="4841379" y="392480"/>
                  <a:pt x="4829641" y="392754"/>
                </a:cubicBezTo>
                <a:cubicBezTo>
                  <a:pt x="4820639" y="392669"/>
                  <a:pt x="4811888" y="390818"/>
                  <a:pt x="4803390" y="387200"/>
                </a:cubicBezTo>
                <a:cubicBezTo>
                  <a:pt x="4796123" y="381647"/>
                  <a:pt x="4790844" y="373823"/>
                  <a:pt x="4787552" y="363726"/>
                </a:cubicBezTo>
                <a:cubicBezTo>
                  <a:pt x="4784260" y="353630"/>
                  <a:pt x="4782640" y="342776"/>
                  <a:pt x="4782693" y="331165"/>
                </a:cubicBezTo>
                <a:cubicBezTo>
                  <a:pt x="4782735" y="320932"/>
                  <a:pt x="4783786" y="311235"/>
                  <a:pt x="4785848" y="302074"/>
                </a:cubicBezTo>
                <a:cubicBezTo>
                  <a:pt x="4787909" y="292914"/>
                  <a:pt x="4790728" y="285110"/>
                  <a:pt x="4794303" y="278663"/>
                </a:cubicBezTo>
                <a:cubicBezTo>
                  <a:pt x="4799190" y="270841"/>
                  <a:pt x="4807142" y="264777"/>
                  <a:pt x="4818161" y="260471"/>
                </a:cubicBezTo>
                <a:cubicBezTo>
                  <a:pt x="4829180" y="256164"/>
                  <a:pt x="4841209" y="253091"/>
                  <a:pt x="4854247" y="251253"/>
                </a:cubicBezTo>
                <a:cubicBezTo>
                  <a:pt x="4867285" y="249414"/>
                  <a:pt x="4879276" y="248286"/>
                  <a:pt x="4890220" y="247869"/>
                </a:cubicBezTo>
                <a:cubicBezTo>
                  <a:pt x="4889993" y="240184"/>
                  <a:pt x="4889831" y="230593"/>
                  <a:pt x="4889734" y="219094"/>
                </a:cubicBezTo>
                <a:cubicBezTo>
                  <a:pt x="4889638" y="207595"/>
                  <a:pt x="4888952" y="196881"/>
                  <a:pt x="4887677" y="186953"/>
                </a:cubicBezTo>
                <a:cubicBezTo>
                  <a:pt x="4886403" y="177025"/>
                  <a:pt x="4883885" y="170574"/>
                  <a:pt x="4880124" y="167602"/>
                </a:cubicBezTo>
                <a:cubicBezTo>
                  <a:pt x="4875082" y="164641"/>
                  <a:pt x="4867890" y="162597"/>
                  <a:pt x="4858547" y="161469"/>
                </a:cubicBezTo>
                <a:cubicBezTo>
                  <a:pt x="4849205" y="160341"/>
                  <a:pt x="4839694" y="159718"/>
                  <a:pt x="4830015" y="159599"/>
                </a:cubicBezTo>
                <a:cubicBezTo>
                  <a:pt x="4820336" y="159481"/>
                  <a:pt x="4812471" y="159456"/>
                  <a:pt x="4806419" y="159524"/>
                </a:cubicBezTo>
                <a:cubicBezTo>
                  <a:pt x="4805999" y="149344"/>
                  <a:pt x="4805831" y="138911"/>
                  <a:pt x="4805914" y="128225"/>
                </a:cubicBezTo>
                <a:cubicBezTo>
                  <a:pt x="4805831" y="120653"/>
                  <a:pt x="4805999" y="112576"/>
                  <a:pt x="4806419" y="103994"/>
                </a:cubicBezTo>
                <a:cubicBezTo>
                  <a:pt x="4815506" y="102984"/>
                  <a:pt x="4825603" y="102479"/>
                  <a:pt x="4836708" y="102479"/>
                </a:cubicBezTo>
                <a:close/>
                <a:moveTo>
                  <a:pt x="3493684" y="102479"/>
                </a:moveTo>
                <a:cubicBezTo>
                  <a:pt x="3512047" y="102437"/>
                  <a:pt x="3529590" y="103783"/>
                  <a:pt x="3546312" y="106518"/>
                </a:cubicBezTo>
                <a:cubicBezTo>
                  <a:pt x="3563034" y="109252"/>
                  <a:pt x="3574771" y="113627"/>
                  <a:pt x="3581524" y="119643"/>
                </a:cubicBezTo>
                <a:cubicBezTo>
                  <a:pt x="3585047" y="123282"/>
                  <a:pt x="3587971" y="127110"/>
                  <a:pt x="3590295" y="131128"/>
                </a:cubicBezTo>
                <a:cubicBezTo>
                  <a:pt x="3592619" y="135146"/>
                  <a:pt x="3594407" y="138721"/>
                  <a:pt x="3595659" y="141855"/>
                </a:cubicBezTo>
                <a:cubicBezTo>
                  <a:pt x="3597730" y="147558"/>
                  <a:pt x="3599171" y="160100"/>
                  <a:pt x="3599981" y="179481"/>
                </a:cubicBezTo>
                <a:cubicBezTo>
                  <a:pt x="3600791" y="198861"/>
                  <a:pt x="3601412" y="221910"/>
                  <a:pt x="3601843" y="248626"/>
                </a:cubicBezTo>
                <a:cubicBezTo>
                  <a:pt x="3602274" y="275342"/>
                  <a:pt x="3602957" y="302555"/>
                  <a:pt x="3603893" y="330266"/>
                </a:cubicBezTo>
                <a:cubicBezTo>
                  <a:pt x="3604829" y="357976"/>
                  <a:pt x="3606460" y="383012"/>
                  <a:pt x="3608784" y="405374"/>
                </a:cubicBezTo>
                <a:cubicBezTo>
                  <a:pt x="3601580" y="405395"/>
                  <a:pt x="3593145" y="405479"/>
                  <a:pt x="3583480" y="405627"/>
                </a:cubicBezTo>
                <a:cubicBezTo>
                  <a:pt x="3573814" y="405774"/>
                  <a:pt x="3565253" y="405858"/>
                  <a:pt x="3557797" y="405879"/>
                </a:cubicBezTo>
                <a:cubicBezTo>
                  <a:pt x="3554221" y="405890"/>
                  <a:pt x="3551402" y="405869"/>
                  <a:pt x="3549341" y="405816"/>
                </a:cubicBezTo>
                <a:cubicBezTo>
                  <a:pt x="3547279" y="405763"/>
                  <a:pt x="3546228" y="405616"/>
                  <a:pt x="3546186" y="405374"/>
                </a:cubicBezTo>
                <a:lnTo>
                  <a:pt x="3547195" y="374075"/>
                </a:lnTo>
                <a:cubicBezTo>
                  <a:pt x="3539497" y="378387"/>
                  <a:pt x="3530410" y="382510"/>
                  <a:pt x="3519935" y="386443"/>
                </a:cubicBezTo>
                <a:cubicBezTo>
                  <a:pt x="3509460" y="390377"/>
                  <a:pt x="3498354" y="392480"/>
                  <a:pt x="3486616" y="392754"/>
                </a:cubicBezTo>
                <a:cubicBezTo>
                  <a:pt x="3477614" y="392669"/>
                  <a:pt x="3468864" y="390818"/>
                  <a:pt x="3460366" y="387200"/>
                </a:cubicBezTo>
                <a:cubicBezTo>
                  <a:pt x="3453098" y="381647"/>
                  <a:pt x="3447819" y="373823"/>
                  <a:pt x="3444526" y="363726"/>
                </a:cubicBezTo>
                <a:cubicBezTo>
                  <a:pt x="3441235" y="353630"/>
                  <a:pt x="3439615" y="342776"/>
                  <a:pt x="3439668" y="331165"/>
                </a:cubicBezTo>
                <a:cubicBezTo>
                  <a:pt x="3439710" y="320932"/>
                  <a:pt x="3440762" y="311235"/>
                  <a:pt x="3442823" y="302074"/>
                </a:cubicBezTo>
                <a:cubicBezTo>
                  <a:pt x="3444884" y="292914"/>
                  <a:pt x="3447703" y="285110"/>
                  <a:pt x="3451279" y="278663"/>
                </a:cubicBezTo>
                <a:cubicBezTo>
                  <a:pt x="3456165" y="270841"/>
                  <a:pt x="3464117" y="264777"/>
                  <a:pt x="3475136" y="260471"/>
                </a:cubicBezTo>
                <a:cubicBezTo>
                  <a:pt x="3486155" y="256164"/>
                  <a:pt x="3498184" y="253091"/>
                  <a:pt x="3511222" y="251253"/>
                </a:cubicBezTo>
                <a:cubicBezTo>
                  <a:pt x="3524260" y="249414"/>
                  <a:pt x="3536251" y="248286"/>
                  <a:pt x="3547195" y="247869"/>
                </a:cubicBezTo>
                <a:cubicBezTo>
                  <a:pt x="3546968" y="240184"/>
                  <a:pt x="3546806" y="230593"/>
                  <a:pt x="3546709" y="219094"/>
                </a:cubicBezTo>
                <a:cubicBezTo>
                  <a:pt x="3546613" y="207595"/>
                  <a:pt x="3545927" y="196881"/>
                  <a:pt x="3544653" y="186953"/>
                </a:cubicBezTo>
                <a:cubicBezTo>
                  <a:pt x="3543378" y="177025"/>
                  <a:pt x="3540860" y="170574"/>
                  <a:pt x="3537099" y="167602"/>
                </a:cubicBezTo>
                <a:cubicBezTo>
                  <a:pt x="3532057" y="164641"/>
                  <a:pt x="3524865" y="162597"/>
                  <a:pt x="3515522" y="161469"/>
                </a:cubicBezTo>
                <a:cubicBezTo>
                  <a:pt x="3506180" y="160341"/>
                  <a:pt x="3496669" y="159718"/>
                  <a:pt x="3486990" y="159599"/>
                </a:cubicBezTo>
                <a:cubicBezTo>
                  <a:pt x="3477311" y="159481"/>
                  <a:pt x="3469446" y="159456"/>
                  <a:pt x="3463394" y="159524"/>
                </a:cubicBezTo>
                <a:cubicBezTo>
                  <a:pt x="3462974" y="149344"/>
                  <a:pt x="3462806" y="138911"/>
                  <a:pt x="3462890" y="128225"/>
                </a:cubicBezTo>
                <a:cubicBezTo>
                  <a:pt x="3462806" y="120653"/>
                  <a:pt x="3462974" y="112576"/>
                  <a:pt x="3463394" y="103994"/>
                </a:cubicBezTo>
                <a:cubicBezTo>
                  <a:pt x="3472481" y="102984"/>
                  <a:pt x="3482578" y="102479"/>
                  <a:pt x="3493684" y="102479"/>
                </a:cubicBezTo>
                <a:close/>
                <a:moveTo>
                  <a:pt x="4430163" y="100965"/>
                </a:moveTo>
                <a:cubicBezTo>
                  <a:pt x="4429952" y="107296"/>
                  <a:pt x="4429995" y="113312"/>
                  <a:pt x="4430289" y="119012"/>
                </a:cubicBezTo>
                <a:cubicBezTo>
                  <a:pt x="4430584" y="124712"/>
                  <a:pt x="4430878" y="129971"/>
                  <a:pt x="4431173" y="134788"/>
                </a:cubicBezTo>
                <a:cubicBezTo>
                  <a:pt x="4441322" y="129361"/>
                  <a:pt x="4452070" y="124060"/>
                  <a:pt x="4463418" y="118886"/>
                </a:cubicBezTo>
                <a:cubicBezTo>
                  <a:pt x="4474767" y="113711"/>
                  <a:pt x="4486398" y="110935"/>
                  <a:pt x="4498314" y="110556"/>
                </a:cubicBezTo>
                <a:cubicBezTo>
                  <a:pt x="4502879" y="110535"/>
                  <a:pt x="4507506" y="111082"/>
                  <a:pt x="4512197" y="112197"/>
                </a:cubicBezTo>
                <a:cubicBezTo>
                  <a:pt x="4516888" y="113312"/>
                  <a:pt x="4521515" y="115121"/>
                  <a:pt x="4526080" y="117624"/>
                </a:cubicBezTo>
                <a:cubicBezTo>
                  <a:pt x="4537596" y="129256"/>
                  <a:pt x="4545105" y="143096"/>
                  <a:pt x="4548607" y="159146"/>
                </a:cubicBezTo>
                <a:cubicBezTo>
                  <a:pt x="4552110" y="175195"/>
                  <a:pt x="4553687" y="191812"/>
                  <a:pt x="4553340" y="208997"/>
                </a:cubicBezTo>
                <a:cubicBezTo>
                  <a:pt x="4553319" y="215581"/>
                  <a:pt x="4553235" y="222102"/>
                  <a:pt x="4553088" y="228559"/>
                </a:cubicBezTo>
                <a:cubicBezTo>
                  <a:pt x="4552941" y="235017"/>
                  <a:pt x="4552857" y="241285"/>
                  <a:pt x="4552835" y="247364"/>
                </a:cubicBezTo>
                <a:cubicBezTo>
                  <a:pt x="4552898" y="264044"/>
                  <a:pt x="4553151" y="281545"/>
                  <a:pt x="4553593" y="299866"/>
                </a:cubicBezTo>
                <a:cubicBezTo>
                  <a:pt x="4554034" y="318187"/>
                  <a:pt x="4554287" y="337202"/>
                  <a:pt x="4554350" y="356911"/>
                </a:cubicBezTo>
                <a:cubicBezTo>
                  <a:pt x="4554266" y="372561"/>
                  <a:pt x="4553930" y="388715"/>
                  <a:pt x="4553340" y="405374"/>
                </a:cubicBezTo>
                <a:lnTo>
                  <a:pt x="4495285" y="405879"/>
                </a:lnTo>
                <a:cubicBezTo>
                  <a:pt x="4496032" y="365304"/>
                  <a:pt x="4496053" y="326811"/>
                  <a:pt x="4495348" y="290400"/>
                </a:cubicBezTo>
                <a:cubicBezTo>
                  <a:pt x="4494644" y="253990"/>
                  <a:pt x="4493277" y="217769"/>
                  <a:pt x="4491247" y="181737"/>
                </a:cubicBezTo>
                <a:cubicBezTo>
                  <a:pt x="4488702" y="177256"/>
                  <a:pt x="4485715" y="174101"/>
                  <a:pt x="4482286" y="172271"/>
                </a:cubicBezTo>
                <a:cubicBezTo>
                  <a:pt x="4478857" y="170441"/>
                  <a:pt x="4475114" y="169558"/>
                  <a:pt x="4471054" y="169621"/>
                </a:cubicBezTo>
                <a:cubicBezTo>
                  <a:pt x="4463818" y="169915"/>
                  <a:pt x="4456456" y="171851"/>
                  <a:pt x="4448968" y="175426"/>
                </a:cubicBezTo>
                <a:cubicBezTo>
                  <a:pt x="4441480" y="179002"/>
                  <a:pt x="4434875" y="182452"/>
                  <a:pt x="4429153" y="185775"/>
                </a:cubicBezTo>
                <a:cubicBezTo>
                  <a:pt x="4428522" y="220303"/>
                  <a:pt x="4428522" y="256251"/>
                  <a:pt x="4429153" y="293618"/>
                </a:cubicBezTo>
                <a:cubicBezTo>
                  <a:pt x="4429784" y="330986"/>
                  <a:pt x="4430289" y="368574"/>
                  <a:pt x="4430668" y="406384"/>
                </a:cubicBezTo>
                <a:cubicBezTo>
                  <a:pt x="4423095" y="406973"/>
                  <a:pt x="4416028" y="407309"/>
                  <a:pt x="4409465" y="407394"/>
                </a:cubicBezTo>
                <a:cubicBezTo>
                  <a:pt x="4403018" y="407351"/>
                  <a:pt x="4396729" y="407183"/>
                  <a:pt x="4390597" y="406889"/>
                </a:cubicBezTo>
                <a:cubicBezTo>
                  <a:pt x="4384466" y="406594"/>
                  <a:pt x="4377798" y="406426"/>
                  <a:pt x="4370594" y="406384"/>
                </a:cubicBezTo>
                <a:lnTo>
                  <a:pt x="4372613" y="102984"/>
                </a:lnTo>
                <a:cubicBezTo>
                  <a:pt x="4383435" y="102931"/>
                  <a:pt x="4393216" y="102658"/>
                  <a:pt x="4401956" y="102164"/>
                </a:cubicBezTo>
                <a:cubicBezTo>
                  <a:pt x="4410696" y="101669"/>
                  <a:pt x="4420098" y="101270"/>
                  <a:pt x="4430163" y="100965"/>
                </a:cubicBezTo>
                <a:close/>
                <a:moveTo>
                  <a:pt x="2010813" y="100965"/>
                </a:moveTo>
                <a:cubicBezTo>
                  <a:pt x="2010603" y="107296"/>
                  <a:pt x="2010645" y="113312"/>
                  <a:pt x="2010939" y="119012"/>
                </a:cubicBezTo>
                <a:cubicBezTo>
                  <a:pt x="2011234" y="124712"/>
                  <a:pt x="2011529" y="129971"/>
                  <a:pt x="2011823" y="134788"/>
                </a:cubicBezTo>
                <a:cubicBezTo>
                  <a:pt x="2021972" y="129361"/>
                  <a:pt x="2032721" y="124060"/>
                  <a:pt x="2044068" y="118886"/>
                </a:cubicBezTo>
                <a:cubicBezTo>
                  <a:pt x="2055417" y="113711"/>
                  <a:pt x="2067049" y="110935"/>
                  <a:pt x="2078964" y="110556"/>
                </a:cubicBezTo>
                <a:cubicBezTo>
                  <a:pt x="2083529" y="110535"/>
                  <a:pt x="2088157" y="111082"/>
                  <a:pt x="2092847" y="112197"/>
                </a:cubicBezTo>
                <a:cubicBezTo>
                  <a:pt x="2097538" y="113312"/>
                  <a:pt x="2102165" y="115121"/>
                  <a:pt x="2106730" y="117624"/>
                </a:cubicBezTo>
                <a:cubicBezTo>
                  <a:pt x="2118246" y="129256"/>
                  <a:pt x="2125755" y="143096"/>
                  <a:pt x="2129258" y="159146"/>
                </a:cubicBezTo>
                <a:cubicBezTo>
                  <a:pt x="2132760" y="175195"/>
                  <a:pt x="2134337" y="191812"/>
                  <a:pt x="2133990" y="208997"/>
                </a:cubicBezTo>
                <a:cubicBezTo>
                  <a:pt x="2133970" y="215581"/>
                  <a:pt x="2133886" y="222102"/>
                  <a:pt x="2133738" y="228559"/>
                </a:cubicBezTo>
                <a:cubicBezTo>
                  <a:pt x="2133590" y="235017"/>
                  <a:pt x="2133507" y="241285"/>
                  <a:pt x="2133486" y="247364"/>
                </a:cubicBezTo>
                <a:cubicBezTo>
                  <a:pt x="2133548" y="264044"/>
                  <a:pt x="2133801" y="281545"/>
                  <a:pt x="2134243" y="299866"/>
                </a:cubicBezTo>
                <a:cubicBezTo>
                  <a:pt x="2134685" y="318187"/>
                  <a:pt x="2134937" y="337202"/>
                  <a:pt x="2135000" y="356911"/>
                </a:cubicBezTo>
                <a:cubicBezTo>
                  <a:pt x="2134916" y="372561"/>
                  <a:pt x="2134580" y="388715"/>
                  <a:pt x="2133990" y="405374"/>
                </a:cubicBezTo>
                <a:lnTo>
                  <a:pt x="2075935" y="405879"/>
                </a:lnTo>
                <a:cubicBezTo>
                  <a:pt x="2076682" y="365304"/>
                  <a:pt x="2076703" y="326811"/>
                  <a:pt x="2075998" y="290400"/>
                </a:cubicBezTo>
                <a:cubicBezTo>
                  <a:pt x="2075294" y="253990"/>
                  <a:pt x="2073927" y="217769"/>
                  <a:pt x="2071897" y="181737"/>
                </a:cubicBezTo>
                <a:cubicBezTo>
                  <a:pt x="2069352" y="177256"/>
                  <a:pt x="2066365" y="174101"/>
                  <a:pt x="2062936" y="172271"/>
                </a:cubicBezTo>
                <a:cubicBezTo>
                  <a:pt x="2059507" y="170441"/>
                  <a:pt x="2055764" y="169558"/>
                  <a:pt x="2051704" y="169621"/>
                </a:cubicBezTo>
                <a:cubicBezTo>
                  <a:pt x="2044468" y="169915"/>
                  <a:pt x="2037106" y="171851"/>
                  <a:pt x="2029618" y="175426"/>
                </a:cubicBezTo>
                <a:cubicBezTo>
                  <a:pt x="2022130" y="179002"/>
                  <a:pt x="2015525" y="182452"/>
                  <a:pt x="2009804" y="185775"/>
                </a:cubicBezTo>
                <a:cubicBezTo>
                  <a:pt x="2009172" y="220303"/>
                  <a:pt x="2009172" y="256251"/>
                  <a:pt x="2009804" y="293618"/>
                </a:cubicBezTo>
                <a:cubicBezTo>
                  <a:pt x="2010434" y="330986"/>
                  <a:pt x="2010939" y="368574"/>
                  <a:pt x="2011318" y="406384"/>
                </a:cubicBezTo>
                <a:cubicBezTo>
                  <a:pt x="2003746" y="406973"/>
                  <a:pt x="1996678" y="407309"/>
                  <a:pt x="1990115" y="407394"/>
                </a:cubicBezTo>
                <a:cubicBezTo>
                  <a:pt x="1983668" y="407351"/>
                  <a:pt x="1977379" y="407183"/>
                  <a:pt x="1971248" y="406889"/>
                </a:cubicBezTo>
                <a:cubicBezTo>
                  <a:pt x="1965116" y="406594"/>
                  <a:pt x="1958448" y="406426"/>
                  <a:pt x="1951244" y="406384"/>
                </a:cubicBezTo>
                <a:lnTo>
                  <a:pt x="1953263" y="102984"/>
                </a:lnTo>
                <a:cubicBezTo>
                  <a:pt x="1964085" y="102931"/>
                  <a:pt x="1973867" y="102658"/>
                  <a:pt x="1982606" y="102164"/>
                </a:cubicBezTo>
                <a:cubicBezTo>
                  <a:pt x="1991346" y="101669"/>
                  <a:pt x="2000748" y="101270"/>
                  <a:pt x="2010813" y="100965"/>
                </a:cubicBezTo>
                <a:close/>
                <a:moveTo>
                  <a:pt x="5872677" y="99450"/>
                </a:moveTo>
                <a:lnTo>
                  <a:pt x="5889336" y="155486"/>
                </a:lnTo>
                <a:cubicBezTo>
                  <a:pt x="5875884" y="159230"/>
                  <a:pt x="5866187" y="163100"/>
                  <a:pt x="5860245" y="167097"/>
                </a:cubicBezTo>
                <a:cubicBezTo>
                  <a:pt x="5854303" y="171093"/>
                  <a:pt x="5851043" y="178497"/>
                  <a:pt x="5850465" y="189309"/>
                </a:cubicBezTo>
                <a:cubicBezTo>
                  <a:pt x="5850465" y="191328"/>
                  <a:pt x="5850465" y="193348"/>
                  <a:pt x="5850465" y="195367"/>
                </a:cubicBezTo>
                <a:cubicBezTo>
                  <a:pt x="5850698" y="208854"/>
                  <a:pt x="5853035" y="220303"/>
                  <a:pt x="5857476" y="229714"/>
                </a:cubicBezTo>
                <a:cubicBezTo>
                  <a:pt x="5861916" y="239125"/>
                  <a:pt x="5867058" y="248367"/>
                  <a:pt x="5872901" y="257442"/>
                </a:cubicBezTo>
                <a:cubicBezTo>
                  <a:pt x="5878744" y="266516"/>
                  <a:pt x="5883885" y="277292"/>
                  <a:pt x="5888326" y="289769"/>
                </a:cubicBezTo>
                <a:cubicBezTo>
                  <a:pt x="5890830" y="297363"/>
                  <a:pt x="5892638" y="304767"/>
                  <a:pt x="5893753" y="311982"/>
                </a:cubicBezTo>
                <a:cubicBezTo>
                  <a:pt x="5894868" y="319196"/>
                  <a:pt x="5895415" y="326096"/>
                  <a:pt x="5895394" y="332679"/>
                </a:cubicBezTo>
                <a:cubicBezTo>
                  <a:pt x="5895310" y="345174"/>
                  <a:pt x="5893711" y="356154"/>
                  <a:pt x="5890598" y="365619"/>
                </a:cubicBezTo>
                <a:cubicBezTo>
                  <a:pt x="5887485" y="375085"/>
                  <a:pt x="5883362" y="382278"/>
                  <a:pt x="5878230" y="387200"/>
                </a:cubicBezTo>
                <a:cubicBezTo>
                  <a:pt x="5868495" y="396234"/>
                  <a:pt x="5857451" y="402567"/>
                  <a:pt x="5845098" y="406197"/>
                </a:cubicBezTo>
                <a:cubicBezTo>
                  <a:pt x="5832745" y="409827"/>
                  <a:pt x="5820954" y="412083"/>
                  <a:pt x="5809723" y="412965"/>
                </a:cubicBezTo>
                <a:cubicBezTo>
                  <a:pt x="5798492" y="413847"/>
                  <a:pt x="5789692" y="414682"/>
                  <a:pt x="5783323" y="415471"/>
                </a:cubicBezTo>
                <a:lnTo>
                  <a:pt x="5775245" y="358425"/>
                </a:lnTo>
                <a:cubicBezTo>
                  <a:pt x="5783126" y="357223"/>
                  <a:pt x="5791596" y="356319"/>
                  <a:pt x="5800655" y="355714"/>
                </a:cubicBezTo>
                <a:cubicBezTo>
                  <a:pt x="5809714" y="355110"/>
                  <a:pt x="5817510" y="352935"/>
                  <a:pt x="5824045" y="349189"/>
                </a:cubicBezTo>
                <a:cubicBezTo>
                  <a:pt x="5830580" y="345443"/>
                  <a:pt x="5834002" y="338257"/>
                  <a:pt x="5834310" y="327631"/>
                </a:cubicBezTo>
                <a:cubicBezTo>
                  <a:pt x="5834331" y="325875"/>
                  <a:pt x="5834289" y="324087"/>
                  <a:pt x="5834184" y="322267"/>
                </a:cubicBezTo>
                <a:cubicBezTo>
                  <a:pt x="5834078" y="320448"/>
                  <a:pt x="5833784" y="318534"/>
                  <a:pt x="5833301" y="316525"/>
                </a:cubicBezTo>
                <a:cubicBezTo>
                  <a:pt x="5830626" y="305104"/>
                  <a:pt x="5825934" y="294235"/>
                  <a:pt x="5819221" y="283917"/>
                </a:cubicBezTo>
                <a:cubicBezTo>
                  <a:pt x="5812509" y="273599"/>
                  <a:pt x="5805684" y="261683"/>
                  <a:pt x="5798747" y="248168"/>
                </a:cubicBezTo>
                <a:cubicBezTo>
                  <a:pt x="5791811" y="234653"/>
                  <a:pt x="5786669" y="217389"/>
                  <a:pt x="5783323" y="196377"/>
                </a:cubicBezTo>
                <a:cubicBezTo>
                  <a:pt x="5783081" y="195346"/>
                  <a:pt x="5782933" y="194252"/>
                  <a:pt x="5782881" y="193095"/>
                </a:cubicBezTo>
                <a:cubicBezTo>
                  <a:pt x="5782828" y="191938"/>
                  <a:pt x="5782807" y="190845"/>
                  <a:pt x="5782818" y="189814"/>
                </a:cubicBezTo>
                <a:cubicBezTo>
                  <a:pt x="5782933" y="178739"/>
                  <a:pt x="5785858" y="166939"/>
                  <a:pt x="5791589" y="154413"/>
                </a:cubicBezTo>
                <a:cubicBezTo>
                  <a:pt x="5797321" y="141887"/>
                  <a:pt x="5805167" y="131475"/>
                  <a:pt x="5815127" y="123177"/>
                </a:cubicBezTo>
                <a:cubicBezTo>
                  <a:pt x="5823961" y="116383"/>
                  <a:pt x="5832795" y="111419"/>
                  <a:pt x="5841630" y="108285"/>
                </a:cubicBezTo>
                <a:cubicBezTo>
                  <a:pt x="5850465" y="105150"/>
                  <a:pt x="5860813" y="102206"/>
                  <a:pt x="5872677" y="99450"/>
                </a:cubicBezTo>
                <a:close/>
                <a:moveTo>
                  <a:pt x="2577703" y="95916"/>
                </a:moveTo>
                <a:cubicBezTo>
                  <a:pt x="2588956" y="122883"/>
                  <a:pt x="2598127" y="149849"/>
                  <a:pt x="2605215" y="176815"/>
                </a:cubicBezTo>
                <a:cubicBezTo>
                  <a:pt x="2612305" y="203781"/>
                  <a:pt x="2620970" y="230999"/>
                  <a:pt x="2631214" y="258470"/>
                </a:cubicBezTo>
                <a:cubicBezTo>
                  <a:pt x="2640312" y="234407"/>
                  <a:pt x="2649630" y="208072"/>
                  <a:pt x="2659169" y="179465"/>
                </a:cubicBezTo>
                <a:cubicBezTo>
                  <a:pt x="2668708" y="150858"/>
                  <a:pt x="2678405" y="123514"/>
                  <a:pt x="2688259" y="97431"/>
                </a:cubicBezTo>
                <a:cubicBezTo>
                  <a:pt x="2696747" y="101164"/>
                  <a:pt x="2704761" y="103415"/>
                  <a:pt x="2712302" y="104183"/>
                </a:cubicBezTo>
                <a:cubicBezTo>
                  <a:pt x="2719842" y="104951"/>
                  <a:pt x="2727478" y="107580"/>
                  <a:pt x="2735208" y="112071"/>
                </a:cubicBezTo>
                <a:cubicBezTo>
                  <a:pt x="2722460" y="155121"/>
                  <a:pt x="2709141" y="199321"/>
                  <a:pt x="2695252" y="244672"/>
                </a:cubicBezTo>
                <a:cubicBezTo>
                  <a:pt x="2681363" y="290022"/>
                  <a:pt x="2667671" y="334671"/>
                  <a:pt x="2654174" y="378618"/>
                </a:cubicBezTo>
                <a:cubicBezTo>
                  <a:pt x="2640678" y="422566"/>
                  <a:pt x="2628145" y="463962"/>
                  <a:pt x="2616574" y="502805"/>
                </a:cubicBezTo>
                <a:cubicBezTo>
                  <a:pt x="2607614" y="500145"/>
                  <a:pt x="2599284" y="497768"/>
                  <a:pt x="2591585" y="495675"/>
                </a:cubicBezTo>
                <a:cubicBezTo>
                  <a:pt x="2583887" y="493582"/>
                  <a:pt x="2576062" y="491079"/>
                  <a:pt x="2568111" y="488166"/>
                </a:cubicBezTo>
                <a:cubicBezTo>
                  <a:pt x="2569900" y="469718"/>
                  <a:pt x="2574527" y="447674"/>
                  <a:pt x="2581994" y="422033"/>
                </a:cubicBezTo>
                <a:cubicBezTo>
                  <a:pt x="2589461" y="396393"/>
                  <a:pt x="2595098" y="371824"/>
                  <a:pt x="2598905" y="348329"/>
                </a:cubicBezTo>
                <a:cubicBezTo>
                  <a:pt x="2590429" y="313738"/>
                  <a:pt x="2581131" y="280567"/>
                  <a:pt x="2571014" y="248815"/>
                </a:cubicBezTo>
                <a:cubicBezTo>
                  <a:pt x="2560897" y="217064"/>
                  <a:pt x="2550842" y="183766"/>
                  <a:pt x="2540851" y="148923"/>
                </a:cubicBezTo>
                <a:cubicBezTo>
                  <a:pt x="2538495" y="140236"/>
                  <a:pt x="2536518" y="133126"/>
                  <a:pt x="2534919" y="127594"/>
                </a:cubicBezTo>
                <a:cubicBezTo>
                  <a:pt x="2533320" y="122062"/>
                  <a:pt x="2531091" y="115710"/>
                  <a:pt x="2528230" y="108537"/>
                </a:cubicBezTo>
                <a:cubicBezTo>
                  <a:pt x="2536349" y="107633"/>
                  <a:pt x="2544216" y="105908"/>
                  <a:pt x="2551831" y="103363"/>
                </a:cubicBezTo>
                <a:cubicBezTo>
                  <a:pt x="2559446" y="100817"/>
                  <a:pt x="2568069" y="98335"/>
                  <a:pt x="2577703" y="95916"/>
                </a:cubicBezTo>
                <a:close/>
                <a:moveTo>
                  <a:pt x="6134300" y="81276"/>
                </a:moveTo>
                <a:lnTo>
                  <a:pt x="6190336" y="81781"/>
                </a:lnTo>
                <a:lnTo>
                  <a:pt x="6190336" y="125701"/>
                </a:lnTo>
                <a:cubicBezTo>
                  <a:pt x="6203198" y="122746"/>
                  <a:pt x="6215713" y="119948"/>
                  <a:pt x="6227882" y="117308"/>
                </a:cubicBezTo>
                <a:cubicBezTo>
                  <a:pt x="6240050" y="114669"/>
                  <a:pt x="6253449" y="111745"/>
                  <a:pt x="6268079" y="108537"/>
                </a:cubicBezTo>
                <a:cubicBezTo>
                  <a:pt x="6270308" y="116151"/>
                  <a:pt x="6272159" y="123387"/>
                  <a:pt x="6273632" y="130245"/>
                </a:cubicBezTo>
                <a:cubicBezTo>
                  <a:pt x="6275104" y="137102"/>
                  <a:pt x="6276450" y="143328"/>
                  <a:pt x="6277670" y="148923"/>
                </a:cubicBezTo>
                <a:lnTo>
                  <a:pt x="6190840" y="187290"/>
                </a:lnTo>
                <a:cubicBezTo>
                  <a:pt x="6190598" y="228307"/>
                  <a:pt x="6190451" y="266421"/>
                  <a:pt x="6190399" y="301633"/>
                </a:cubicBezTo>
                <a:cubicBezTo>
                  <a:pt x="6190346" y="336844"/>
                  <a:pt x="6190325" y="371425"/>
                  <a:pt x="6190336" y="405374"/>
                </a:cubicBezTo>
                <a:cubicBezTo>
                  <a:pt x="6184740" y="405637"/>
                  <a:pt x="6179019" y="405869"/>
                  <a:pt x="6173172" y="406068"/>
                </a:cubicBezTo>
                <a:cubicBezTo>
                  <a:pt x="6167324" y="406268"/>
                  <a:pt x="6161603" y="406373"/>
                  <a:pt x="6156008" y="406384"/>
                </a:cubicBezTo>
                <a:cubicBezTo>
                  <a:pt x="6150433" y="406373"/>
                  <a:pt x="6145175" y="406268"/>
                  <a:pt x="6140232" y="406068"/>
                </a:cubicBezTo>
                <a:cubicBezTo>
                  <a:pt x="6135288" y="405869"/>
                  <a:pt x="6130787" y="405637"/>
                  <a:pt x="6126727" y="405374"/>
                </a:cubicBezTo>
                <a:cubicBezTo>
                  <a:pt x="6127043" y="349465"/>
                  <a:pt x="6127927" y="294313"/>
                  <a:pt x="6129378" y="239918"/>
                </a:cubicBezTo>
                <a:cubicBezTo>
                  <a:pt x="6130829" y="185523"/>
                  <a:pt x="6132470" y="132642"/>
                  <a:pt x="6134300" y="81276"/>
                </a:cubicBezTo>
                <a:close/>
                <a:moveTo>
                  <a:pt x="5019875" y="81276"/>
                </a:moveTo>
                <a:lnTo>
                  <a:pt x="5075910" y="81781"/>
                </a:lnTo>
                <a:lnTo>
                  <a:pt x="5075910" y="125701"/>
                </a:lnTo>
                <a:cubicBezTo>
                  <a:pt x="5088773" y="122746"/>
                  <a:pt x="5101288" y="119948"/>
                  <a:pt x="5113457" y="117308"/>
                </a:cubicBezTo>
                <a:cubicBezTo>
                  <a:pt x="5125625" y="114669"/>
                  <a:pt x="5139024" y="111745"/>
                  <a:pt x="5153653" y="108537"/>
                </a:cubicBezTo>
                <a:cubicBezTo>
                  <a:pt x="5155883" y="116151"/>
                  <a:pt x="5157734" y="123387"/>
                  <a:pt x="5159206" y="130245"/>
                </a:cubicBezTo>
                <a:cubicBezTo>
                  <a:pt x="5160679" y="137102"/>
                  <a:pt x="5162025" y="143328"/>
                  <a:pt x="5163245" y="148923"/>
                </a:cubicBezTo>
                <a:lnTo>
                  <a:pt x="5076415" y="187290"/>
                </a:lnTo>
                <a:cubicBezTo>
                  <a:pt x="5076173" y="228307"/>
                  <a:pt x="5076026" y="266421"/>
                  <a:pt x="5075974" y="301633"/>
                </a:cubicBezTo>
                <a:cubicBezTo>
                  <a:pt x="5075921" y="336844"/>
                  <a:pt x="5075900" y="371425"/>
                  <a:pt x="5075910" y="405374"/>
                </a:cubicBezTo>
                <a:cubicBezTo>
                  <a:pt x="5070315" y="405637"/>
                  <a:pt x="5064594" y="405869"/>
                  <a:pt x="5058746" y="406068"/>
                </a:cubicBezTo>
                <a:cubicBezTo>
                  <a:pt x="5052899" y="406268"/>
                  <a:pt x="5047178" y="406373"/>
                  <a:pt x="5041582" y="406384"/>
                </a:cubicBezTo>
                <a:cubicBezTo>
                  <a:pt x="5036009" y="406373"/>
                  <a:pt x="5030750" y="406268"/>
                  <a:pt x="5025806" y="406068"/>
                </a:cubicBezTo>
                <a:cubicBezTo>
                  <a:pt x="5020863" y="405869"/>
                  <a:pt x="5016362" y="405637"/>
                  <a:pt x="5012302" y="405374"/>
                </a:cubicBezTo>
                <a:cubicBezTo>
                  <a:pt x="5012617" y="349465"/>
                  <a:pt x="5013501" y="294313"/>
                  <a:pt x="5014952" y="239918"/>
                </a:cubicBezTo>
                <a:cubicBezTo>
                  <a:pt x="5016404" y="185523"/>
                  <a:pt x="5018044" y="132642"/>
                  <a:pt x="5019875" y="81276"/>
                </a:cubicBezTo>
                <a:close/>
                <a:moveTo>
                  <a:pt x="2381450" y="81276"/>
                </a:moveTo>
                <a:lnTo>
                  <a:pt x="2437486" y="81781"/>
                </a:lnTo>
                <a:lnTo>
                  <a:pt x="2437486" y="125701"/>
                </a:lnTo>
                <a:cubicBezTo>
                  <a:pt x="2450348" y="122746"/>
                  <a:pt x="2462864" y="119948"/>
                  <a:pt x="2475032" y="117308"/>
                </a:cubicBezTo>
                <a:cubicBezTo>
                  <a:pt x="2487201" y="114669"/>
                  <a:pt x="2500599" y="111745"/>
                  <a:pt x="2515228" y="108537"/>
                </a:cubicBezTo>
                <a:cubicBezTo>
                  <a:pt x="2517458" y="116151"/>
                  <a:pt x="2519310" y="123387"/>
                  <a:pt x="2520782" y="130245"/>
                </a:cubicBezTo>
                <a:cubicBezTo>
                  <a:pt x="2522254" y="137102"/>
                  <a:pt x="2523600" y="143328"/>
                  <a:pt x="2524821" y="148923"/>
                </a:cubicBezTo>
                <a:lnTo>
                  <a:pt x="2437990" y="187290"/>
                </a:lnTo>
                <a:cubicBezTo>
                  <a:pt x="2437749" y="228307"/>
                  <a:pt x="2437601" y="266421"/>
                  <a:pt x="2437549" y="301633"/>
                </a:cubicBezTo>
                <a:cubicBezTo>
                  <a:pt x="2437495" y="336844"/>
                  <a:pt x="2437475" y="371425"/>
                  <a:pt x="2437486" y="405374"/>
                </a:cubicBezTo>
                <a:cubicBezTo>
                  <a:pt x="2431890" y="405637"/>
                  <a:pt x="2426169" y="405869"/>
                  <a:pt x="2420321" y="406068"/>
                </a:cubicBezTo>
                <a:cubicBezTo>
                  <a:pt x="2414474" y="406268"/>
                  <a:pt x="2408753" y="406373"/>
                  <a:pt x="2403157" y="406384"/>
                </a:cubicBezTo>
                <a:cubicBezTo>
                  <a:pt x="2397583" y="406373"/>
                  <a:pt x="2392325" y="406268"/>
                  <a:pt x="2387382" y="406068"/>
                </a:cubicBezTo>
                <a:cubicBezTo>
                  <a:pt x="2382439" y="405869"/>
                  <a:pt x="2377937" y="405637"/>
                  <a:pt x="2373878" y="405374"/>
                </a:cubicBezTo>
                <a:cubicBezTo>
                  <a:pt x="2374193" y="349465"/>
                  <a:pt x="2375076" y="294313"/>
                  <a:pt x="2376528" y="239918"/>
                </a:cubicBezTo>
                <a:cubicBezTo>
                  <a:pt x="2377979" y="185523"/>
                  <a:pt x="2379620" y="132642"/>
                  <a:pt x="2381450" y="81276"/>
                </a:cubicBezTo>
                <a:close/>
                <a:moveTo>
                  <a:pt x="5955344" y="20193"/>
                </a:moveTo>
                <a:lnTo>
                  <a:pt x="6014913" y="21202"/>
                </a:lnTo>
                <a:lnTo>
                  <a:pt x="6014913" y="102479"/>
                </a:lnTo>
                <a:cubicBezTo>
                  <a:pt x="6015231" y="102813"/>
                  <a:pt x="6018522" y="103043"/>
                  <a:pt x="6024785" y="103171"/>
                </a:cubicBezTo>
                <a:cubicBezTo>
                  <a:pt x="6031050" y="103299"/>
                  <a:pt x="6038378" y="103342"/>
                  <a:pt x="6046774" y="103302"/>
                </a:cubicBezTo>
                <a:cubicBezTo>
                  <a:pt x="6055168" y="103261"/>
                  <a:pt x="6062722" y="103155"/>
                  <a:pt x="6069434" y="102984"/>
                </a:cubicBezTo>
                <a:cubicBezTo>
                  <a:pt x="6070317" y="110798"/>
                  <a:pt x="6070823" y="120285"/>
                  <a:pt x="6070949" y="131443"/>
                </a:cubicBezTo>
                <a:cubicBezTo>
                  <a:pt x="6071075" y="142602"/>
                  <a:pt x="6071580" y="152467"/>
                  <a:pt x="6072463" y="161039"/>
                </a:cubicBezTo>
                <a:cubicBezTo>
                  <a:pt x="6064145" y="160566"/>
                  <a:pt x="6054910" y="160376"/>
                  <a:pt x="6044761" y="160471"/>
                </a:cubicBezTo>
                <a:cubicBezTo>
                  <a:pt x="6034612" y="160566"/>
                  <a:pt x="6024999" y="160755"/>
                  <a:pt x="6015923" y="161039"/>
                </a:cubicBezTo>
                <a:lnTo>
                  <a:pt x="6015923" y="176184"/>
                </a:lnTo>
                <a:lnTo>
                  <a:pt x="6018952" y="325107"/>
                </a:lnTo>
                <a:cubicBezTo>
                  <a:pt x="6021541" y="338690"/>
                  <a:pt x="6025730" y="347759"/>
                  <a:pt x="6031517" y="352311"/>
                </a:cubicBezTo>
                <a:cubicBezTo>
                  <a:pt x="6037303" y="356864"/>
                  <a:pt x="6044296" y="359201"/>
                  <a:pt x="6052495" y="359323"/>
                </a:cubicBezTo>
                <a:cubicBezTo>
                  <a:pt x="6060694" y="359444"/>
                  <a:pt x="6069705" y="359650"/>
                  <a:pt x="6079531" y="359940"/>
                </a:cubicBezTo>
                <a:lnTo>
                  <a:pt x="6078016" y="412442"/>
                </a:lnTo>
                <a:cubicBezTo>
                  <a:pt x="6072190" y="413714"/>
                  <a:pt x="6066300" y="414703"/>
                  <a:pt x="6060348" y="415408"/>
                </a:cubicBezTo>
                <a:cubicBezTo>
                  <a:pt x="6054395" y="416112"/>
                  <a:pt x="6048505" y="416470"/>
                  <a:pt x="6042678" y="416480"/>
                </a:cubicBezTo>
                <a:cubicBezTo>
                  <a:pt x="6031520" y="416512"/>
                  <a:pt x="6020519" y="415187"/>
                  <a:pt x="6009676" y="412505"/>
                </a:cubicBezTo>
                <a:cubicBezTo>
                  <a:pt x="5998833" y="409823"/>
                  <a:pt x="5988463" y="405595"/>
                  <a:pt x="5978566" y="399821"/>
                </a:cubicBezTo>
                <a:cubicBezTo>
                  <a:pt x="5973781" y="395730"/>
                  <a:pt x="5970352" y="391418"/>
                  <a:pt x="5968280" y="386885"/>
                </a:cubicBezTo>
                <a:cubicBezTo>
                  <a:pt x="5966209" y="382352"/>
                  <a:pt x="5963916" y="377914"/>
                  <a:pt x="5961402" y="373570"/>
                </a:cubicBezTo>
                <a:cubicBezTo>
                  <a:pt x="5957479" y="339673"/>
                  <a:pt x="5955355" y="304861"/>
                  <a:pt x="5955029" y="269134"/>
                </a:cubicBezTo>
                <a:cubicBezTo>
                  <a:pt x="5954702" y="233408"/>
                  <a:pt x="5953966" y="198722"/>
                  <a:pt x="5952820" y="165077"/>
                </a:cubicBezTo>
                <a:cubicBezTo>
                  <a:pt x="5947109" y="165098"/>
                  <a:pt x="5941745" y="165056"/>
                  <a:pt x="5936729" y="164951"/>
                </a:cubicBezTo>
                <a:cubicBezTo>
                  <a:pt x="5931712" y="164846"/>
                  <a:pt x="5926474" y="164552"/>
                  <a:pt x="5921016" y="164068"/>
                </a:cubicBezTo>
                <a:cubicBezTo>
                  <a:pt x="5921006" y="153782"/>
                  <a:pt x="5920900" y="143938"/>
                  <a:pt x="5920700" y="134536"/>
                </a:cubicBezTo>
                <a:cubicBezTo>
                  <a:pt x="5920500" y="125133"/>
                  <a:pt x="5920270" y="115794"/>
                  <a:pt x="5920006" y="106518"/>
                </a:cubicBezTo>
                <a:lnTo>
                  <a:pt x="5956353" y="106013"/>
                </a:lnTo>
                <a:close/>
                <a:moveTo>
                  <a:pt x="3669344" y="20193"/>
                </a:moveTo>
                <a:lnTo>
                  <a:pt x="3728913" y="21202"/>
                </a:lnTo>
                <a:lnTo>
                  <a:pt x="3728913" y="102479"/>
                </a:lnTo>
                <a:cubicBezTo>
                  <a:pt x="3729231" y="102813"/>
                  <a:pt x="3732522" y="103043"/>
                  <a:pt x="3738785" y="103171"/>
                </a:cubicBezTo>
                <a:cubicBezTo>
                  <a:pt x="3745049" y="103299"/>
                  <a:pt x="3752378" y="103342"/>
                  <a:pt x="3760773" y="103302"/>
                </a:cubicBezTo>
                <a:cubicBezTo>
                  <a:pt x="3769169" y="103261"/>
                  <a:pt x="3776722" y="103155"/>
                  <a:pt x="3783435" y="102984"/>
                </a:cubicBezTo>
                <a:cubicBezTo>
                  <a:pt x="3784318" y="110798"/>
                  <a:pt x="3784823" y="120285"/>
                  <a:pt x="3784949" y="131443"/>
                </a:cubicBezTo>
                <a:cubicBezTo>
                  <a:pt x="3785075" y="142602"/>
                  <a:pt x="3785580" y="152467"/>
                  <a:pt x="3786463" y="161039"/>
                </a:cubicBezTo>
                <a:cubicBezTo>
                  <a:pt x="3778144" y="160566"/>
                  <a:pt x="3768910" y="160376"/>
                  <a:pt x="3758761" y="160471"/>
                </a:cubicBezTo>
                <a:cubicBezTo>
                  <a:pt x="3748612" y="160566"/>
                  <a:pt x="3738999" y="160755"/>
                  <a:pt x="3729923" y="161039"/>
                </a:cubicBezTo>
                <a:lnTo>
                  <a:pt x="3729923" y="176184"/>
                </a:lnTo>
                <a:lnTo>
                  <a:pt x="3732952" y="325107"/>
                </a:lnTo>
                <a:cubicBezTo>
                  <a:pt x="3735542" y="338690"/>
                  <a:pt x="3739730" y="347759"/>
                  <a:pt x="3745517" y="352311"/>
                </a:cubicBezTo>
                <a:cubicBezTo>
                  <a:pt x="3751303" y="356864"/>
                  <a:pt x="3758296" y="359201"/>
                  <a:pt x="3766495" y="359323"/>
                </a:cubicBezTo>
                <a:cubicBezTo>
                  <a:pt x="3774694" y="359444"/>
                  <a:pt x="3783705" y="359650"/>
                  <a:pt x="3793531" y="359940"/>
                </a:cubicBezTo>
                <a:lnTo>
                  <a:pt x="3792017" y="412442"/>
                </a:lnTo>
                <a:cubicBezTo>
                  <a:pt x="3786190" y="413714"/>
                  <a:pt x="3780300" y="414703"/>
                  <a:pt x="3774348" y="415408"/>
                </a:cubicBezTo>
                <a:cubicBezTo>
                  <a:pt x="3768395" y="416112"/>
                  <a:pt x="3762505" y="416470"/>
                  <a:pt x="3756679" y="416480"/>
                </a:cubicBezTo>
                <a:cubicBezTo>
                  <a:pt x="3745520" y="416512"/>
                  <a:pt x="3734519" y="415187"/>
                  <a:pt x="3723676" y="412505"/>
                </a:cubicBezTo>
                <a:cubicBezTo>
                  <a:pt x="3712832" y="409823"/>
                  <a:pt x="3702462" y="405595"/>
                  <a:pt x="3692566" y="399821"/>
                </a:cubicBezTo>
                <a:cubicBezTo>
                  <a:pt x="3687781" y="395730"/>
                  <a:pt x="3684352" y="391418"/>
                  <a:pt x="3682280" y="386885"/>
                </a:cubicBezTo>
                <a:cubicBezTo>
                  <a:pt x="3680208" y="382352"/>
                  <a:pt x="3677915" y="377914"/>
                  <a:pt x="3675402" y="373570"/>
                </a:cubicBezTo>
                <a:cubicBezTo>
                  <a:pt x="3671479" y="339673"/>
                  <a:pt x="3669354" y="304861"/>
                  <a:pt x="3669028" y="269134"/>
                </a:cubicBezTo>
                <a:cubicBezTo>
                  <a:pt x="3668702" y="233408"/>
                  <a:pt x="3667966" y="198722"/>
                  <a:pt x="3666820" y="165077"/>
                </a:cubicBezTo>
                <a:cubicBezTo>
                  <a:pt x="3661109" y="165098"/>
                  <a:pt x="3655745" y="165056"/>
                  <a:pt x="3650729" y="164951"/>
                </a:cubicBezTo>
                <a:cubicBezTo>
                  <a:pt x="3645712" y="164846"/>
                  <a:pt x="3640474" y="164552"/>
                  <a:pt x="3635016" y="164068"/>
                </a:cubicBezTo>
                <a:cubicBezTo>
                  <a:pt x="3635005" y="153782"/>
                  <a:pt x="3634900" y="143938"/>
                  <a:pt x="3634700" y="134536"/>
                </a:cubicBezTo>
                <a:cubicBezTo>
                  <a:pt x="3634501" y="125133"/>
                  <a:pt x="3634269" y="115794"/>
                  <a:pt x="3634006" y="106518"/>
                </a:cubicBezTo>
                <a:lnTo>
                  <a:pt x="3670354" y="106013"/>
                </a:lnTo>
                <a:close/>
                <a:moveTo>
                  <a:pt x="2202494" y="20193"/>
                </a:moveTo>
                <a:lnTo>
                  <a:pt x="2262064" y="21202"/>
                </a:lnTo>
                <a:lnTo>
                  <a:pt x="2262064" y="102479"/>
                </a:lnTo>
                <a:cubicBezTo>
                  <a:pt x="2262382" y="102813"/>
                  <a:pt x="2265672" y="103043"/>
                  <a:pt x="2271936" y="103171"/>
                </a:cubicBezTo>
                <a:cubicBezTo>
                  <a:pt x="2278199" y="103299"/>
                  <a:pt x="2285529" y="103342"/>
                  <a:pt x="2293923" y="103302"/>
                </a:cubicBezTo>
                <a:cubicBezTo>
                  <a:pt x="2302319" y="103261"/>
                  <a:pt x="2309872" y="103155"/>
                  <a:pt x="2316585" y="102984"/>
                </a:cubicBezTo>
                <a:cubicBezTo>
                  <a:pt x="2317468" y="110798"/>
                  <a:pt x="2317973" y="120285"/>
                  <a:pt x="2318099" y="131443"/>
                </a:cubicBezTo>
                <a:cubicBezTo>
                  <a:pt x="2318225" y="142602"/>
                  <a:pt x="2318731" y="152467"/>
                  <a:pt x="2319614" y="161039"/>
                </a:cubicBezTo>
                <a:cubicBezTo>
                  <a:pt x="2311295" y="160566"/>
                  <a:pt x="2302060" y="160376"/>
                  <a:pt x="2291911" y="160471"/>
                </a:cubicBezTo>
                <a:cubicBezTo>
                  <a:pt x="2281763" y="160566"/>
                  <a:pt x="2272149" y="160755"/>
                  <a:pt x="2263073" y="161039"/>
                </a:cubicBezTo>
                <a:lnTo>
                  <a:pt x="2263073" y="176184"/>
                </a:lnTo>
                <a:lnTo>
                  <a:pt x="2266102" y="325107"/>
                </a:lnTo>
                <a:cubicBezTo>
                  <a:pt x="2268691" y="338690"/>
                  <a:pt x="2272880" y="347759"/>
                  <a:pt x="2278667" y="352311"/>
                </a:cubicBezTo>
                <a:cubicBezTo>
                  <a:pt x="2284454" y="356864"/>
                  <a:pt x="2291446" y="359201"/>
                  <a:pt x="2299645" y="359323"/>
                </a:cubicBezTo>
                <a:cubicBezTo>
                  <a:pt x="2307844" y="359444"/>
                  <a:pt x="2316856" y="359650"/>
                  <a:pt x="2326682" y="359940"/>
                </a:cubicBezTo>
                <a:lnTo>
                  <a:pt x="2325167" y="412442"/>
                </a:lnTo>
                <a:cubicBezTo>
                  <a:pt x="2319340" y="413714"/>
                  <a:pt x="2313450" y="414703"/>
                  <a:pt x="2307498" y="415408"/>
                </a:cubicBezTo>
                <a:cubicBezTo>
                  <a:pt x="2301546" y="416112"/>
                  <a:pt x="2295656" y="416470"/>
                  <a:pt x="2289829" y="416480"/>
                </a:cubicBezTo>
                <a:cubicBezTo>
                  <a:pt x="2278670" y="416512"/>
                  <a:pt x="2267669" y="415187"/>
                  <a:pt x="2256826" y="412505"/>
                </a:cubicBezTo>
                <a:cubicBezTo>
                  <a:pt x="2245983" y="409823"/>
                  <a:pt x="2235612" y="405595"/>
                  <a:pt x="2225716" y="399821"/>
                </a:cubicBezTo>
                <a:cubicBezTo>
                  <a:pt x="2220931" y="395730"/>
                  <a:pt x="2217502" y="391418"/>
                  <a:pt x="2215430" y="386885"/>
                </a:cubicBezTo>
                <a:cubicBezTo>
                  <a:pt x="2213359" y="382352"/>
                  <a:pt x="2211066" y="377914"/>
                  <a:pt x="2208552" y="373570"/>
                </a:cubicBezTo>
                <a:cubicBezTo>
                  <a:pt x="2204629" y="339673"/>
                  <a:pt x="2202505" y="304861"/>
                  <a:pt x="2202179" y="269134"/>
                </a:cubicBezTo>
                <a:cubicBezTo>
                  <a:pt x="2201853" y="233408"/>
                  <a:pt x="2201117" y="198722"/>
                  <a:pt x="2199970" y="165077"/>
                </a:cubicBezTo>
                <a:cubicBezTo>
                  <a:pt x="2194260" y="165098"/>
                  <a:pt x="2188895" y="165056"/>
                  <a:pt x="2183879" y="164951"/>
                </a:cubicBezTo>
                <a:cubicBezTo>
                  <a:pt x="2178862" y="164846"/>
                  <a:pt x="2173624" y="164552"/>
                  <a:pt x="2168166" y="164068"/>
                </a:cubicBezTo>
                <a:cubicBezTo>
                  <a:pt x="2168155" y="153782"/>
                  <a:pt x="2168050" y="143938"/>
                  <a:pt x="2167850" y="134536"/>
                </a:cubicBezTo>
                <a:cubicBezTo>
                  <a:pt x="2167651" y="125133"/>
                  <a:pt x="2167420" y="115794"/>
                  <a:pt x="2167156" y="106518"/>
                </a:cubicBezTo>
                <a:lnTo>
                  <a:pt x="2203504" y="106013"/>
                </a:lnTo>
                <a:close/>
                <a:moveTo>
                  <a:pt x="5440280" y="4038"/>
                </a:moveTo>
                <a:cubicBezTo>
                  <a:pt x="5451844" y="40922"/>
                  <a:pt x="5463212" y="81638"/>
                  <a:pt x="5474383" y="126187"/>
                </a:cubicBezTo>
                <a:cubicBezTo>
                  <a:pt x="5485555" y="170736"/>
                  <a:pt x="5496811" y="216912"/>
                  <a:pt x="5508151" y="264715"/>
                </a:cubicBezTo>
                <a:cubicBezTo>
                  <a:pt x="5519491" y="312518"/>
                  <a:pt x="5531195" y="359740"/>
                  <a:pt x="5543264" y="406384"/>
                </a:cubicBezTo>
                <a:lnTo>
                  <a:pt x="5473598" y="406384"/>
                </a:lnTo>
                <a:cubicBezTo>
                  <a:pt x="5469665" y="394542"/>
                  <a:pt x="5466299" y="380869"/>
                  <a:pt x="5463502" y="365367"/>
                </a:cubicBezTo>
                <a:cubicBezTo>
                  <a:pt x="5460704" y="349864"/>
                  <a:pt x="5457843" y="335435"/>
                  <a:pt x="5454920" y="322078"/>
                </a:cubicBezTo>
                <a:cubicBezTo>
                  <a:pt x="5440701" y="321184"/>
                  <a:pt x="5426229" y="320953"/>
                  <a:pt x="5411505" y="321384"/>
                </a:cubicBezTo>
                <a:cubicBezTo>
                  <a:pt x="5396781" y="321815"/>
                  <a:pt x="5382309" y="322215"/>
                  <a:pt x="5368090" y="322583"/>
                </a:cubicBezTo>
                <a:lnTo>
                  <a:pt x="5346383" y="406384"/>
                </a:lnTo>
                <a:cubicBezTo>
                  <a:pt x="5340303" y="406342"/>
                  <a:pt x="5334161" y="406174"/>
                  <a:pt x="5327956" y="405879"/>
                </a:cubicBezTo>
                <a:cubicBezTo>
                  <a:pt x="5321751" y="405585"/>
                  <a:pt x="5315609" y="405416"/>
                  <a:pt x="5309530" y="405374"/>
                </a:cubicBezTo>
                <a:cubicBezTo>
                  <a:pt x="5306501" y="405353"/>
                  <a:pt x="5303472" y="405395"/>
                  <a:pt x="5300444" y="405500"/>
                </a:cubicBezTo>
                <a:cubicBezTo>
                  <a:pt x="5297415" y="405606"/>
                  <a:pt x="5294385" y="405900"/>
                  <a:pt x="5291356" y="406384"/>
                </a:cubicBezTo>
                <a:lnTo>
                  <a:pt x="5299938" y="365998"/>
                </a:lnTo>
                <a:lnTo>
                  <a:pt x="5381215" y="4543"/>
                </a:lnTo>
                <a:cubicBezTo>
                  <a:pt x="5384434" y="4543"/>
                  <a:pt x="5388725" y="4543"/>
                  <a:pt x="5394088" y="4543"/>
                </a:cubicBezTo>
                <a:cubicBezTo>
                  <a:pt x="5399452" y="4543"/>
                  <a:pt x="5406267" y="4543"/>
                  <a:pt x="5414534" y="4543"/>
                </a:cubicBezTo>
                <a:cubicBezTo>
                  <a:pt x="5419140" y="4554"/>
                  <a:pt x="5423684" y="4533"/>
                  <a:pt x="5428164" y="4480"/>
                </a:cubicBezTo>
                <a:cubicBezTo>
                  <a:pt x="5432644" y="4427"/>
                  <a:pt x="5436683" y="4280"/>
                  <a:pt x="5440280" y="4038"/>
                </a:cubicBezTo>
                <a:close/>
                <a:moveTo>
                  <a:pt x="1024757" y="3029"/>
                </a:moveTo>
                <a:cubicBezTo>
                  <a:pt x="1025682" y="14966"/>
                  <a:pt x="1026103" y="31982"/>
                  <a:pt x="1026019" y="54079"/>
                </a:cubicBezTo>
                <a:cubicBezTo>
                  <a:pt x="1025935" y="76176"/>
                  <a:pt x="1025851" y="101396"/>
                  <a:pt x="1025767" y="129740"/>
                </a:cubicBezTo>
                <a:cubicBezTo>
                  <a:pt x="1036052" y="123219"/>
                  <a:pt x="1045896" y="118465"/>
                  <a:pt x="1055298" y="115478"/>
                </a:cubicBezTo>
                <a:cubicBezTo>
                  <a:pt x="1064701" y="112491"/>
                  <a:pt x="1074040" y="111019"/>
                  <a:pt x="1083316" y="111061"/>
                </a:cubicBezTo>
                <a:cubicBezTo>
                  <a:pt x="1089091" y="111072"/>
                  <a:pt x="1094959" y="111555"/>
                  <a:pt x="1100922" y="112513"/>
                </a:cubicBezTo>
                <a:cubicBezTo>
                  <a:pt x="1106885" y="113470"/>
                  <a:pt x="1113132" y="114837"/>
                  <a:pt x="1119664" y="116614"/>
                </a:cubicBezTo>
                <a:cubicBezTo>
                  <a:pt x="1131948" y="127657"/>
                  <a:pt x="1140067" y="143054"/>
                  <a:pt x="1144021" y="162806"/>
                </a:cubicBezTo>
                <a:cubicBezTo>
                  <a:pt x="1147976" y="182557"/>
                  <a:pt x="1149785" y="204012"/>
                  <a:pt x="1149448" y="227171"/>
                </a:cubicBezTo>
                <a:cubicBezTo>
                  <a:pt x="1149438" y="236826"/>
                  <a:pt x="1149333" y="246544"/>
                  <a:pt x="1149133" y="256325"/>
                </a:cubicBezTo>
                <a:cubicBezTo>
                  <a:pt x="1148933" y="266106"/>
                  <a:pt x="1148702" y="275571"/>
                  <a:pt x="1148439" y="284721"/>
                </a:cubicBezTo>
                <a:lnTo>
                  <a:pt x="1146925" y="406384"/>
                </a:lnTo>
                <a:cubicBezTo>
                  <a:pt x="1138121" y="406342"/>
                  <a:pt x="1129224" y="406174"/>
                  <a:pt x="1120231" y="405879"/>
                </a:cubicBezTo>
                <a:cubicBezTo>
                  <a:pt x="1111239" y="405585"/>
                  <a:pt x="1101963" y="405416"/>
                  <a:pt x="1092403" y="405374"/>
                </a:cubicBezTo>
                <a:lnTo>
                  <a:pt x="1094423" y="203949"/>
                </a:lnTo>
                <a:cubicBezTo>
                  <a:pt x="1094243" y="192727"/>
                  <a:pt x="1090815" y="184755"/>
                  <a:pt x="1084137" y="180033"/>
                </a:cubicBezTo>
                <a:cubicBezTo>
                  <a:pt x="1077458" y="175311"/>
                  <a:pt x="1070117" y="173018"/>
                  <a:pt x="1062113" y="173155"/>
                </a:cubicBezTo>
                <a:cubicBezTo>
                  <a:pt x="1059821" y="173144"/>
                  <a:pt x="1057591" y="173291"/>
                  <a:pt x="1055425" y="173596"/>
                </a:cubicBezTo>
                <a:cubicBezTo>
                  <a:pt x="1053258" y="173901"/>
                  <a:pt x="1051281" y="174427"/>
                  <a:pt x="1049493" y="175174"/>
                </a:cubicBezTo>
                <a:cubicBezTo>
                  <a:pt x="1040085" y="179465"/>
                  <a:pt x="1033436" y="186757"/>
                  <a:pt x="1029543" y="197050"/>
                </a:cubicBezTo>
                <a:cubicBezTo>
                  <a:pt x="1025651" y="207343"/>
                  <a:pt x="1023414" y="219122"/>
                  <a:pt x="1022831" y="232387"/>
                </a:cubicBezTo>
                <a:cubicBezTo>
                  <a:pt x="1022248" y="245653"/>
                  <a:pt x="1022217" y="258891"/>
                  <a:pt x="1022738" y="272100"/>
                </a:cubicBezTo>
                <a:cubicBezTo>
                  <a:pt x="1023274" y="295753"/>
                  <a:pt x="1023590" y="318618"/>
                  <a:pt x="1023684" y="340693"/>
                </a:cubicBezTo>
                <a:cubicBezTo>
                  <a:pt x="1023778" y="362769"/>
                  <a:pt x="1023463" y="384498"/>
                  <a:pt x="1022738" y="405879"/>
                </a:cubicBezTo>
                <a:lnTo>
                  <a:pt x="964178" y="405879"/>
                </a:lnTo>
                <a:cubicBezTo>
                  <a:pt x="963673" y="373539"/>
                  <a:pt x="963294" y="341672"/>
                  <a:pt x="963042" y="310278"/>
                </a:cubicBezTo>
                <a:cubicBezTo>
                  <a:pt x="962789" y="278884"/>
                  <a:pt x="962663" y="248153"/>
                  <a:pt x="962663" y="218084"/>
                </a:cubicBezTo>
                <a:cubicBezTo>
                  <a:pt x="962673" y="181211"/>
                  <a:pt x="962905" y="145536"/>
                  <a:pt x="963357" y="111061"/>
                </a:cubicBezTo>
                <a:cubicBezTo>
                  <a:pt x="963809" y="76586"/>
                  <a:pt x="964419" y="43436"/>
                  <a:pt x="965188" y="11611"/>
                </a:cubicBezTo>
                <a:cubicBezTo>
                  <a:pt x="975052" y="10149"/>
                  <a:pt x="985359" y="8403"/>
                  <a:pt x="996108" y="6373"/>
                </a:cubicBezTo>
                <a:cubicBezTo>
                  <a:pt x="1006857" y="4343"/>
                  <a:pt x="1016406" y="3228"/>
                  <a:pt x="1024757" y="3029"/>
                </a:cubicBezTo>
                <a:close/>
                <a:moveTo>
                  <a:pt x="491356" y="3029"/>
                </a:moveTo>
                <a:cubicBezTo>
                  <a:pt x="492282" y="14966"/>
                  <a:pt x="492703" y="31982"/>
                  <a:pt x="492619" y="54079"/>
                </a:cubicBezTo>
                <a:cubicBezTo>
                  <a:pt x="492535" y="76176"/>
                  <a:pt x="492450" y="101396"/>
                  <a:pt x="492366" y="129740"/>
                </a:cubicBezTo>
                <a:cubicBezTo>
                  <a:pt x="502652" y="123219"/>
                  <a:pt x="512496" y="118465"/>
                  <a:pt x="521898" y="115478"/>
                </a:cubicBezTo>
                <a:cubicBezTo>
                  <a:pt x="531301" y="112491"/>
                  <a:pt x="540640" y="111019"/>
                  <a:pt x="549916" y="111061"/>
                </a:cubicBezTo>
                <a:cubicBezTo>
                  <a:pt x="555690" y="111072"/>
                  <a:pt x="561559" y="111555"/>
                  <a:pt x="567522" y="112513"/>
                </a:cubicBezTo>
                <a:cubicBezTo>
                  <a:pt x="573486" y="113470"/>
                  <a:pt x="579732" y="114837"/>
                  <a:pt x="586264" y="116614"/>
                </a:cubicBezTo>
                <a:cubicBezTo>
                  <a:pt x="598548" y="127657"/>
                  <a:pt x="606667" y="143054"/>
                  <a:pt x="610621" y="162806"/>
                </a:cubicBezTo>
                <a:cubicBezTo>
                  <a:pt x="614576" y="182557"/>
                  <a:pt x="616385" y="204012"/>
                  <a:pt x="616048" y="227171"/>
                </a:cubicBezTo>
                <a:cubicBezTo>
                  <a:pt x="616038" y="236826"/>
                  <a:pt x="615933" y="246544"/>
                  <a:pt x="615733" y="256325"/>
                </a:cubicBezTo>
                <a:cubicBezTo>
                  <a:pt x="615533" y="266106"/>
                  <a:pt x="615302" y="275571"/>
                  <a:pt x="615039" y="284721"/>
                </a:cubicBezTo>
                <a:lnTo>
                  <a:pt x="613524" y="406384"/>
                </a:lnTo>
                <a:cubicBezTo>
                  <a:pt x="604721" y="406342"/>
                  <a:pt x="595824" y="406174"/>
                  <a:pt x="586832" y="405879"/>
                </a:cubicBezTo>
                <a:cubicBezTo>
                  <a:pt x="577839" y="405585"/>
                  <a:pt x="568564" y="405416"/>
                  <a:pt x="559003" y="405374"/>
                </a:cubicBezTo>
                <a:lnTo>
                  <a:pt x="561022" y="203949"/>
                </a:lnTo>
                <a:cubicBezTo>
                  <a:pt x="560843" y="192727"/>
                  <a:pt x="557415" y="184755"/>
                  <a:pt x="550737" y="180033"/>
                </a:cubicBezTo>
                <a:cubicBezTo>
                  <a:pt x="544058" y="175311"/>
                  <a:pt x="536717" y="173018"/>
                  <a:pt x="528714" y="173155"/>
                </a:cubicBezTo>
                <a:cubicBezTo>
                  <a:pt x="526421" y="173144"/>
                  <a:pt x="524191" y="173291"/>
                  <a:pt x="522025" y="173596"/>
                </a:cubicBezTo>
                <a:cubicBezTo>
                  <a:pt x="519858" y="173901"/>
                  <a:pt x="517881" y="174427"/>
                  <a:pt x="516093" y="175174"/>
                </a:cubicBezTo>
                <a:cubicBezTo>
                  <a:pt x="506685" y="179465"/>
                  <a:pt x="500035" y="186757"/>
                  <a:pt x="496143" y="197050"/>
                </a:cubicBezTo>
                <a:cubicBezTo>
                  <a:pt x="492251" y="207343"/>
                  <a:pt x="490013" y="219122"/>
                  <a:pt x="489430" y="232387"/>
                </a:cubicBezTo>
                <a:cubicBezTo>
                  <a:pt x="488848" y="245653"/>
                  <a:pt x="488817" y="258891"/>
                  <a:pt x="489337" y="272100"/>
                </a:cubicBezTo>
                <a:cubicBezTo>
                  <a:pt x="489873" y="295753"/>
                  <a:pt x="490189" y="318618"/>
                  <a:pt x="490284" y="340693"/>
                </a:cubicBezTo>
                <a:cubicBezTo>
                  <a:pt x="490378" y="362769"/>
                  <a:pt x="490063" y="384498"/>
                  <a:pt x="489337" y="405879"/>
                </a:cubicBezTo>
                <a:lnTo>
                  <a:pt x="430778" y="405879"/>
                </a:lnTo>
                <a:cubicBezTo>
                  <a:pt x="430273" y="373539"/>
                  <a:pt x="429894" y="341672"/>
                  <a:pt x="429642" y="310278"/>
                </a:cubicBezTo>
                <a:cubicBezTo>
                  <a:pt x="429389" y="278884"/>
                  <a:pt x="429263" y="248153"/>
                  <a:pt x="429263" y="218084"/>
                </a:cubicBezTo>
                <a:cubicBezTo>
                  <a:pt x="429274" y="181211"/>
                  <a:pt x="429505" y="145536"/>
                  <a:pt x="429957" y="111061"/>
                </a:cubicBezTo>
                <a:cubicBezTo>
                  <a:pt x="430409" y="76586"/>
                  <a:pt x="431019" y="43436"/>
                  <a:pt x="431787" y="11611"/>
                </a:cubicBezTo>
                <a:cubicBezTo>
                  <a:pt x="441652" y="10149"/>
                  <a:pt x="451959" y="8403"/>
                  <a:pt x="462708" y="6373"/>
                </a:cubicBezTo>
                <a:cubicBezTo>
                  <a:pt x="473456" y="4343"/>
                  <a:pt x="483006" y="3228"/>
                  <a:pt x="491356" y="3029"/>
                </a:cubicBezTo>
                <a:close/>
                <a:moveTo>
                  <a:pt x="60074" y="2524"/>
                </a:moveTo>
                <a:lnTo>
                  <a:pt x="72190" y="32813"/>
                </a:lnTo>
                <a:cubicBezTo>
                  <a:pt x="80809" y="54963"/>
                  <a:pt x="88643" y="80385"/>
                  <a:pt x="95692" y="109079"/>
                </a:cubicBezTo>
                <a:cubicBezTo>
                  <a:pt x="102741" y="137773"/>
                  <a:pt x="108780" y="165065"/>
                  <a:pt x="113810" y="190954"/>
                </a:cubicBezTo>
                <a:cubicBezTo>
                  <a:pt x="118839" y="216844"/>
                  <a:pt x="122635" y="236657"/>
                  <a:pt x="125197" y="250393"/>
                </a:cubicBezTo>
                <a:cubicBezTo>
                  <a:pt x="128646" y="230873"/>
                  <a:pt x="134368" y="201761"/>
                  <a:pt x="142361" y="163058"/>
                </a:cubicBezTo>
                <a:cubicBezTo>
                  <a:pt x="150354" y="124355"/>
                  <a:pt x="162638" y="72021"/>
                  <a:pt x="179213" y="6058"/>
                </a:cubicBezTo>
                <a:lnTo>
                  <a:pt x="226161" y="4543"/>
                </a:lnTo>
                <a:cubicBezTo>
                  <a:pt x="235701" y="73347"/>
                  <a:pt x="245776" y="129340"/>
                  <a:pt x="256388" y="172524"/>
                </a:cubicBezTo>
                <a:cubicBezTo>
                  <a:pt x="267000" y="215707"/>
                  <a:pt x="273920" y="248226"/>
                  <a:pt x="277149" y="270081"/>
                </a:cubicBezTo>
                <a:cubicBezTo>
                  <a:pt x="279739" y="256159"/>
                  <a:pt x="283267" y="237969"/>
                  <a:pt x="287734" y="215513"/>
                </a:cubicBezTo>
                <a:cubicBezTo>
                  <a:pt x="292201" y="193056"/>
                  <a:pt x="297213" y="168840"/>
                  <a:pt x="302769" y="142865"/>
                </a:cubicBezTo>
                <a:cubicBezTo>
                  <a:pt x="308324" y="116890"/>
                  <a:pt x="314030" y="91665"/>
                  <a:pt x="319885" y="67189"/>
                </a:cubicBezTo>
                <a:cubicBezTo>
                  <a:pt x="325741" y="42713"/>
                  <a:pt x="331352" y="21494"/>
                  <a:pt x="336718" y="3533"/>
                </a:cubicBezTo>
                <a:lnTo>
                  <a:pt x="396288" y="20193"/>
                </a:lnTo>
                <a:cubicBezTo>
                  <a:pt x="390706" y="43208"/>
                  <a:pt x="383790" y="71386"/>
                  <a:pt x="375542" y="104727"/>
                </a:cubicBezTo>
                <a:cubicBezTo>
                  <a:pt x="367294" y="138068"/>
                  <a:pt x="358644" y="173266"/>
                  <a:pt x="349591" y="210322"/>
                </a:cubicBezTo>
                <a:cubicBezTo>
                  <a:pt x="340539" y="247378"/>
                  <a:pt x="332014" y="282987"/>
                  <a:pt x="324019" y="317148"/>
                </a:cubicBezTo>
                <a:cubicBezTo>
                  <a:pt x="316023" y="351309"/>
                  <a:pt x="309486" y="380718"/>
                  <a:pt x="304409" y="405374"/>
                </a:cubicBezTo>
                <a:cubicBezTo>
                  <a:pt x="300644" y="405616"/>
                  <a:pt x="297321" y="405763"/>
                  <a:pt x="294439" y="405816"/>
                </a:cubicBezTo>
                <a:cubicBezTo>
                  <a:pt x="291557" y="405869"/>
                  <a:pt x="288991" y="405890"/>
                  <a:pt x="286740" y="405879"/>
                </a:cubicBezTo>
                <a:cubicBezTo>
                  <a:pt x="282439" y="405858"/>
                  <a:pt x="278169" y="405774"/>
                  <a:pt x="273931" y="405627"/>
                </a:cubicBezTo>
                <a:cubicBezTo>
                  <a:pt x="269692" y="405479"/>
                  <a:pt x="264034" y="405395"/>
                  <a:pt x="256956" y="405374"/>
                </a:cubicBezTo>
                <a:cubicBezTo>
                  <a:pt x="254300" y="396440"/>
                  <a:pt x="250588" y="382284"/>
                  <a:pt x="245818" y="362906"/>
                </a:cubicBezTo>
                <a:cubicBezTo>
                  <a:pt x="241049" y="343528"/>
                  <a:pt x="236011" y="322557"/>
                  <a:pt x="230705" y="299992"/>
                </a:cubicBezTo>
                <a:cubicBezTo>
                  <a:pt x="225399" y="277427"/>
                  <a:pt x="220614" y="256898"/>
                  <a:pt x="216349" y="238403"/>
                </a:cubicBezTo>
                <a:cubicBezTo>
                  <a:pt x="212084" y="219909"/>
                  <a:pt x="209129" y="207078"/>
                  <a:pt x="207483" y="199910"/>
                </a:cubicBezTo>
                <a:cubicBezTo>
                  <a:pt x="206747" y="193810"/>
                  <a:pt x="205821" y="186070"/>
                  <a:pt x="204706" y="176688"/>
                </a:cubicBezTo>
                <a:cubicBezTo>
                  <a:pt x="203592" y="167307"/>
                  <a:pt x="202161" y="153509"/>
                  <a:pt x="200415" y="135293"/>
                </a:cubicBezTo>
                <a:cubicBezTo>
                  <a:pt x="200436" y="141971"/>
                  <a:pt x="199890" y="150069"/>
                  <a:pt x="198775" y="159587"/>
                </a:cubicBezTo>
                <a:cubicBezTo>
                  <a:pt x="197660" y="169106"/>
                  <a:pt x="195851" y="180864"/>
                  <a:pt x="193348" y="194862"/>
                </a:cubicBezTo>
                <a:cubicBezTo>
                  <a:pt x="192202" y="200586"/>
                  <a:pt x="189509" y="212202"/>
                  <a:pt x="185271" y="229711"/>
                </a:cubicBezTo>
                <a:cubicBezTo>
                  <a:pt x="181032" y="247219"/>
                  <a:pt x="176068" y="267323"/>
                  <a:pt x="170378" y="290022"/>
                </a:cubicBezTo>
                <a:cubicBezTo>
                  <a:pt x="164689" y="312720"/>
                  <a:pt x="159093" y="334717"/>
                  <a:pt x="153593" y="356012"/>
                </a:cubicBezTo>
                <a:cubicBezTo>
                  <a:pt x="148092" y="377306"/>
                  <a:pt x="143507" y="394602"/>
                  <a:pt x="139836" y="407898"/>
                </a:cubicBezTo>
                <a:cubicBezTo>
                  <a:pt x="134115" y="407194"/>
                  <a:pt x="127005" y="406710"/>
                  <a:pt x="118508" y="406447"/>
                </a:cubicBezTo>
                <a:cubicBezTo>
                  <a:pt x="110010" y="406184"/>
                  <a:pt x="102648" y="405826"/>
                  <a:pt x="96422" y="405374"/>
                </a:cubicBezTo>
                <a:cubicBezTo>
                  <a:pt x="84228" y="363720"/>
                  <a:pt x="72829" y="320766"/>
                  <a:pt x="62224" y="276513"/>
                </a:cubicBezTo>
                <a:cubicBezTo>
                  <a:pt x="51620" y="232260"/>
                  <a:pt x="41268" y="188259"/>
                  <a:pt x="31168" y="144510"/>
                </a:cubicBezTo>
                <a:cubicBezTo>
                  <a:pt x="21069" y="100762"/>
                  <a:pt x="10679" y="58818"/>
                  <a:pt x="0" y="18678"/>
                </a:cubicBezTo>
                <a:close/>
                <a:moveTo>
                  <a:pt x="6681396" y="1514"/>
                </a:moveTo>
                <a:cubicBezTo>
                  <a:pt x="6687844" y="1525"/>
                  <a:pt x="6693881" y="2892"/>
                  <a:pt x="6699507" y="5616"/>
                </a:cubicBezTo>
                <a:cubicBezTo>
                  <a:pt x="6705134" y="8340"/>
                  <a:pt x="6709530" y="12357"/>
                  <a:pt x="6712696" y="17669"/>
                </a:cubicBezTo>
                <a:cubicBezTo>
                  <a:pt x="6715725" y="23306"/>
                  <a:pt x="6717239" y="28691"/>
                  <a:pt x="6717239" y="33823"/>
                </a:cubicBezTo>
                <a:cubicBezTo>
                  <a:pt x="6717144" y="38861"/>
                  <a:pt x="6716072" y="43678"/>
                  <a:pt x="6714021" y="48274"/>
                </a:cubicBezTo>
                <a:cubicBezTo>
                  <a:pt x="6711970" y="52870"/>
                  <a:pt x="6709509" y="57308"/>
                  <a:pt x="6706638" y="61588"/>
                </a:cubicBezTo>
                <a:cubicBezTo>
                  <a:pt x="6704061" y="64133"/>
                  <a:pt x="6701012" y="66111"/>
                  <a:pt x="6697488" y="67520"/>
                </a:cubicBezTo>
                <a:cubicBezTo>
                  <a:pt x="6693965" y="68929"/>
                  <a:pt x="6690284" y="69644"/>
                  <a:pt x="6686445" y="69666"/>
                </a:cubicBezTo>
                <a:cubicBezTo>
                  <a:pt x="6683637" y="69666"/>
                  <a:pt x="6680797" y="69287"/>
                  <a:pt x="6677926" y="68530"/>
                </a:cubicBezTo>
                <a:cubicBezTo>
                  <a:pt x="6675055" y="67772"/>
                  <a:pt x="6672341" y="66637"/>
                  <a:pt x="6669786" y="65122"/>
                </a:cubicBezTo>
                <a:cubicBezTo>
                  <a:pt x="6663423" y="61283"/>
                  <a:pt x="6658480" y="56593"/>
                  <a:pt x="6654956" y="51050"/>
                </a:cubicBezTo>
                <a:cubicBezTo>
                  <a:pt x="6651433" y="45508"/>
                  <a:pt x="6649645" y="39429"/>
                  <a:pt x="6649593" y="32813"/>
                </a:cubicBezTo>
                <a:cubicBezTo>
                  <a:pt x="6649593" y="29280"/>
                  <a:pt x="6650097" y="25746"/>
                  <a:pt x="6651107" y="22212"/>
                </a:cubicBezTo>
                <a:cubicBezTo>
                  <a:pt x="6653537" y="14945"/>
                  <a:pt x="6657512" y="9665"/>
                  <a:pt x="6663034" y="6373"/>
                </a:cubicBezTo>
                <a:cubicBezTo>
                  <a:pt x="6668555" y="3081"/>
                  <a:pt x="6674676" y="1462"/>
                  <a:pt x="6681396" y="1514"/>
                </a:cubicBezTo>
                <a:close/>
                <a:moveTo>
                  <a:pt x="4138251" y="1514"/>
                </a:moveTo>
                <a:lnTo>
                  <a:pt x="4191762" y="2524"/>
                </a:lnTo>
                <a:cubicBezTo>
                  <a:pt x="4190752" y="32308"/>
                  <a:pt x="4190247" y="63103"/>
                  <a:pt x="4190247" y="94907"/>
                </a:cubicBezTo>
                <a:cubicBezTo>
                  <a:pt x="4190416" y="143980"/>
                  <a:pt x="4191215" y="194505"/>
                  <a:pt x="4192645" y="246480"/>
                </a:cubicBezTo>
                <a:cubicBezTo>
                  <a:pt x="4194076" y="298456"/>
                  <a:pt x="4195127" y="351253"/>
                  <a:pt x="4195800" y="404869"/>
                </a:cubicBezTo>
                <a:lnTo>
                  <a:pt x="4146833" y="407898"/>
                </a:lnTo>
                <a:lnTo>
                  <a:pt x="4144308" y="377609"/>
                </a:lnTo>
                <a:cubicBezTo>
                  <a:pt x="4138471" y="381448"/>
                  <a:pt x="4133234" y="384750"/>
                  <a:pt x="4128595" y="387516"/>
                </a:cubicBezTo>
                <a:cubicBezTo>
                  <a:pt x="4123957" y="390282"/>
                  <a:pt x="4118594" y="392196"/>
                  <a:pt x="4112504" y="393258"/>
                </a:cubicBezTo>
                <a:cubicBezTo>
                  <a:pt x="4106657" y="394331"/>
                  <a:pt x="4100683" y="395341"/>
                  <a:pt x="4094583" y="396287"/>
                </a:cubicBezTo>
                <a:cubicBezTo>
                  <a:pt x="4088483" y="397234"/>
                  <a:pt x="4082509" y="397739"/>
                  <a:pt x="4076662" y="397802"/>
                </a:cubicBezTo>
                <a:cubicBezTo>
                  <a:pt x="4071035" y="397875"/>
                  <a:pt x="4065755" y="397097"/>
                  <a:pt x="4060823" y="395467"/>
                </a:cubicBezTo>
                <a:cubicBezTo>
                  <a:pt x="4055890" y="393837"/>
                  <a:pt x="4051746" y="390913"/>
                  <a:pt x="4048391" y="386696"/>
                </a:cubicBezTo>
                <a:cubicBezTo>
                  <a:pt x="4038042" y="367617"/>
                  <a:pt x="4031101" y="345952"/>
                  <a:pt x="4027567" y="321699"/>
                </a:cubicBezTo>
                <a:cubicBezTo>
                  <a:pt x="4024034" y="297447"/>
                  <a:pt x="4022393" y="273005"/>
                  <a:pt x="4022645" y="248374"/>
                </a:cubicBezTo>
                <a:cubicBezTo>
                  <a:pt x="4022666" y="243609"/>
                  <a:pt x="4022750" y="239003"/>
                  <a:pt x="4022898" y="234554"/>
                </a:cubicBezTo>
                <a:cubicBezTo>
                  <a:pt x="4023045" y="230105"/>
                  <a:pt x="4023129" y="225625"/>
                  <a:pt x="4023150" y="221113"/>
                </a:cubicBezTo>
                <a:cubicBezTo>
                  <a:pt x="4023129" y="219599"/>
                  <a:pt x="4023045" y="217958"/>
                  <a:pt x="4022898" y="216191"/>
                </a:cubicBezTo>
                <a:cubicBezTo>
                  <a:pt x="4022750" y="214424"/>
                  <a:pt x="4022666" y="212531"/>
                  <a:pt x="4022645" y="210512"/>
                </a:cubicBezTo>
                <a:cubicBezTo>
                  <a:pt x="4022277" y="196566"/>
                  <a:pt x="4024528" y="181043"/>
                  <a:pt x="4029397" y="163942"/>
                </a:cubicBezTo>
                <a:cubicBezTo>
                  <a:pt x="4034267" y="146841"/>
                  <a:pt x="4043964" y="133084"/>
                  <a:pt x="4058488" y="122672"/>
                </a:cubicBezTo>
                <a:cubicBezTo>
                  <a:pt x="4065282" y="118392"/>
                  <a:pt x="4072139" y="115215"/>
                  <a:pt x="4079059" y="113144"/>
                </a:cubicBezTo>
                <a:cubicBezTo>
                  <a:pt x="4085980" y="111072"/>
                  <a:pt x="4093090" y="110041"/>
                  <a:pt x="4100388" y="110052"/>
                </a:cubicBezTo>
                <a:cubicBezTo>
                  <a:pt x="4106467" y="110052"/>
                  <a:pt x="4112609" y="110683"/>
                  <a:pt x="4118814" y="111945"/>
                </a:cubicBezTo>
                <a:cubicBezTo>
                  <a:pt x="4125020" y="113207"/>
                  <a:pt x="4131162" y="115100"/>
                  <a:pt x="4137241" y="117624"/>
                </a:cubicBezTo>
                <a:cubicBezTo>
                  <a:pt x="4137188" y="90511"/>
                  <a:pt x="4137545" y="66742"/>
                  <a:pt x="4138314" y="46317"/>
                </a:cubicBezTo>
                <a:cubicBezTo>
                  <a:pt x="4139081" y="25893"/>
                  <a:pt x="4139060" y="10959"/>
                  <a:pt x="4138251" y="1514"/>
                </a:cubicBezTo>
                <a:close/>
                <a:moveTo>
                  <a:pt x="690172" y="1514"/>
                </a:moveTo>
                <a:cubicBezTo>
                  <a:pt x="696619" y="1525"/>
                  <a:pt x="702656" y="2892"/>
                  <a:pt x="708282" y="5616"/>
                </a:cubicBezTo>
                <a:cubicBezTo>
                  <a:pt x="713909" y="8340"/>
                  <a:pt x="718306" y="12357"/>
                  <a:pt x="721471" y="17669"/>
                </a:cubicBezTo>
                <a:cubicBezTo>
                  <a:pt x="724500" y="23306"/>
                  <a:pt x="726014" y="28691"/>
                  <a:pt x="726014" y="33823"/>
                </a:cubicBezTo>
                <a:cubicBezTo>
                  <a:pt x="725920" y="38861"/>
                  <a:pt x="724847" y="43678"/>
                  <a:pt x="722796" y="48274"/>
                </a:cubicBezTo>
                <a:cubicBezTo>
                  <a:pt x="720745" y="52870"/>
                  <a:pt x="718285" y="57308"/>
                  <a:pt x="715414" y="61588"/>
                </a:cubicBezTo>
                <a:cubicBezTo>
                  <a:pt x="712836" y="64133"/>
                  <a:pt x="709787" y="66111"/>
                  <a:pt x="706263" y="67520"/>
                </a:cubicBezTo>
                <a:cubicBezTo>
                  <a:pt x="702740" y="68929"/>
                  <a:pt x="699059" y="69644"/>
                  <a:pt x="695220" y="69666"/>
                </a:cubicBezTo>
                <a:cubicBezTo>
                  <a:pt x="692412" y="69666"/>
                  <a:pt x="689572" y="69287"/>
                  <a:pt x="686701" y="68530"/>
                </a:cubicBezTo>
                <a:cubicBezTo>
                  <a:pt x="683830" y="67772"/>
                  <a:pt x="681117" y="66637"/>
                  <a:pt x="678561" y="65122"/>
                </a:cubicBezTo>
                <a:cubicBezTo>
                  <a:pt x="672198" y="61283"/>
                  <a:pt x="667255" y="56593"/>
                  <a:pt x="663731" y="51050"/>
                </a:cubicBezTo>
                <a:cubicBezTo>
                  <a:pt x="660208" y="45508"/>
                  <a:pt x="658420" y="39429"/>
                  <a:pt x="658368" y="32813"/>
                </a:cubicBezTo>
                <a:cubicBezTo>
                  <a:pt x="658368" y="29280"/>
                  <a:pt x="658873" y="25746"/>
                  <a:pt x="659882" y="22212"/>
                </a:cubicBezTo>
                <a:cubicBezTo>
                  <a:pt x="662312" y="14945"/>
                  <a:pt x="666288" y="9665"/>
                  <a:pt x="671809" y="6373"/>
                </a:cubicBezTo>
                <a:cubicBezTo>
                  <a:pt x="677330" y="3081"/>
                  <a:pt x="683452" y="1462"/>
                  <a:pt x="690172" y="1514"/>
                </a:cubicBezTo>
                <a:close/>
                <a:moveTo>
                  <a:pt x="6565849" y="0"/>
                </a:moveTo>
                <a:cubicBezTo>
                  <a:pt x="6565071" y="52154"/>
                  <a:pt x="6564103" y="106234"/>
                  <a:pt x="6562946" y="162238"/>
                </a:cubicBezTo>
                <a:cubicBezTo>
                  <a:pt x="6561790" y="218242"/>
                  <a:pt x="6562084" y="276738"/>
                  <a:pt x="6563830" y="337728"/>
                </a:cubicBezTo>
                <a:cubicBezTo>
                  <a:pt x="6564693" y="348403"/>
                  <a:pt x="6569782" y="354313"/>
                  <a:pt x="6579100" y="355460"/>
                </a:cubicBezTo>
                <a:cubicBezTo>
                  <a:pt x="6588419" y="356606"/>
                  <a:pt x="6598305" y="357090"/>
                  <a:pt x="6608759" y="356911"/>
                </a:cubicBezTo>
                <a:cubicBezTo>
                  <a:pt x="6609285" y="363968"/>
                  <a:pt x="6609748" y="370678"/>
                  <a:pt x="6610147" y="377041"/>
                </a:cubicBezTo>
                <a:cubicBezTo>
                  <a:pt x="6610547" y="383404"/>
                  <a:pt x="6610758" y="389483"/>
                  <a:pt x="6610778" y="395278"/>
                </a:cubicBezTo>
                <a:cubicBezTo>
                  <a:pt x="6610800" y="398317"/>
                  <a:pt x="6610758" y="401325"/>
                  <a:pt x="6610652" y="404301"/>
                </a:cubicBezTo>
                <a:cubicBezTo>
                  <a:pt x="6610547" y="407278"/>
                  <a:pt x="6610253" y="410160"/>
                  <a:pt x="6609769" y="412947"/>
                </a:cubicBezTo>
                <a:cubicBezTo>
                  <a:pt x="6606235" y="412947"/>
                  <a:pt x="6602701" y="412947"/>
                  <a:pt x="6599167" y="412947"/>
                </a:cubicBezTo>
                <a:cubicBezTo>
                  <a:pt x="6586650" y="413193"/>
                  <a:pt x="6573487" y="412476"/>
                  <a:pt x="6559679" y="410796"/>
                </a:cubicBezTo>
                <a:cubicBezTo>
                  <a:pt x="6545871" y="409117"/>
                  <a:pt x="6533830" y="404997"/>
                  <a:pt x="6523556" y="398438"/>
                </a:cubicBezTo>
                <a:cubicBezTo>
                  <a:pt x="6513282" y="391878"/>
                  <a:pt x="6507187" y="381401"/>
                  <a:pt x="6505270" y="367007"/>
                </a:cubicBezTo>
                <a:cubicBezTo>
                  <a:pt x="6503051" y="345353"/>
                  <a:pt x="6501557" y="324045"/>
                  <a:pt x="6500789" y="303084"/>
                </a:cubicBezTo>
                <a:cubicBezTo>
                  <a:pt x="6500022" y="282123"/>
                  <a:pt x="6499665" y="261194"/>
                  <a:pt x="6499717" y="240296"/>
                </a:cubicBezTo>
                <a:cubicBezTo>
                  <a:pt x="6499728" y="223921"/>
                  <a:pt x="6499833" y="207325"/>
                  <a:pt x="6500033" y="190508"/>
                </a:cubicBezTo>
                <a:cubicBezTo>
                  <a:pt x="6500233" y="173691"/>
                  <a:pt x="6500464" y="156464"/>
                  <a:pt x="6500727" y="138827"/>
                </a:cubicBezTo>
                <a:lnTo>
                  <a:pt x="6502241" y="3029"/>
                </a:lnTo>
                <a:cubicBezTo>
                  <a:pt x="6513000" y="2208"/>
                  <a:pt x="6523917" y="1830"/>
                  <a:pt x="6534991" y="1893"/>
                </a:cubicBezTo>
                <a:cubicBezTo>
                  <a:pt x="6546066" y="1956"/>
                  <a:pt x="6556352" y="1325"/>
                  <a:pt x="6565849" y="0"/>
                </a:cubicBezTo>
                <a:close/>
                <a:moveTo>
                  <a:pt x="2974924" y="0"/>
                </a:moveTo>
                <a:cubicBezTo>
                  <a:pt x="2974146" y="52154"/>
                  <a:pt x="2973178" y="106234"/>
                  <a:pt x="2972021" y="162238"/>
                </a:cubicBezTo>
                <a:cubicBezTo>
                  <a:pt x="2970864" y="218242"/>
                  <a:pt x="2971159" y="276738"/>
                  <a:pt x="2972904" y="337728"/>
                </a:cubicBezTo>
                <a:cubicBezTo>
                  <a:pt x="2973767" y="348403"/>
                  <a:pt x="2978857" y="354313"/>
                  <a:pt x="2988176" y="355460"/>
                </a:cubicBezTo>
                <a:cubicBezTo>
                  <a:pt x="2997494" y="356606"/>
                  <a:pt x="3007380" y="357090"/>
                  <a:pt x="3017834" y="356911"/>
                </a:cubicBezTo>
                <a:cubicBezTo>
                  <a:pt x="3018360" y="363968"/>
                  <a:pt x="3018822" y="370678"/>
                  <a:pt x="3019222" y="377041"/>
                </a:cubicBezTo>
                <a:cubicBezTo>
                  <a:pt x="3019622" y="383404"/>
                  <a:pt x="3019832" y="389483"/>
                  <a:pt x="3019853" y="395278"/>
                </a:cubicBezTo>
                <a:cubicBezTo>
                  <a:pt x="3019875" y="398317"/>
                  <a:pt x="3019832" y="401325"/>
                  <a:pt x="3019727" y="404301"/>
                </a:cubicBezTo>
                <a:cubicBezTo>
                  <a:pt x="3019622" y="407278"/>
                  <a:pt x="3019327" y="410160"/>
                  <a:pt x="3018843" y="412947"/>
                </a:cubicBezTo>
                <a:cubicBezTo>
                  <a:pt x="3015310" y="412947"/>
                  <a:pt x="3011776" y="412947"/>
                  <a:pt x="3008242" y="412947"/>
                </a:cubicBezTo>
                <a:cubicBezTo>
                  <a:pt x="2995724" y="413193"/>
                  <a:pt x="2982562" y="412476"/>
                  <a:pt x="2968754" y="410796"/>
                </a:cubicBezTo>
                <a:cubicBezTo>
                  <a:pt x="2954946" y="409117"/>
                  <a:pt x="2942905" y="404997"/>
                  <a:pt x="2932631" y="398438"/>
                </a:cubicBezTo>
                <a:cubicBezTo>
                  <a:pt x="2922357" y="391878"/>
                  <a:pt x="2916261" y="381401"/>
                  <a:pt x="2914345" y="367007"/>
                </a:cubicBezTo>
                <a:cubicBezTo>
                  <a:pt x="2912126" y="345353"/>
                  <a:pt x="2910632" y="324045"/>
                  <a:pt x="2909865" y="303084"/>
                </a:cubicBezTo>
                <a:cubicBezTo>
                  <a:pt x="2909097" y="282123"/>
                  <a:pt x="2908739" y="261194"/>
                  <a:pt x="2908792" y="240296"/>
                </a:cubicBezTo>
                <a:cubicBezTo>
                  <a:pt x="2908802" y="223921"/>
                  <a:pt x="2908907" y="207325"/>
                  <a:pt x="2909107" y="190508"/>
                </a:cubicBezTo>
                <a:cubicBezTo>
                  <a:pt x="2909307" y="173691"/>
                  <a:pt x="2909538" y="156464"/>
                  <a:pt x="2909801" y="138827"/>
                </a:cubicBezTo>
                <a:lnTo>
                  <a:pt x="2911316" y="3029"/>
                </a:lnTo>
                <a:cubicBezTo>
                  <a:pt x="2922075" y="2208"/>
                  <a:pt x="2932992" y="1830"/>
                  <a:pt x="2944066" y="1893"/>
                </a:cubicBezTo>
                <a:cubicBezTo>
                  <a:pt x="2955141" y="1956"/>
                  <a:pt x="2965427" y="1325"/>
                  <a:pt x="2974924" y="0"/>
                </a:cubicBezTo>
                <a:close/>
              </a:path>
            </a:pathLst>
          </a:custGeom>
          <a:solidFill>
            <a:srgbClr val="00A9C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4000" b="0" i="0" u="none" strike="noStrike" dirty="0">
              <a:solidFill>
                <a:srgbClr val="00A9C1"/>
              </a:solidFill>
              <a:latin typeface="Arial" panose="020B0604020202020204" pitchFamily="34" charset="0"/>
              <a:cs typeface="PraterSansPro" panose="020B0504020101020102" pitchFamily="34" charset="0"/>
            </a:endParaRPr>
          </a:p>
        </p:txBody>
      </p:sp>
      <p:sp>
        <p:nvSpPr>
          <p:cNvPr id="11" name="TextBox 10">
            <a:extLst>
              <a:ext uri="{FF2B5EF4-FFF2-40B4-BE49-F238E27FC236}">
                <a16:creationId xmlns:a16="http://schemas.microsoft.com/office/drawing/2014/main" id="{90606162-BDFC-4554-8F66-78E01FF23086}"/>
              </a:ext>
            </a:extLst>
          </p:cNvPr>
          <p:cNvSpPr txBox="1"/>
          <p:nvPr/>
        </p:nvSpPr>
        <p:spPr>
          <a:xfrm>
            <a:off x="1042255" y="1459665"/>
            <a:ext cx="7352445" cy="1323439"/>
          </a:xfrm>
          <a:prstGeom prst="rect">
            <a:avLst/>
          </a:prstGeom>
          <a:noFill/>
        </p:spPr>
        <p:txBody>
          <a:bodyPr wrap="square" rtlCol="0">
            <a:spAutoFit/>
          </a:bodyPr>
          <a:lstStyle/>
          <a:p>
            <a:r>
              <a:rPr lang="en-US" sz="2000" b="0" i="0" u="none" strike="noStrike" dirty="0">
                <a:solidFill>
                  <a:srgbClr val="000000"/>
                </a:solidFill>
                <a:latin typeface="Arial" panose="020B0604020202020204" pitchFamily="34" charset="0"/>
              </a:rPr>
              <a:t>Geothermal energy uses the natural heat stored in hot rocks and hot water beneath the surface of the earth. This heat is used to boil water which produces steam. The steam is used to spin turbines which produces electricity. </a:t>
            </a:r>
          </a:p>
        </p:txBody>
      </p:sp>
      <p:sp>
        <p:nvSpPr>
          <p:cNvPr id="17" name="TextBox 16" title="Text: Quick Quiz!">
            <a:extLst>
              <a:ext uri="{FF2B5EF4-FFF2-40B4-BE49-F238E27FC236}">
                <a16:creationId xmlns:a16="http://schemas.microsoft.com/office/drawing/2014/main" id="{E50AC321-07E2-4570-9103-C72E893456A9}"/>
              </a:ext>
            </a:extLst>
          </p:cNvPr>
          <p:cNvSpPr txBox="1"/>
          <p:nvPr/>
        </p:nvSpPr>
        <p:spPr>
          <a:xfrm>
            <a:off x="1156135" y="805181"/>
            <a:ext cx="2253819" cy="535001"/>
          </a:xfrm>
          <a:custGeom>
            <a:avLst/>
            <a:gdLst/>
            <a:ahLst/>
            <a:cxnLst/>
            <a:rect l="l" t="t" r="r" b="b"/>
            <a:pathLst>
              <a:path w="2253819" h="535001">
                <a:moveTo>
                  <a:pt x="2209421" y="367532"/>
                </a:moveTo>
                <a:cubicBezTo>
                  <a:pt x="2212816" y="367532"/>
                  <a:pt x="2216141" y="367953"/>
                  <a:pt x="2219396" y="368796"/>
                </a:cubicBezTo>
                <a:cubicBezTo>
                  <a:pt x="2222651" y="369639"/>
                  <a:pt x="2225695" y="370904"/>
                  <a:pt x="2228528" y="372590"/>
                </a:cubicBezTo>
                <a:cubicBezTo>
                  <a:pt x="2236958" y="377671"/>
                  <a:pt x="2243280" y="383665"/>
                  <a:pt x="2247495" y="390573"/>
                </a:cubicBezTo>
                <a:cubicBezTo>
                  <a:pt x="2251710" y="397481"/>
                  <a:pt x="2253817" y="405161"/>
                  <a:pt x="2253817" y="413614"/>
                </a:cubicBezTo>
                <a:cubicBezTo>
                  <a:pt x="2253841" y="416459"/>
                  <a:pt x="2253653" y="419480"/>
                  <a:pt x="2253255" y="422676"/>
                </a:cubicBezTo>
                <a:cubicBezTo>
                  <a:pt x="2252857" y="425872"/>
                  <a:pt x="2252108" y="429033"/>
                  <a:pt x="2251007" y="432159"/>
                </a:cubicBezTo>
                <a:cubicBezTo>
                  <a:pt x="2247425" y="442228"/>
                  <a:pt x="2241805" y="449627"/>
                  <a:pt x="2234148" y="454357"/>
                </a:cubicBezTo>
                <a:cubicBezTo>
                  <a:pt x="2226491" y="459087"/>
                  <a:pt x="2218061" y="461429"/>
                  <a:pt x="2208859" y="461382"/>
                </a:cubicBezTo>
                <a:cubicBezTo>
                  <a:pt x="2199961" y="461323"/>
                  <a:pt x="2191625" y="459333"/>
                  <a:pt x="2183851" y="455411"/>
                </a:cubicBezTo>
                <a:cubicBezTo>
                  <a:pt x="2176077" y="451489"/>
                  <a:pt x="2169989" y="445986"/>
                  <a:pt x="2165587" y="438903"/>
                </a:cubicBezTo>
                <a:cubicBezTo>
                  <a:pt x="2163339" y="434992"/>
                  <a:pt x="2161653" y="431293"/>
                  <a:pt x="2160529" y="427804"/>
                </a:cubicBezTo>
                <a:cubicBezTo>
                  <a:pt x="2159405" y="424315"/>
                  <a:pt x="2158843" y="420896"/>
                  <a:pt x="2158843" y="417548"/>
                </a:cubicBezTo>
                <a:cubicBezTo>
                  <a:pt x="2158972" y="411425"/>
                  <a:pt x="2160400" y="405547"/>
                  <a:pt x="2163128" y="399916"/>
                </a:cubicBezTo>
                <a:cubicBezTo>
                  <a:pt x="2165856" y="394284"/>
                  <a:pt x="2169111" y="388547"/>
                  <a:pt x="2172893" y="382705"/>
                </a:cubicBezTo>
                <a:cubicBezTo>
                  <a:pt x="2173150" y="382424"/>
                  <a:pt x="2173338" y="382143"/>
                  <a:pt x="2173455" y="381862"/>
                </a:cubicBezTo>
                <a:cubicBezTo>
                  <a:pt x="2173572" y="381581"/>
                  <a:pt x="2173759" y="381300"/>
                  <a:pt x="2174017" y="381019"/>
                </a:cubicBezTo>
                <a:cubicBezTo>
                  <a:pt x="2178337" y="377015"/>
                  <a:pt x="2183605" y="373784"/>
                  <a:pt x="2189822" y="371325"/>
                </a:cubicBezTo>
                <a:cubicBezTo>
                  <a:pt x="2196039" y="368867"/>
                  <a:pt x="2202572" y="367602"/>
                  <a:pt x="2209421" y="367532"/>
                </a:cubicBezTo>
                <a:close/>
                <a:moveTo>
                  <a:pt x="1869979" y="126445"/>
                </a:moveTo>
                <a:cubicBezTo>
                  <a:pt x="1876207" y="176648"/>
                  <a:pt x="1880188" y="229801"/>
                  <a:pt x="1881921" y="285905"/>
                </a:cubicBezTo>
                <a:cubicBezTo>
                  <a:pt x="1883653" y="342009"/>
                  <a:pt x="1884543" y="398253"/>
                  <a:pt x="1884590" y="454638"/>
                </a:cubicBezTo>
                <a:cubicBezTo>
                  <a:pt x="1879275" y="454907"/>
                  <a:pt x="1873889" y="455071"/>
                  <a:pt x="1868433" y="455130"/>
                </a:cubicBezTo>
                <a:cubicBezTo>
                  <a:pt x="1862978" y="455188"/>
                  <a:pt x="1857311" y="455212"/>
                  <a:pt x="1851433" y="455200"/>
                </a:cubicBezTo>
                <a:cubicBezTo>
                  <a:pt x="1845509" y="455188"/>
                  <a:pt x="1839515" y="455212"/>
                  <a:pt x="1833450" y="455270"/>
                </a:cubicBezTo>
                <a:cubicBezTo>
                  <a:pt x="1827386" y="455329"/>
                  <a:pt x="1821391" y="455493"/>
                  <a:pt x="1815467" y="455762"/>
                </a:cubicBezTo>
                <a:cubicBezTo>
                  <a:pt x="1813243" y="407573"/>
                  <a:pt x="1811650" y="358681"/>
                  <a:pt x="1810690" y="309087"/>
                </a:cubicBezTo>
                <a:cubicBezTo>
                  <a:pt x="1809730" y="259492"/>
                  <a:pt x="1809262" y="211724"/>
                  <a:pt x="1809285" y="165783"/>
                </a:cubicBezTo>
                <a:cubicBezTo>
                  <a:pt x="1809285" y="159566"/>
                  <a:pt x="1809285" y="153314"/>
                  <a:pt x="1809285" y="147027"/>
                </a:cubicBezTo>
                <a:cubicBezTo>
                  <a:pt x="1809285" y="140740"/>
                  <a:pt x="1809285" y="134628"/>
                  <a:pt x="1809285" y="128693"/>
                </a:cubicBezTo>
                <a:cubicBezTo>
                  <a:pt x="1819752" y="128353"/>
                  <a:pt x="1830149" y="127908"/>
                  <a:pt x="1840475" y="127358"/>
                </a:cubicBezTo>
                <a:cubicBezTo>
                  <a:pt x="1850801" y="126808"/>
                  <a:pt x="1860636" y="126503"/>
                  <a:pt x="1869979" y="126445"/>
                </a:cubicBezTo>
                <a:close/>
                <a:moveTo>
                  <a:pt x="612679" y="126445"/>
                </a:moveTo>
                <a:cubicBezTo>
                  <a:pt x="618907" y="176648"/>
                  <a:pt x="622888" y="229801"/>
                  <a:pt x="624621" y="285905"/>
                </a:cubicBezTo>
                <a:cubicBezTo>
                  <a:pt x="626353" y="342009"/>
                  <a:pt x="627243" y="398253"/>
                  <a:pt x="627290" y="454638"/>
                </a:cubicBezTo>
                <a:cubicBezTo>
                  <a:pt x="621975" y="454907"/>
                  <a:pt x="616589" y="455071"/>
                  <a:pt x="611133" y="455130"/>
                </a:cubicBezTo>
                <a:cubicBezTo>
                  <a:pt x="605677" y="455188"/>
                  <a:pt x="600011" y="455212"/>
                  <a:pt x="594133" y="455200"/>
                </a:cubicBezTo>
                <a:cubicBezTo>
                  <a:pt x="588209" y="455188"/>
                  <a:pt x="582215" y="455212"/>
                  <a:pt x="576150" y="455270"/>
                </a:cubicBezTo>
                <a:cubicBezTo>
                  <a:pt x="570086" y="455329"/>
                  <a:pt x="564091" y="455493"/>
                  <a:pt x="558167" y="455762"/>
                </a:cubicBezTo>
                <a:cubicBezTo>
                  <a:pt x="555942" y="407573"/>
                  <a:pt x="554350" y="358681"/>
                  <a:pt x="553390" y="309087"/>
                </a:cubicBezTo>
                <a:cubicBezTo>
                  <a:pt x="552430" y="259492"/>
                  <a:pt x="551962" y="211724"/>
                  <a:pt x="551985" y="165783"/>
                </a:cubicBezTo>
                <a:cubicBezTo>
                  <a:pt x="551985" y="159566"/>
                  <a:pt x="551985" y="153314"/>
                  <a:pt x="551985" y="147027"/>
                </a:cubicBezTo>
                <a:cubicBezTo>
                  <a:pt x="551985" y="140740"/>
                  <a:pt x="551985" y="134628"/>
                  <a:pt x="551985" y="128693"/>
                </a:cubicBezTo>
                <a:cubicBezTo>
                  <a:pt x="562452" y="128353"/>
                  <a:pt x="572849" y="127908"/>
                  <a:pt x="583175" y="127358"/>
                </a:cubicBezTo>
                <a:cubicBezTo>
                  <a:pt x="593501" y="126808"/>
                  <a:pt x="603336" y="126503"/>
                  <a:pt x="612679" y="126445"/>
                </a:cubicBezTo>
                <a:close/>
                <a:moveTo>
                  <a:pt x="786462" y="125321"/>
                </a:moveTo>
                <a:cubicBezTo>
                  <a:pt x="792550" y="125414"/>
                  <a:pt x="798357" y="125789"/>
                  <a:pt x="803883" y="126445"/>
                </a:cubicBezTo>
                <a:lnTo>
                  <a:pt x="803883" y="187138"/>
                </a:lnTo>
                <a:cubicBezTo>
                  <a:pt x="796380" y="188654"/>
                  <a:pt x="788346" y="189556"/>
                  <a:pt x="779781" y="189844"/>
                </a:cubicBezTo>
                <a:cubicBezTo>
                  <a:pt x="771216" y="190132"/>
                  <a:pt x="763307" y="191949"/>
                  <a:pt x="756053" y="195297"/>
                </a:cubicBezTo>
                <a:cubicBezTo>
                  <a:pt x="748800" y="198645"/>
                  <a:pt x="743388" y="205666"/>
                  <a:pt x="739818" y="216361"/>
                </a:cubicBezTo>
                <a:cubicBezTo>
                  <a:pt x="738448" y="220575"/>
                  <a:pt x="737535" y="225212"/>
                  <a:pt x="737079" y="230270"/>
                </a:cubicBezTo>
                <a:cubicBezTo>
                  <a:pt x="736622" y="235327"/>
                  <a:pt x="736411" y="240807"/>
                  <a:pt x="736447" y="246707"/>
                </a:cubicBezTo>
                <a:cubicBezTo>
                  <a:pt x="736727" y="264527"/>
                  <a:pt x="738413" y="283821"/>
                  <a:pt x="741504" y="304591"/>
                </a:cubicBezTo>
                <a:cubicBezTo>
                  <a:pt x="744595" y="325360"/>
                  <a:pt x="747405" y="345217"/>
                  <a:pt x="749934" y="364160"/>
                </a:cubicBezTo>
                <a:cubicBezTo>
                  <a:pt x="755952" y="375786"/>
                  <a:pt x="764709" y="383443"/>
                  <a:pt x="776206" y="387131"/>
                </a:cubicBezTo>
                <a:cubicBezTo>
                  <a:pt x="787703" y="390819"/>
                  <a:pt x="799552" y="393277"/>
                  <a:pt x="811751" y="394507"/>
                </a:cubicBezTo>
                <a:cubicBezTo>
                  <a:pt x="811751" y="397012"/>
                  <a:pt x="811751" y="399447"/>
                  <a:pt x="811751" y="401812"/>
                </a:cubicBezTo>
                <a:cubicBezTo>
                  <a:pt x="811751" y="404177"/>
                  <a:pt x="811751" y="406613"/>
                  <a:pt x="811751" y="409118"/>
                </a:cubicBezTo>
                <a:cubicBezTo>
                  <a:pt x="811775" y="416424"/>
                  <a:pt x="811728" y="423870"/>
                  <a:pt x="811611" y="431457"/>
                </a:cubicBezTo>
                <a:cubicBezTo>
                  <a:pt x="811494" y="439043"/>
                  <a:pt x="811166" y="446770"/>
                  <a:pt x="810627" y="454638"/>
                </a:cubicBezTo>
                <a:cubicBezTo>
                  <a:pt x="796519" y="453327"/>
                  <a:pt x="781214" y="451329"/>
                  <a:pt x="764712" y="448644"/>
                </a:cubicBezTo>
                <a:cubicBezTo>
                  <a:pt x="748210" y="445959"/>
                  <a:pt x="733113" y="441463"/>
                  <a:pt x="719421" y="435156"/>
                </a:cubicBezTo>
                <a:cubicBezTo>
                  <a:pt x="705729" y="428850"/>
                  <a:pt x="696043" y="419608"/>
                  <a:pt x="690364" y="407432"/>
                </a:cubicBezTo>
                <a:cubicBezTo>
                  <a:pt x="687519" y="400033"/>
                  <a:pt x="685201" y="391369"/>
                  <a:pt x="683410" y="381441"/>
                </a:cubicBezTo>
                <a:cubicBezTo>
                  <a:pt x="681619" y="371513"/>
                  <a:pt x="680565" y="362568"/>
                  <a:pt x="680249" y="354607"/>
                </a:cubicBezTo>
                <a:cubicBezTo>
                  <a:pt x="679839" y="336377"/>
                  <a:pt x="679113" y="319026"/>
                  <a:pt x="678071" y="302554"/>
                </a:cubicBezTo>
                <a:cubicBezTo>
                  <a:pt x="677029" y="286081"/>
                  <a:pt x="676444" y="270275"/>
                  <a:pt x="676315" y="255137"/>
                </a:cubicBezTo>
                <a:cubicBezTo>
                  <a:pt x="676221" y="239706"/>
                  <a:pt x="677252" y="224767"/>
                  <a:pt x="679406" y="210319"/>
                </a:cubicBezTo>
                <a:cubicBezTo>
                  <a:pt x="681560" y="195872"/>
                  <a:pt x="685400" y="181776"/>
                  <a:pt x="690926" y="168031"/>
                </a:cubicBezTo>
                <a:cubicBezTo>
                  <a:pt x="697717" y="153958"/>
                  <a:pt x="710408" y="143327"/>
                  <a:pt x="729000" y="136139"/>
                </a:cubicBezTo>
                <a:cubicBezTo>
                  <a:pt x="747592" y="128950"/>
                  <a:pt x="766746" y="125344"/>
                  <a:pt x="786462" y="125321"/>
                </a:cubicBezTo>
                <a:close/>
                <a:moveTo>
                  <a:pt x="1725761" y="121949"/>
                </a:moveTo>
                <a:lnTo>
                  <a:pt x="1734190" y="121949"/>
                </a:lnTo>
                <a:cubicBezTo>
                  <a:pt x="1734752" y="143842"/>
                  <a:pt x="1735174" y="165666"/>
                  <a:pt x="1735455" y="187419"/>
                </a:cubicBezTo>
                <a:cubicBezTo>
                  <a:pt x="1735736" y="209172"/>
                  <a:pt x="1735876" y="230995"/>
                  <a:pt x="1735876" y="252889"/>
                </a:cubicBezTo>
                <a:cubicBezTo>
                  <a:pt x="1735841" y="286526"/>
                  <a:pt x="1735630" y="320549"/>
                  <a:pt x="1735244" y="354958"/>
                </a:cubicBezTo>
                <a:cubicBezTo>
                  <a:pt x="1734858" y="389367"/>
                  <a:pt x="1734506" y="424654"/>
                  <a:pt x="1734190" y="460820"/>
                </a:cubicBezTo>
                <a:cubicBezTo>
                  <a:pt x="1724590" y="461557"/>
                  <a:pt x="1714849" y="461909"/>
                  <a:pt x="1704968" y="461874"/>
                </a:cubicBezTo>
                <a:cubicBezTo>
                  <a:pt x="1695086" y="461838"/>
                  <a:pt x="1685345" y="462049"/>
                  <a:pt x="1675745" y="462506"/>
                </a:cubicBezTo>
                <a:lnTo>
                  <a:pt x="1671249" y="424291"/>
                </a:lnTo>
                <a:cubicBezTo>
                  <a:pt x="1662866" y="429607"/>
                  <a:pt x="1653079" y="434430"/>
                  <a:pt x="1641886" y="438762"/>
                </a:cubicBezTo>
                <a:cubicBezTo>
                  <a:pt x="1630693" y="443094"/>
                  <a:pt x="1619501" y="445389"/>
                  <a:pt x="1608308" y="445646"/>
                </a:cubicBezTo>
                <a:cubicBezTo>
                  <a:pt x="1601517" y="445682"/>
                  <a:pt x="1595148" y="444487"/>
                  <a:pt x="1589201" y="442064"/>
                </a:cubicBezTo>
                <a:cubicBezTo>
                  <a:pt x="1583253" y="439640"/>
                  <a:pt x="1578008" y="435777"/>
                  <a:pt x="1573465" y="430473"/>
                </a:cubicBezTo>
                <a:cubicBezTo>
                  <a:pt x="1569333" y="427441"/>
                  <a:pt x="1565656" y="423530"/>
                  <a:pt x="1562437" y="418742"/>
                </a:cubicBezTo>
                <a:cubicBezTo>
                  <a:pt x="1559217" y="413953"/>
                  <a:pt x="1555962" y="407936"/>
                  <a:pt x="1552672" y="400688"/>
                </a:cubicBezTo>
                <a:cubicBezTo>
                  <a:pt x="1549020" y="385761"/>
                  <a:pt x="1546069" y="370377"/>
                  <a:pt x="1543821" y="354536"/>
                </a:cubicBezTo>
                <a:cubicBezTo>
                  <a:pt x="1541573" y="338696"/>
                  <a:pt x="1540028" y="322609"/>
                  <a:pt x="1539185" y="306277"/>
                </a:cubicBezTo>
                <a:cubicBezTo>
                  <a:pt x="1537675" y="277815"/>
                  <a:pt x="1536902" y="248616"/>
                  <a:pt x="1536867" y="218679"/>
                </a:cubicBezTo>
                <a:cubicBezTo>
                  <a:pt x="1536832" y="188742"/>
                  <a:pt x="1536480" y="156873"/>
                  <a:pt x="1535813" y="123073"/>
                </a:cubicBezTo>
                <a:lnTo>
                  <a:pt x="1603250" y="124197"/>
                </a:lnTo>
                <a:cubicBezTo>
                  <a:pt x="1604479" y="164694"/>
                  <a:pt x="1604831" y="204665"/>
                  <a:pt x="1604304" y="244108"/>
                </a:cubicBezTo>
                <a:cubicBezTo>
                  <a:pt x="1603777" y="283552"/>
                  <a:pt x="1606798" y="322258"/>
                  <a:pt x="1613366" y="360226"/>
                </a:cubicBezTo>
                <a:cubicBezTo>
                  <a:pt x="1615063" y="368012"/>
                  <a:pt x="1619395" y="373655"/>
                  <a:pt x="1626361" y="377156"/>
                </a:cubicBezTo>
                <a:cubicBezTo>
                  <a:pt x="1633328" y="380656"/>
                  <a:pt x="1641172" y="382506"/>
                  <a:pt x="1649894" y="382705"/>
                </a:cubicBezTo>
                <a:cubicBezTo>
                  <a:pt x="1658733" y="382694"/>
                  <a:pt x="1665079" y="380048"/>
                  <a:pt x="1668931" y="374767"/>
                </a:cubicBezTo>
                <a:cubicBezTo>
                  <a:pt x="1672783" y="369487"/>
                  <a:pt x="1675054" y="365015"/>
                  <a:pt x="1675745" y="361350"/>
                </a:cubicBezTo>
                <a:lnTo>
                  <a:pt x="1669563" y="125321"/>
                </a:lnTo>
                <a:cubicBezTo>
                  <a:pt x="1679421" y="124688"/>
                  <a:pt x="1689068" y="123986"/>
                  <a:pt x="1698505" y="123213"/>
                </a:cubicBezTo>
                <a:cubicBezTo>
                  <a:pt x="1707941" y="122441"/>
                  <a:pt x="1717027" y="122019"/>
                  <a:pt x="1725761" y="121949"/>
                </a:cubicBezTo>
                <a:close/>
                <a:moveTo>
                  <a:pt x="468461" y="121949"/>
                </a:moveTo>
                <a:lnTo>
                  <a:pt x="476890" y="121949"/>
                </a:lnTo>
                <a:cubicBezTo>
                  <a:pt x="477452" y="143842"/>
                  <a:pt x="477874" y="165666"/>
                  <a:pt x="478155" y="187419"/>
                </a:cubicBezTo>
                <a:cubicBezTo>
                  <a:pt x="478436" y="209172"/>
                  <a:pt x="478576" y="230995"/>
                  <a:pt x="478576" y="252889"/>
                </a:cubicBezTo>
                <a:cubicBezTo>
                  <a:pt x="478541" y="286526"/>
                  <a:pt x="478330" y="320549"/>
                  <a:pt x="477944" y="354958"/>
                </a:cubicBezTo>
                <a:cubicBezTo>
                  <a:pt x="477558" y="389367"/>
                  <a:pt x="477206" y="424654"/>
                  <a:pt x="476890" y="460820"/>
                </a:cubicBezTo>
                <a:cubicBezTo>
                  <a:pt x="467290" y="461557"/>
                  <a:pt x="457549" y="461909"/>
                  <a:pt x="447668" y="461874"/>
                </a:cubicBezTo>
                <a:cubicBezTo>
                  <a:pt x="437786" y="461838"/>
                  <a:pt x="428045" y="462049"/>
                  <a:pt x="418445" y="462506"/>
                </a:cubicBezTo>
                <a:lnTo>
                  <a:pt x="413949" y="424291"/>
                </a:lnTo>
                <a:cubicBezTo>
                  <a:pt x="405566" y="429607"/>
                  <a:pt x="395779" y="434430"/>
                  <a:pt x="384586" y="438762"/>
                </a:cubicBezTo>
                <a:cubicBezTo>
                  <a:pt x="373393" y="443094"/>
                  <a:pt x="362200" y="445389"/>
                  <a:pt x="351008" y="445646"/>
                </a:cubicBezTo>
                <a:cubicBezTo>
                  <a:pt x="344217" y="445682"/>
                  <a:pt x="337848" y="444487"/>
                  <a:pt x="331901" y="442064"/>
                </a:cubicBezTo>
                <a:cubicBezTo>
                  <a:pt x="325953" y="439640"/>
                  <a:pt x="320708" y="435777"/>
                  <a:pt x="316165" y="430473"/>
                </a:cubicBezTo>
                <a:cubicBezTo>
                  <a:pt x="312032" y="427441"/>
                  <a:pt x="308356" y="423530"/>
                  <a:pt x="305137" y="418742"/>
                </a:cubicBezTo>
                <a:cubicBezTo>
                  <a:pt x="301917" y="413953"/>
                  <a:pt x="298662" y="407936"/>
                  <a:pt x="295372" y="400688"/>
                </a:cubicBezTo>
                <a:cubicBezTo>
                  <a:pt x="291719" y="385761"/>
                  <a:pt x="288769" y="370377"/>
                  <a:pt x="286521" y="354536"/>
                </a:cubicBezTo>
                <a:cubicBezTo>
                  <a:pt x="284273" y="338696"/>
                  <a:pt x="282728" y="322609"/>
                  <a:pt x="281885" y="306277"/>
                </a:cubicBezTo>
                <a:cubicBezTo>
                  <a:pt x="280375" y="277815"/>
                  <a:pt x="279602" y="248616"/>
                  <a:pt x="279567" y="218679"/>
                </a:cubicBezTo>
                <a:cubicBezTo>
                  <a:pt x="279532" y="188742"/>
                  <a:pt x="279180" y="156873"/>
                  <a:pt x="278513" y="123073"/>
                </a:cubicBezTo>
                <a:lnTo>
                  <a:pt x="345950" y="124197"/>
                </a:lnTo>
                <a:cubicBezTo>
                  <a:pt x="347179" y="164694"/>
                  <a:pt x="347531" y="204665"/>
                  <a:pt x="347004" y="244108"/>
                </a:cubicBezTo>
                <a:cubicBezTo>
                  <a:pt x="346477" y="283552"/>
                  <a:pt x="349497" y="322258"/>
                  <a:pt x="356066" y="360226"/>
                </a:cubicBezTo>
                <a:cubicBezTo>
                  <a:pt x="357763" y="368012"/>
                  <a:pt x="362095" y="373655"/>
                  <a:pt x="369061" y="377156"/>
                </a:cubicBezTo>
                <a:cubicBezTo>
                  <a:pt x="376027" y="380656"/>
                  <a:pt x="383872" y="382506"/>
                  <a:pt x="392594" y="382705"/>
                </a:cubicBezTo>
                <a:cubicBezTo>
                  <a:pt x="401433" y="382694"/>
                  <a:pt x="407779" y="380048"/>
                  <a:pt x="411631" y="374767"/>
                </a:cubicBezTo>
                <a:cubicBezTo>
                  <a:pt x="415483" y="369487"/>
                  <a:pt x="417754" y="365015"/>
                  <a:pt x="418445" y="361350"/>
                </a:cubicBezTo>
                <a:lnTo>
                  <a:pt x="412263" y="125321"/>
                </a:lnTo>
                <a:cubicBezTo>
                  <a:pt x="422121" y="124688"/>
                  <a:pt x="431768" y="123986"/>
                  <a:pt x="441205" y="123213"/>
                </a:cubicBezTo>
                <a:cubicBezTo>
                  <a:pt x="450641" y="122441"/>
                  <a:pt x="459727" y="122019"/>
                  <a:pt x="468461" y="121949"/>
                </a:cubicBezTo>
                <a:close/>
                <a:moveTo>
                  <a:pt x="2030246" y="115205"/>
                </a:moveTo>
                <a:cubicBezTo>
                  <a:pt x="2031141" y="115195"/>
                  <a:pt x="2033223" y="115216"/>
                  <a:pt x="2036490" y="115268"/>
                </a:cubicBezTo>
                <a:cubicBezTo>
                  <a:pt x="2039758" y="115320"/>
                  <a:pt x="2046710" y="115465"/>
                  <a:pt x="2057346" y="115705"/>
                </a:cubicBezTo>
                <a:cubicBezTo>
                  <a:pt x="2067982" y="115944"/>
                  <a:pt x="2084800" y="116339"/>
                  <a:pt x="2107799" y="116891"/>
                </a:cubicBezTo>
                <a:cubicBezTo>
                  <a:pt x="2099638" y="162107"/>
                  <a:pt x="2089687" y="206690"/>
                  <a:pt x="2077944" y="250641"/>
                </a:cubicBezTo>
                <a:cubicBezTo>
                  <a:pt x="2066201" y="294592"/>
                  <a:pt x="2054423" y="338052"/>
                  <a:pt x="2042610" y="381019"/>
                </a:cubicBezTo>
                <a:cubicBezTo>
                  <a:pt x="2052562" y="382282"/>
                  <a:pt x="2063316" y="383128"/>
                  <a:pt x="2074871" y="383559"/>
                </a:cubicBezTo>
                <a:cubicBezTo>
                  <a:pt x="2086426" y="383989"/>
                  <a:pt x="2096389" y="384294"/>
                  <a:pt x="2104760" y="384474"/>
                </a:cubicBezTo>
                <a:cubicBezTo>
                  <a:pt x="2113131" y="384655"/>
                  <a:pt x="2117515" y="385002"/>
                  <a:pt x="2117914" y="385515"/>
                </a:cubicBezTo>
                <a:lnTo>
                  <a:pt x="2121286" y="454638"/>
                </a:lnTo>
                <a:cubicBezTo>
                  <a:pt x="2107799" y="455106"/>
                  <a:pt x="2094311" y="455294"/>
                  <a:pt x="2080824" y="455200"/>
                </a:cubicBezTo>
                <a:cubicBezTo>
                  <a:pt x="2067313" y="455177"/>
                  <a:pt x="2053732" y="455083"/>
                  <a:pt x="2040081" y="454919"/>
                </a:cubicBezTo>
                <a:cubicBezTo>
                  <a:pt x="2026430" y="454755"/>
                  <a:pt x="2012848" y="454662"/>
                  <a:pt x="1999338" y="454638"/>
                </a:cubicBezTo>
                <a:cubicBezTo>
                  <a:pt x="1985850" y="454544"/>
                  <a:pt x="1972363" y="454732"/>
                  <a:pt x="1958876" y="455200"/>
                </a:cubicBezTo>
                <a:cubicBezTo>
                  <a:pt x="1968183" y="411600"/>
                  <a:pt x="1978791" y="366455"/>
                  <a:pt x="1990697" y="319764"/>
                </a:cubicBezTo>
                <a:cubicBezTo>
                  <a:pt x="2002604" y="273073"/>
                  <a:pt x="2013914" y="226804"/>
                  <a:pt x="2024627" y="180956"/>
                </a:cubicBezTo>
                <a:cubicBezTo>
                  <a:pt x="2011490" y="180488"/>
                  <a:pt x="1997863" y="180441"/>
                  <a:pt x="1983743" y="180816"/>
                </a:cubicBezTo>
                <a:cubicBezTo>
                  <a:pt x="1969623" y="181190"/>
                  <a:pt x="1954591" y="181425"/>
                  <a:pt x="1938644" y="181518"/>
                </a:cubicBezTo>
                <a:cubicBezTo>
                  <a:pt x="1938914" y="179809"/>
                  <a:pt x="1939078" y="178029"/>
                  <a:pt x="1939136" y="176179"/>
                </a:cubicBezTo>
                <a:cubicBezTo>
                  <a:pt x="1939195" y="174330"/>
                  <a:pt x="1939218" y="172550"/>
                  <a:pt x="1939206" y="170841"/>
                </a:cubicBezTo>
                <a:cubicBezTo>
                  <a:pt x="1939136" y="164928"/>
                  <a:pt x="1938855" y="158910"/>
                  <a:pt x="1938364" y="152787"/>
                </a:cubicBezTo>
                <a:cubicBezTo>
                  <a:pt x="1937872" y="146664"/>
                  <a:pt x="1937591" y="140506"/>
                  <a:pt x="1937521" y="134312"/>
                </a:cubicBezTo>
                <a:cubicBezTo>
                  <a:pt x="1937614" y="129255"/>
                  <a:pt x="1937989" y="124197"/>
                  <a:pt x="1938644" y="119139"/>
                </a:cubicBezTo>
                <a:cubicBezTo>
                  <a:pt x="1952823" y="118729"/>
                  <a:pt x="1967738" y="118003"/>
                  <a:pt x="1983392" y="116961"/>
                </a:cubicBezTo>
                <a:cubicBezTo>
                  <a:pt x="1999045" y="115919"/>
                  <a:pt x="2014663" y="115334"/>
                  <a:pt x="2030246" y="115205"/>
                </a:cubicBezTo>
                <a:close/>
                <a:moveTo>
                  <a:pt x="1372545" y="71371"/>
                </a:moveTo>
                <a:cubicBezTo>
                  <a:pt x="1371117" y="71394"/>
                  <a:pt x="1369618" y="71488"/>
                  <a:pt x="1368049" y="71652"/>
                </a:cubicBezTo>
                <a:cubicBezTo>
                  <a:pt x="1366481" y="71816"/>
                  <a:pt x="1364982" y="71910"/>
                  <a:pt x="1363554" y="71933"/>
                </a:cubicBezTo>
                <a:cubicBezTo>
                  <a:pt x="1355569" y="74087"/>
                  <a:pt x="1348919" y="77506"/>
                  <a:pt x="1343603" y="82189"/>
                </a:cubicBezTo>
                <a:cubicBezTo>
                  <a:pt x="1338288" y="86872"/>
                  <a:pt x="1335010" y="93382"/>
                  <a:pt x="1333769" y="101718"/>
                </a:cubicBezTo>
                <a:cubicBezTo>
                  <a:pt x="1334928" y="148947"/>
                  <a:pt x="1335982" y="194420"/>
                  <a:pt x="1336930" y="238137"/>
                </a:cubicBezTo>
                <a:cubicBezTo>
                  <a:pt x="1337878" y="281854"/>
                  <a:pt x="1340196" y="327046"/>
                  <a:pt x="1343884" y="373714"/>
                </a:cubicBezTo>
                <a:cubicBezTo>
                  <a:pt x="1345535" y="384333"/>
                  <a:pt x="1351366" y="391053"/>
                  <a:pt x="1361376" y="393875"/>
                </a:cubicBezTo>
                <a:cubicBezTo>
                  <a:pt x="1371386" y="396696"/>
                  <a:pt x="1380729" y="397656"/>
                  <a:pt x="1389404" y="396755"/>
                </a:cubicBezTo>
                <a:cubicBezTo>
                  <a:pt x="1399602" y="395572"/>
                  <a:pt x="1406603" y="390772"/>
                  <a:pt x="1410408" y="382354"/>
                </a:cubicBezTo>
                <a:cubicBezTo>
                  <a:pt x="1414213" y="373936"/>
                  <a:pt x="1416016" y="365624"/>
                  <a:pt x="1415817" y="357416"/>
                </a:cubicBezTo>
                <a:cubicBezTo>
                  <a:pt x="1415841" y="349514"/>
                  <a:pt x="1415934" y="341154"/>
                  <a:pt x="1416098" y="332338"/>
                </a:cubicBezTo>
                <a:cubicBezTo>
                  <a:pt x="1416262" y="323522"/>
                  <a:pt x="1416356" y="314460"/>
                  <a:pt x="1416379" y="305153"/>
                </a:cubicBezTo>
                <a:cubicBezTo>
                  <a:pt x="1416403" y="269432"/>
                  <a:pt x="1415794" y="232834"/>
                  <a:pt x="1414553" y="195357"/>
                </a:cubicBezTo>
                <a:cubicBezTo>
                  <a:pt x="1413312" y="157880"/>
                  <a:pt x="1411298" y="124794"/>
                  <a:pt x="1408512" y="96098"/>
                </a:cubicBezTo>
                <a:cubicBezTo>
                  <a:pt x="1407013" y="85971"/>
                  <a:pt x="1402704" y="79250"/>
                  <a:pt x="1395586" y="75937"/>
                </a:cubicBezTo>
                <a:cubicBezTo>
                  <a:pt x="1388468" y="72624"/>
                  <a:pt x="1380787" y="71102"/>
                  <a:pt x="1372545" y="71371"/>
                </a:cubicBezTo>
                <a:close/>
                <a:moveTo>
                  <a:pt x="115245" y="71371"/>
                </a:moveTo>
                <a:cubicBezTo>
                  <a:pt x="113817" y="71394"/>
                  <a:pt x="112318" y="71488"/>
                  <a:pt x="110749" y="71652"/>
                </a:cubicBezTo>
                <a:cubicBezTo>
                  <a:pt x="109180" y="71816"/>
                  <a:pt x="107682" y="71910"/>
                  <a:pt x="106253" y="71933"/>
                </a:cubicBezTo>
                <a:cubicBezTo>
                  <a:pt x="98269" y="74087"/>
                  <a:pt x="91619" y="77506"/>
                  <a:pt x="86303" y="82189"/>
                </a:cubicBezTo>
                <a:cubicBezTo>
                  <a:pt x="80988" y="86872"/>
                  <a:pt x="77710" y="93382"/>
                  <a:pt x="76469" y="101718"/>
                </a:cubicBezTo>
                <a:cubicBezTo>
                  <a:pt x="77628" y="148947"/>
                  <a:pt x="78681" y="194420"/>
                  <a:pt x="79630" y="238137"/>
                </a:cubicBezTo>
                <a:cubicBezTo>
                  <a:pt x="80578" y="281854"/>
                  <a:pt x="82896" y="327046"/>
                  <a:pt x="86584" y="373714"/>
                </a:cubicBezTo>
                <a:cubicBezTo>
                  <a:pt x="88235" y="384333"/>
                  <a:pt x="94066" y="391053"/>
                  <a:pt x="104076" y="393875"/>
                </a:cubicBezTo>
                <a:cubicBezTo>
                  <a:pt x="114086" y="396696"/>
                  <a:pt x="123429" y="397656"/>
                  <a:pt x="132104" y="396755"/>
                </a:cubicBezTo>
                <a:cubicBezTo>
                  <a:pt x="142302" y="395572"/>
                  <a:pt x="149303" y="390772"/>
                  <a:pt x="153108" y="382354"/>
                </a:cubicBezTo>
                <a:cubicBezTo>
                  <a:pt x="156913" y="373936"/>
                  <a:pt x="158716" y="365624"/>
                  <a:pt x="158517" y="357416"/>
                </a:cubicBezTo>
                <a:cubicBezTo>
                  <a:pt x="158540" y="349514"/>
                  <a:pt x="158634" y="341154"/>
                  <a:pt x="158798" y="332338"/>
                </a:cubicBezTo>
                <a:cubicBezTo>
                  <a:pt x="158962" y="323522"/>
                  <a:pt x="159056" y="314460"/>
                  <a:pt x="159079" y="305153"/>
                </a:cubicBezTo>
                <a:cubicBezTo>
                  <a:pt x="159102" y="269432"/>
                  <a:pt x="158494" y="232834"/>
                  <a:pt x="157253" y="195357"/>
                </a:cubicBezTo>
                <a:cubicBezTo>
                  <a:pt x="156012" y="157880"/>
                  <a:pt x="153998" y="124794"/>
                  <a:pt x="151211" y="96098"/>
                </a:cubicBezTo>
                <a:cubicBezTo>
                  <a:pt x="149713" y="85971"/>
                  <a:pt x="145404" y="79250"/>
                  <a:pt x="138286" y="75937"/>
                </a:cubicBezTo>
                <a:cubicBezTo>
                  <a:pt x="131168" y="72624"/>
                  <a:pt x="123487" y="71102"/>
                  <a:pt x="115245" y="71371"/>
                </a:cubicBezTo>
                <a:close/>
                <a:moveTo>
                  <a:pt x="1370859" y="7306"/>
                </a:moveTo>
                <a:cubicBezTo>
                  <a:pt x="1384546" y="7247"/>
                  <a:pt x="1397494" y="8629"/>
                  <a:pt x="1409706" y="11451"/>
                </a:cubicBezTo>
                <a:cubicBezTo>
                  <a:pt x="1421917" y="14272"/>
                  <a:pt x="1432196" y="18885"/>
                  <a:pt x="1440544" y="25289"/>
                </a:cubicBezTo>
                <a:cubicBezTo>
                  <a:pt x="1452100" y="34480"/>
                  <a:pt x="1461021" y="45602"/>
                  <a:pt x="1467308" y="58656"/>
                </a:cubicBezTo>
                <a:cubicBezTo>
                  <a:pt x="1473595" y="71711"/>
                  <a:pt x="1477037" y="85502"/>
                  <a:pt x="1477634" y="100032"/>
                </a:cubicBezTo>
                <a:cubicBezTo>
                  <a:pt x="1478583" y="124841"/>
                  <a:pt x="1479636" y="151792"/>
                  <a:pt x="1480796" y="180886"/>
                </a:cubicBezTo>
                <a:cubicBezTo>
                  <a:pt x="1481955" y="209980"/>
                  <a:pt x="1482587" y="239039"/>
                  <a:pt x="1482692" y="268062"/>
                </a:cubicBezTo>
                <a:cubicBezTo>
                  <a:pt x="1482880" y="302366"/>
                  <a:pt x="1481381" y="333228"/>
                  <a:pt x="1478196" y="360648"/>
                </a:cubicBezTo>
                <a:cubicBezTo>
                  <a:pt x="1475012" y="388067"/>
                  <a:pt x="1469017" y="408533"/>
                  <a:pt x="1460213" y="422044"/>
                </a:cubicBezTo>
                <a:lnTo>
                  <a:pt x="1511353" y="494538"/>
                </a:lnTo>
                <a:lnTo>
                  <a:pt x="1463023" y="535001"/>
                </a:lnTo>
                <a:cubicBezTo>
                  <a:pt x="1453048" y="523293"/>
                  <a:pt x="1443635" y="511304"/>
                  <a:pt x="1434784" y="499034"/>
                </a:cubicBezTo>
                <a:cubicBezTo>
                  <a:pt x="1425933" y="486764"/>
                  <a:pt x="1416801" y="475338"/>
                  <a:pt x="1407387" y="464754"/>
                </a:cubicBezTo>
                <a:cubicBezTo>
                  <a:pt x="1402025" y="464777"/>
                  <a:pt x="1396453" y="464871"/>
                  <a:pt x="1390669" y="465035"/>
                </a:cubicBezTo>
                <a:cubicBezTo>
                  <a:pt x="1384885" y="465199"/>
                  <a:pt x="1379031" y="465292"/>
                  <a:pt x="1373107" y="465316"/>
                </a:cubicBezTo>
                <a:cubicBezTo>
                  <a:pt x="1355534" y="465725"/>
                  <a:pt x="1338838" y="463922"/>
                  <a:pt x="1323021" y="459907"/>
                </a:cubicBezTo>
                <a:cubicBezTo>
                  <a:pt x="1307204" y="455891"/>
                  <a:pt x="1294864" y="447204"/>
                  <a:pt x="1286001" y="433845"/>
                </a:cubicBezTo>
                <a:cubicBezTo>
                  <a:pt x="1278303" y="420750"/>
                  <a:pt x="1272781" y="402357"/>
                  <a:pt x="1269433" y="378667"/>
                </a:cubicBezTo>
                <a:cubicBezTo>
                  <a:pt x="1266086" y="354978"/>
                  <a:pt x="1263893" y="329259"/>
                  <a:pt x="1262856" y="301510"/>
                </a:cubicBezTo>
                <a:cubicBezTo>
                  <a:pt x="1261819" y="273762"/>
                  <a:pt x="1260917" y="247252"/>
                  <a:pt x="1260150" y="221980"/>
                </a:cubicBezTo>
                <a:cubicBezTo>
                  <a:pt x="1259787" y="208926"/>
                  <a:pt x="1259249" y="194994"/>
                  <a:pt x="1258534" y="180184"/>
                </a:cubicBezTo>
                <a:cubicBezTo>
                  <a:pt x="1257820" y="165373"/>
                  <a:pt x="1257422" y="150457"/>
                  <a:pt x="1257340" y="135436"/>
                </a:cubicBezTo>
                <a:cubicBezTo>
                  <a:pt x="1256966" y="109843"/>
                  <a:pt x="1259260" y="86708"/>
                  <a:pt x="1264224" y="66032"/>
                </a:cubicBezTo>
                <a:cubicBezTo>
                  <a:pt x="1269189" y="45356"/>
                  <a:pt x="1279070" y="30651"/>
                  <a:pt x="1293869" y="21917"/>
                </a:cubicBezTo>
                <a:cubicBezTo>
                  <a:pt x="1301537" y="17866"/>
                  <a:pt x="1312332" y="14448"/>
                  <a:pt x="1326252" y="11661"/>
                </a:cubicBezTo>
                <a:cubicBezTo>
                  <a:pt x="1340173" y="8875"/>
                  <a:pt x="1355042" y="7423"/>
                  <a:pt x="1370859" y="7306"/>
                </a:cubicBezTo>
                <a:close/>
                <a:moveTo>
                  <a:pt x="113559" y="7306"/>
                </a:moveTo>
                <a:cubicBezTo>
                  <a:pt x="127246" y="7247"/>
                  <a:pt x="140194" y="8629"/>
                  <a:pt x="152406" y="11451"/>
                </a:cubicBezTo>
                <a:cubicBezTo>
                  <a:pt x="164617" y="14272"/>
                  <a:pt x="174896" y="18885"/>
                  <a:pt x="183244" y="25289"/>
                </a:cubicBezTo>
                <a:cubicBezTo>
                  <a:pt x="194800" y="34480"/>
                  <a:pt x="203721" y="45602"/>
                  <a:pt x="210008" y="58656"/>
                </a:cubicBezTo>
                <a:cubicBezTo>
                  <a:pt x="216295" y="71711"/>
                  <a:pt x="219737" y="85502"/>
                  <a:pt x="220334" y="100032"/>
                </a:cubicBezTo>
                <a:cubicBezTo>
                  <a:pt x="221283" y="124841"/>
                  <a:pt x="222336" y="151792"/>
                  <a:pt x="223495" y="180886"/>
                </a:cubicBezTo>
                <a:cubicBezTo>
                  <a:pt x="224655" y="209980"/>
                  <a:pt x="225287" y="239039"/>
                  <a:pt x="225392" y="268062"/>
                </a:cubicBezTo>
                <a:cubicBezTo>
                  <a:pt x="225579" y="302366"/>
                  <a:pt x="224081" y="333228"/>
                  <a:pt x="220896" y="360648"/>
                </a:cubicBezTo>
                <a:cubicBezTo>
                  <a:pt x="217712" y="388067"/>
                  <a:pt x="211717" y="408533"/>
                  <a:pt x="202913" y="422044"/>
                </a:cubicBezTo>
                <a:lnTo>
                  <a:pt x="254053" y="494538"/>
                </a:lnTo>
                <a:lnTo>
                  <a:pt x="205723" y="535001"/>
                </a:lnTo>
                <a:cubicBezTo>
                  <a:pt x="195748" y="523293"/>
                  <a:pt x="186335" y="511304"/>
                  <a:pt x="177484" y="499034"/>
                </a:cubicBezTo>
                <a:cubicBezTo>
                  <a:pt x="168633" y="486764"/>
                  <a:pt x="159501" y="475338"/>
                  <a:pt x="150087" y="464754"/>
                </a:cubicBezTo>
                <a:cubicBezTo>
                  <a:pt x="144725" y="464777"/>
                  <a:pt x="139152" y="464871"/>
                  <a:pt x="133369" y="465035"/>
                </a:cubicBezTo>
                <a:cubicBezTo>
                  <a:pt x="127585" y="465199"/>
                  <a:pt x="121731" y="465292"/>
                  <a:pt x="115807" y="465316"/>
                </a:cubicBezTo>
                <a:cubicBezTo>
                  <a:pt x="98234" y="465725"/>
                  <a:pt x="81538" y="463922"/>
                  <a:pt x="65721" y="459907"/>
                </a:cubicBezTo>
                <a:cubicBezTo>
                  <a:pt x="49904" y="455891"/>
                  <a:pt x="37564" y="447204"/>
                  <a:pt x="28701" y="433845"/>
                </a:cubicBezTo>
                <a:cubicBezTo>
                  <a:pt x="21003" y="420750"/>
                  <a:pt x="15481" y="402357"/>
                  <a:pt x="12133" y="378667"/>
                </a:cubicBezTo>
                <a:cubicBezTo>
                  <a:pt x="8785" y="354978"/>
                  <a:pt x="6593" y="329259"/>
                  <a:pt x="5556" y="301510"/>
                </a:cubicBezTo>
                <a:cubicBezTo>
                  <a:pt x="4519" y="273762"/>
                  <a:pt x="3617" y="247252"/>
                  <a:pt x="2850" y="221980"/>
                </a:cubicBezTo>
                <a:cubicBezTo>
                  <a:pt x="2487" y="208926"/>
                  <a:pt x="1948" y="194994"/>
                  <a:pt x="1234" y="180184"/>
                </a:cubicBezTo>
                <a:cubicBezTo>
                  <a:pt x="520" y="165373"/>
                  <a:pt x="122" y="150457"/>
                  <a:pt x="40" y="135436"/>
                </a:cubicBezTo>
                <a:cubicBezTo>
                  <a:pt x="-335" y="109843"/>
                  <a:pt x="1960" y="86708"/>
                  <a:pt x="6924" y="66032"/>
                </a:cubicBezTo>
                <a:cubicBezTo>
                  <a:pt x="11888" y="45356"/>
                  <a:pt x="21770" y="30651"/>
                  <a:pt x="36568" y="21917"/>
                </a:cubicBezTo>
                <a:cubicBezTo>
                  <a:pt x="44237" y="17866"/>
                  <a:pt x="55032" y="14448"/>
                  <a:pt x="68952" y="11661"/>
                </a:cubicBezTo>
                <a:cubicBezTo>
                  <a:pt x="82873" y="8875"/>
                  <a:pt x="97742" y="7423"/>
                  <a:pt x="113559" y="7306"/>
                </a:cubicBezTo>
                <a:close/>
                <a:moveTo>
                  <a:pt x="1832888" y="5058"/>
                </a:moveTo>
                <a:cubicBezTo>
                  <a:pt x="1840065" y="5070"/>
                  <a:pt x="1846786" y="6592"/>
                  <a:pt x="1853049" y="9624"/>
                </a:cubicBezTo>
                <a:cubicBezTo>
                  <a:pt x="1859313" y="12656"/>
                  <a:pt x="1864207" y="17129"/>
                  <a:pt x="1867731" y="23041"/>
                </a:cubicBezTo>
                <a:cubicBezTo>
                  <a:pt x="1871103" y="29317"/>
                  <a:pt x="1872789" y="35311"/>
                  <a:pt x="1872789" y="41024"/>
                </a:cubicBezTo>
                <a:cubicBezTo>
                  <a:pt x="1872683" y="46632"/>
                  <a:pt x="1871489" y="51995"/>
                  <a:pt x="1869206" y="57111"/>
                </a:cubicBezTo>
                <a:cubicBezTo>
                  <a:pt x="1866923" y="62227"/>
                  <a:pt x="1864183" y="67168"/>
                  <a:pt x="1860987" y="71933"/>
                </a:cubicBezTo>
                <a:cubicBezTo>
                  <a:pt x="1858119" y="74766"/>
                  <a:pt x="1854724" y="76967"/>
                  <a:pt x="1850801" y="78536"/>
                </a:cubicBezTo>
                <a:cubicBezTo>
                  <a:pt x="1846879" y="80105"/>
                  <a:pt x="1842782" y="80901"/>
                  <a:pt x="1838508" y="80925"/>
                </a:cubicBezTo>
                <a:cubicBezTo>
                  <a:pt x="1835382" y="80925"/>
                  <a:pt x="1832221" y="80503"/>
                  <a:pt x="1829025" y="79660"/>
                </a:cubicBezTo>
                <a:cubicBezTo>
                  <a:pt x="1825829" y="78817"/>
                  <a:pt x="1822808" y="77553"/>
                  <a:pt x="1819963" y="75867"/>
                </a:cubicBezTo>
                <a:cubicBezTo>
                  <a:pt x="1812880" y="71594"/>
                  <a:pt x="1807377" y="66372"/>
                  <a:pt x="1803455" y="60202"/>
                </a:cubicBezTo>
                <a:cubicBezTo>
                  <a:pt x="1799533" y="54032"/>
                  <a:pt x="1797543" y="47265"/>
                  <a:pt x="1797484" y="39900"/>
                </a:cubicBezTo>
                <a:cubicBezTo>
                  <a:pt x="1797484" y="35967"/>
                  <a:pt x="1798046" y="32033"/>
                  <a:pt x="1799170" y="28099"/>
                </a:cubicBezTo>
                <a:cubicBezTo>
                  <a:pt x="1801874" y="20009"/>
                  <a:pt x="1806300" y="14132"/>
                  <a:pt x="1812446" y="10467"/>
                </a:cubicBezTo>
                <a:cubicBezTo>
                  <a:pt x="1818593" y="6803"/>
                  <a:pt x="1825407" y="4999"/>
                  <a:pt x="1832888" y="5058"/>
                </a:cubicBezTo>
                <a:close/>
                <a:moveTo>
                  <a:pt x="575588" y="5058"/>
                </a:moveTo>
                <a:cubicBezTo>
                  <a:pt x="582765" y="5070"/>
                  <a:pt x="589485" y="6592"/>
                  <a:pt x="595749" y="9624"/>
                </a:cubicBezTo>
                <a:cubicBezTo>
                  <a:pt x="602013" y="12656"/>
                  <a:pt x="606907" y="17129"/>
                  <a:pt x="610431" y="23041"/>
                </a:cubicBezTo>
                <a:cubicBezTo>
                  <a:pt x="613803" y="29317"/>
                  <a:pt x="615488" y="35311"/>
                  <a:pt x="615488" y="41024"/>
                </a:cubicBezTo>
                <a:cubicBezTo>
                  <a:pt x="615383" y="46632"/>
                  <a:pt x="614189" y="51995"/>
                  <a:pt x="611906" y="57111"/>
                </a:cubicBezTo>
                <a:cubicBezTo>
                  <a:pt x="609623" y="62227"/>
                  <a:pt x="606883" y="67168"/>
                  <a:pt x="603687" y="71933"/>
                </a:cubicBezTo>
                <a:cubicBezTo>
                  <a:pt x="600819" y="74766"/>
                  <a:pt x="597423" y="76967"/>
                  <a:pt x="593501" y="78536"/>
                </a:cubicBezTo>
                <a:cubicBezTo>
                  <a:pt x="589579" y="80105"/>
                  <a:pt x="585481" y="80901"/>
                  <a:pt x="581208" y="80925"/>
                </a:cubicBezTo>
                <a:cubicBezTo>
                  <a:pt x="578082" y="80925"/>
                  <a:pt x="574921" y="80503"/>
                  <a:pt x="571725" y="79660"/>
                </a:cubicBezTo>
                <a:cubicBezTo>
                  <a:pt x="568528" y="78817"/>
                  <a:pt x="565508" y="77553"/>
                  <a:pt x="562663" y="75867"/>
                </a:cubicBezTo>
                <a:cubicBezTo>
                  <a:pt x="555580" y="71594"/>
                  <a:pt x="550077" y="66372"/>
                  <a:pt x="546155" y="60202"/>
                </a:cubicBezTo>
                <a:cubicBezTo>
                  <a:pt x="542233" y="54032"/>
                  <a:pt x="540242" y="47265"/>
                  <a:pt x="540184" y="39900"/>
                </a:cubicBezTo>
                <a:cubicBezTo>
                  <a:pt x="540184" y="35967"/>
                  <a:pt x="540746" y="32033"/>
                  <a:pt x="541870" y="28099"/>
                </a:cubicBezTo>
                <a:cubicBezTo>
                  <a:pt x="544574" y="20009"/>
                  <a:pt x="549000" y="14132"/>
                  <a:pt x="555146" y="10467"/>
                </a:cubicBezTo>
                <a:cubicBezTo>
                  <a:pt x="561293" y="6803"/>
                  <a:pt x="568107" y="4999"/>
                  <a:pt x="575588" y="5058"/>
                </a:cubicBezTo>
                <a:close/>
                <a:moveTo>
                  <a:pt x="2168397" y="1686"/>
                </a:moveTo>
                <a:cubicBezTo>
                  <a:pt x="2180433" y="1628"/>
                  <a:pt x="2191906" y="1745"/>
                  <a:pt x="2202818" y="2037"/>
                </a:cubicBezTo>
                <a:cubicBezTo>
                  <a:pt x="2213729" y="2330"/>
                  <a:pt x="2224360" y="3150"/>
                  <a:pt x="2234710" y="4496"/>
                </a:cubicBezTo>
                <a:cubicBezTo>
                  <a:pt x="2235834" y="30745"/>
                  <a:pt x="2236677" y="62965"/>
                  <a:pt x="2237239" y="101156"/>
                </a:cubicBezTo>
                <a:cubicBezTo>
                  <a:pt x="2237801" y="139347"/>
                  <a:pt x="2238082" y="179434"/>
                  <a:pt x="2238082" y="221418"/>
                </a:cubicBezTo>
                <a:cubicBezTo>
                  <a:pt x="2238094" y="240022"/>
                  <a:pt x="2238070" y="258450"/>
                  <a:pt x="2238011" y="276703"/>
                </a:cubicBezTo>
                <a:cubicBezTo>
                  <a:pt x="2237953" y="294955"/>
                  <a:pt x="2237789" y="312681"/>
                  <a:pt x="2237520" y="329880"/>
                </a:cubicBezTo>
                <a:lnTo>
                  <a:pt x="2173455" y="334937"/>
                </a:lnTo>
                <a:cubicBezTo>
                  <a:pt x="2173349" y="303022"/>
                  <a:pt x="2172717" y="270896"/>
                  <a:pt x="2171558" y="238559"/>
                </a:cubicBezTo>
                <a:cubicBezTo>
                  <a:pt x="2170399" y="206222"/>
                  <a:pt x="2169345" y="172971"/>
                  <a:pt x="2168397" y="138808"/>
                </a:cubicBezTo>
                <a:close/>
                <a:moveTo>
                  <a:pt x="919107" y="0"/>
                </a:moveTo>
                <a:cubicBezTo>
                  <a:pt x="921648" y="31916"/>
                  <a:pt x="924575" y="70083"/>
                  <a:pt x="927888" y="114503"/>
                </a:cubicBezTo>
                <a:cubicBezTo>
                  <a:pt x="931202" y="158922"/>
                  <a:pt x="933145" y="205238"/>
                  <a:pt x="933719" y="253451"/>
                </a:cubicBezTo>
                <a:cubicBezTo>
                  <a:pt x="944104" y="232506"/>
                  <a:pt x="955367" y="211034"/>
                  <a:pt x="967508" y="189035"/>
                </a:cubicBezTo>
                <a:cubicBezTo>
                  <a:pt x="979649" y="167036"/>
                  <a:pt x="992738" y="145423"/>
                  <a:pt x="1006776" y="124197"/>
                </a:cubicBezTo>
                <a:cubicBezTo>
                  <a:pt x="1014585" y="128142"/>
                  <a:pt x="1022288" y="132896"/>
                  <a:pt x="1029887" y="138457"/>
                </a:cubicBezTo>
                <a:cubicBezTo>
                  <a:pt x="1037485" y="144018"/>
                  <a:pt x="1045329" y="150317"/>
                  <a:pt x="1053419" y="157353"/>
                </a:cubicBezTo>
                <a:cubicBezTo>
                  <a:pt x="1045142" y="172491"/>
                  <a:pt x="1036970" y="188999"/>
                  <a:pt x="1028903" y="206877"/>
                </a:cubicBezTo>
                <a:cubicBezTo>
                  <a:pt x="1020837" y="224755"/>
                  <a:pt x="1011962" y="242528"/>
                  <a:pt x="1002280" y="260195"/>
                </a:cubicBezTo>
                <a:cubicBezTo>
                  <a:pt x="1013063" y="287006"/>
                  <a:pt x="1025918" y="314730"/>
                  <a:pt x="1040845" y="343367"/>
                </a:cubicBezTo>
                <a:cubicBezTo>
                  <a:pt x="1055773" y="372004"/>
                  <a:pt x="1070454" y="402538"/>
                  <a:pt x="1084890" y="434969"/>
                </a:cubicBezTo>
                <a:cubicBezTo>
                  <a:pt x="1077292" y="439277"/>
                  <a:pt x="1069026" y="444148"/>
                  <a:pt x="1060093" y="449580"/>
                </a:cubicBezTo>
                <a:cubicBezTo>
                  <a:pt x="1051160" y="455013"/>
                  <a:pt x="1041630" y="460445"/>
                  <a:pt x="1031502" y="465878"/>
                </a:cubicBezTo>
                <a:cubicBezTo>
                  <a:pt x="1017137" y="441443"/>
                  <a:pt x="1004141" y="416131"/>
                  <a:pt x="992515" y="389941"/>
                </a:cubicBezTo>
                <a:cubicBezTo>
                  <a:pt x="980890" y="363750"/>
                  <a:pt x="970844" y="338298"/>
                  <a:pt x="962379" y="313582"/>
                </a:cubicBezTo>
                <a:cubicBezTo>
                  <a:pt x="956327" y="321040"/>
                  <a:pt x="951433" y="327901"/>
                  <a:pt x="947698" y="334165"/>
                </a:cubicBezTo>
                <a:cubicBezTo>
                  <a:pt x="943963" y="340428"/>
                  <a:pt x="938929" y="346868"/>
                  <a:pt x="932595" y="353483"/>
                </a:cubicBezTo>
                <a:cubicBezTo>
                  <a:pt x="932033" y="368738"/>
                  <a:pt x="931892" y="385433"/>
                  <a:pt x="932173" y="403569"/>
                </a:cubicBezTo>
                <a:cubicBezTo>
                  <a:pt x="932454" y="421704"/>
                  <a:pt x="933157" y="439102"/>
                  <a:pt x="934281" y="455762"/>
                </a:cubicBezTo>
                <a:lnTo>
                  <a:pt x="870215" y="455762"/>
                </a:lnTo>
                <a:lnTo>
                  <a:pt x="859538" y="13488"/>
                </a:lnTo>
                <a:cubicBezTo>
                  <a:pt x="869677" y="11731"/>
                  <a:pt x="879746" y="9624"/>
                  <a:pt x="889744" y="7165"/>
                </a:cubicBezTo>
                <a:cubicBezTo>
                  <a:pt x="899743" y="4707"/>
                  <a:pt x="909530" y="2318"/>
                  <a:pt x="919107" y="0"/>
                </a:cubicBezTo>
                <a:close/>
              </a:path>
            </a:pathLst>
          </a:custGeom>
          <a:solidFill>
            <a:srgbClr val="491A6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R="0" algn="l" rtl="0"/>
            <a:endParaRPr lang="en-US" sz="4400" b="0" i="0" u="none" strike="noStrike" dirty="0">
              <a:solidFill>
                <a:srgbClr val="491A66"/>
              </a:solidFill>
              <a:latin typeface="Arial" panose="020B0604020202020204" pitchFamily="34" charset="0"/>
            </a:endParaRPr>
          </a:p>
        </p:txBody>
      </p:sp>
      <p:sp>
        <p:nvSpPr>
          <p:cNvPr id="4" name="Content Placeholder 3" hidden="1">
            <a:extLst>
              <a:ext uri="{FF2B5EF4-FFF2-40B4-BE49-F238E27FC236}">
                <a16:creationId xmlns:a16="http://schemas.microsoft.com/office/drawing/2014/main" id="{C87C2128-18BF-4731-833C-13A6F6EB9B21}"/>
              </a:ext>
            </a:extLst>
          </p:cNvPr>
          <p:cNvSpPr>
            <a:spLocks noGrp="1"/>
          </p:cNvSpPr>
          <p:nvPr>
            <p:ph idx="1"/>
          </p:nvPr>
        </p:nvSpPr>
        <p:spPr/>
        <p:txBody>
          <a:bodyPr/>
          <a:lstStyle/>
          <a:p>
            <a:endParaRPr lang="en-AU"/>
          </a:p>
        </p:txBody>
      </p:sp>
      <p:sp>
        <p:nvSpPr>
          <p:cNvPr id="2" name="Title 1" hidden="1">
            <a:extLst>
              <a:ext uri="{FF2B5EF4-FFF2-40B4-BE49-F238E27FC236}">
                <a16:creationId xmlns:a16="http://schemas.microsoft.com/office/drawing/2014/main" id="{9976581D-C306-41F3-B873-B27980389441}"/>
              </a:ext>
            </a:extLst>
          </p:cNvPr>
          <p:cNvSpPr>
            <a:spLocks noGrp="1"/>
          </p:cNvSpPr>
          <p:nvPr>
            <p:ph type="title"/>
          </p:nvPr>
        </p:nvSpPr>
        <p:spPr/>
        <p:txBody>
          <a:bodyPr/>
          <a:lstStyle/>
          <a:p>
            <a:r>
              <a:rPr lang="en-AU" dirty="0"/>
              <a:t>Text: Quick Quiz! 1</a:t>
            </a:r>
          </a:p>
        </p:txBody>
      </p:sp>
    </p:spTree>
    <p:extLst>
      <p:ext uri="{BB962C8B-B14F-4D97-AF65-F5344CB8AC3E}">
        <p14:creationId xmlns:p14="http://schemas.microsoft.com/office/powerpoint/2010/main" val="54445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title="yellow text box container">
            <a:extLst>
              <a:ext uri="{FF2B5EF4-FFF2-40B4-BE49-F238E27FC236}">
                <a16:creationId xmlns:a16="http://schemas.microsoft.com/office/drawing/2014/main" id="{3AC36F8E-8264-4009-B6F2-A59276E9D11A}"/>
              </a:ext>
            </a:extLst>
          </p:cNvPr>
          <p:cNvSpPr/>
          <p:nvPr/>
        </p:nvSpPr>
        <p:spPr>
          <a:xfrm>
            <a:off x="1200622" y="3083445"/>
            <a:ext cx="15886755" cy="5356220"/>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title="background graphic element">
            <a:extLst>
              <a:ext uri="{FF2B5EF4-FFF2-40B4-BE49-F238E27FC236}">
                <a16:creationId xmlns:a16="http://schemas.microsoft.com/office/drawing/2014/main" id="{C4D6219A-832E-4832-88CB-8CA601D2C045}"/>
              </a:ext>
            </a:extLst>
          </p:cNvPr>
          <p:cNvGrpSpPr/>
          <p:nvPr/>
        </p:nvGrpSpPr>
        <p:grpSpPr>
          <a:xfrm rot="10800000">
            <a:off x="-2069357" y="4912682"/>
            <a:ext cx="22213039" cy="6767488"/>
            <a:chOff x="-899191" y="5264926"/>
            <a:chExt cx="20541762" cy="6258312"/>
          </a:xfrm>
        </p:grpSpPr>
        <p:pic>
          <p:nvPicPr>
            <p:cNvPr id="12" name="Picture 11" descr="Background pattern&#10;&#10;Description automatically generated">
              <a:extLst>
                <a:ext uri="{FF2B5EF4-FFF2-40B4-BE49-F238E27FC236}">
                  <a16:creationId xmlns:a16="http://schemas.microsoft.com/office/drawing/2014/main" id="{49248FB6-91BD-4FD1-BFA9-709179B6AA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13" name="Picture 12" descr="Background pattern&#10;&#10;Description automatically generated">
              <a:extLst>
                <a:ext uri="{FF2B5EF4-FFF2-40B4-BE49-F238E27FC236}">
                  <a16:creationId xmlns:a16="http://schemas.microsoft.com/office/drawing/2014/main" id="{8E070EBD-1E5C-4DF4-82D2-5091D3CB13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6505" y="5264927"/>
              <a:ext cx="7450370" cy="6258311"/>
            </a:xfrm>
            <a:prstGeom prst="rect">
              <a:avLst/>
            </a:prstGeom>
          </p:spPr>
        </p:pic>
        <p:pic>
          <p:nvPicPr>
            <p:cNvPr id="14" name="Picture 13" descr="Background pattern&#10;&#10;Description automatically generated">
              <a:extLst>
                <a:ext uri="{FF2B5EF4-FFF2-40B4-BE49-F238E27FC236}">
                  <a16:creationId xmlns:a16="http://schemas.microsoft.com/office/drawing/2014/main" id="{E91B5841-F05D-4139-861F-DC9DEC1AE4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pic>
        <p:nvPicPr>
          <p:cNvPr id="7" name="Picture 6" title="IMage of hot water and hot rocks ">
            <a:extLst>
              <a:ext uri="{FF2B5EF4-FFF2-40B4-BE49-F238E27FC236}">
                <a16:creationId xmlns:a16="http://schemas.microsoft.com/office/drawing/2014/main" id="{0633BE6C-CFE3-4D2C-A94B-440AE7DB584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656485" y="1311174"/>
            <a:ext cx="6770089" cy="6720718"/>
          </a:xfrm>
          <a:prstGeom prst="rect">
            <a:avLst/>
          </a:prstGeom>
        </p:spPr>
      </p:pic>
      <p:sp>
        <p:nvSpPr>
          <p:cNvPr id="8" name="TextBox 7">
            <a:extLst>
              <a:ext uri="{FF2B5EF4-FFF2-40B4-BE49-F238E27FC236}">
                <a16:creationId xmlns:a16="http://schemas.microsoft.com/office/drawing/2014/main" id="{CB0C3B8E-188F-410C-94D4-819A06B366E5}"/>
              </a:ext>
            </a:extLst>
          </p:cNvPr>
          <p:cNvSpPr txBox="1"/>
          <p:nvPr/>
        </p:nvSpPr>
        <p:spPr>
          <a:xfrm>
            <a:off x="1427117" y="4691703"/>
            <a:ext cx="7352445" cy="3170099"/>
          </a:xfrm>
          <a:prstGeom prst="rect">
            <a:avLst/>
          </a:prstGeom>
          <a:noFill/>
        </p:spPr>
        <p:txBody>
          <a:bodyPr wrap="square" rtlCol="0">
            <a:spAutoFit/>
          </a:bodyPr>
          <a:lstStyle/>
          <a:p>
            <a:r>
              <a:rPr lang="en-US" sz="2000" b="0" i="0" u="none" strike="noStrike" dirty="0">
                <a:solidFill>
                  <a:srgbClr val="000000"/>
                </a:solidFill>
                <a:latin typeface="Arial" panose="020B0604020202020204" pitchFamily="34" charset="0"/>
              </a:rPr>
              <a:t>Indonesia, the Philippines and New Zealand are some of the world’s biggest producers of geothermal energy.</a:t>
            </a:r>
          </a:p>
          <a:p>
            <a:endParaRPr lang="en-US" sz="2000" b="0" i="0" u="none" strike="noStrike" dirty="0">
              <a:solidFill>
                <a:srgbClr val="000000"/>
              </a:solidFill>
              <a:latin typeface="Arial" panose="020B0604020202020204" pitchFamily="34" charset="0"/>
            </a:endParaRPr>
          </a:p>
          <a:p>
            <a:r>
              <a:rPr lang="en-US" sz="2000" b="0" i="0" u="none" strike="noStrike" dirty="0">
                <a:solidFill>
                  <a:srgbClr val="000000"/>
                </a:solidFill>
                <a:latin typeface="Arial" panose="020B0604020202020204" pitchFamily="34" charset="0"/>
              </a:rPr>
              <a:t>They are all located in our region, the Asia-Pacific.</a:t>
            </a:r>
          </a:p>
          <a:p>
            <a:r>
              <a:rPr lang="en-US" sz="2000" b="0" i="0" u="none" strike="noStrike" dirty="0">
                <a:solidFill>
                  <a:srgbClr val="000000"/>
                </a:solidFill>
                <a:latin typeface="Arial" panose="020B0604020202020204" pitchFamily="34" charset="0"/>
              </a:rPr>
              <a:t>Can you find them on a map?</a:t>
            </a:r>
          </a:p>
          <a:p>
            <a:endParaRPr lang="en-US" sz="2000" b="0" i="0" u="none" strike="noStrike" dirty="0">
              <a:solidFill>
                <a:srgbClr val="000000"/>
              </a:solidFill>
              <a:latin typeface="Arial" panose="020B0604020202020204" pitchFamily="34" charset="0"/>
            </a:endParaRPr>
          </a:p>
          <a:p>
            <a:r>
              <a:rPr lang="en-US" sz="2000" b="0" i="0" u="none" strike="noStrike" dirty="0">
                <a:solidFill>
                  <a:srgbClr val="000000"/>
                </a:solidFill>
                <a:latin typeface="Arial" panose="020B0604020202020204" pitchFamily="34" charset="0"/>
              </a:rPr>
              <a:t>All three countries are located in an area called the ‘Ring of Fire’, which borders the Pacific Ocean. There are lots of natural geothermal features in the ‘Ring of Fire’, such as volcanoes, hot springs and geysers.</a:t>
            </a:r>
          </a:p>
        </p:txBody>
      </p:sp>
      <p:sp>
        <p:nvSpPr>
          <p:cNvPr id="16" name="Freeform: Shape 15" title="Text: All of the above">
            <a:extLst>
              <a:ext uri="{FF2B5EF4-FFF2-40B4-BE49-F238E27FC236}">
                <a16:creationId xmlns:a16="http://schemas.microsoft.com/office/drawing/2014/main" id="{7B4198F1-A4EF-4CF8-847A-E28368FACD96}"/>
              </a:ext>
            </a:extLst>
          </p:cNvPr>
          <p:cNvSpPr/>
          <p:nvPr/>
        </p:nvSpPr>
        <p:spPr>
          <a:xfrm>
            <a:off x="3416244" y="3787019"/>
            <a:ext cx="3485247" cy="442227"/>
          </a:xfrm>
          <a:custGeom>
            <a:avLst/>
            <a:gdLst/>
            <a:ahLst/>
            <a:cxnLst/>
            <a:rect l="l" t="t" r="r" b="b"/>
            <a:pathLst>
              <a:path w="3485247" h="442227">
                <a:moveTo>
                  <a:pt x="2576056" y="304915"/>
                </a:moveTo>
                <a:cubicBezTo>
                  <a:pt x="2567011" y="304946"/>
                  <a:pt x="2560364" y="305388"/>
                  <a:pt x="2556115" y="306240"/>
                </a:cubicBezTo>
                <a:cubicBezTo>
                  <a:pt x="2551866" y="307092"/>
                  <a:pt x="2548248" y="308165"/>
                  <a:pt x="2545262" y="309458"/>
                </a:cubicBezTo>
                <a:cubicBezTo>
                  <a:pt x="2540908" y="311141"/>
                  <a:pt x="2536238" y="314086"/>
                  <a:pt x="2531253" y="318293"/>
                </a:cubicBezTo>
                <a:cubicBezTo>
                  <a:pt x="2526268" y="322499"/>
                  <a:pt x="2522860" y="328473"/>
                  <a:pt x="2521030" y="336214"/>
                </a:cubicBezTo>
                <a:cubicBezTo>
                  <a:pt x="2520483" y="347699"/>
                  <a:pt x="2521956" y="355902"/>
                  <a:pt x="2525447" y="360824"/>
                </a:cubicBezTo>
                <a:cubicBezTo>
                  <a:pt x="2528939" y="365746"/>
                  <a:pt x="2536217" y="368144"/>
                  <a:pt x="2547281" y="368018"/>
                </a:cubicBezTo>
                <a:cubicBezTo>
                  <a:pt x="2556334" y="366996"/>
                  <a:pt x="2563582" y="365057"/>
                  <a:pt x="2569026" y="362203"/>
                </a:cubicBezTo>
                <a:cubicBezTo>
                  <a:pt x="2574470" y="359349"/>
                  <a:pt x="2578315" y="353633"/>
                  <a:pt x="2580562" y="345058"/>
                </a:cubicBezTo>
                <a:cubicBezTo>
                  <a:pt x="2582809" y="336482"/>
                  <a:pt x="2583663" y="323101"/>
                  <a:pt x="2583124" y="304915"/>
                </a:cubicBezTo>
                <a:close/>
                <a:moveTo>
                  <a:pt x="2783453" y="185776"/>
                </a:moveTo>
                <a:cubicBezTo>
                  <a:pt x="2778468" y="185829"/>
                  <a:pt x="2773546" y="186986"/>
                  <a:pt x="2768687" y="189247"/>
                </a:cubicBezTo>
                <a:cubicBezTo>
                  <a:pt x="2763828" y="191508"/>
                  <a:pt x="2760168" y="194558"/>
                  <a:pt x="2757707" y="198397"/>
                </a:cubicBezTo>
                <a:cubicBezTo>
                  <a:pt x="2758917" y="227571"/>
                  <a:pt x="2759401" y="254033"/>
                  <a:pt x="2759159" y="277780"/>
                </a:cubicBezTo>
                <a:cubicBezTo>
                  <a:pt x="2758917" y="301528"/>
                  <a:pt x="2759779" y="323194"/>
                  <a:pt x="2761746" y="342777"/>
                </a:cubicBezTo>
                <a:cubicBezTo>
                  <a:pt x="2765385" y="343607"/>
                  <a:pt x="2769592" y="344470"/>
                  <a:pt x="2774367" y="345364"/>
                </a:cubicBezTo>
                <a:cubicBezTo>
                  <a:pt x="2779141" y="346258"/>
                  <a:pt x="2783853" y="346742"/>
                  <a:pt x="2788501" y="346815"/>
                </a:cubicBezTo>
                <a:cubicBezTo>
                  <a:pt x="2793413" y="346910"/>
                  <a:pt x="2797599" y="346090"/>
                  <a:pt x="2801059" y="344354"/>
                </a:cubicBezTo>
                <a:cubicBezTo>
                  <a:pt x="2804519" y="342619"/>
                  <a:pt x="2806560" y="339401"/>
                  <a:pt x="2807180" y="334699"/>
                </a:cubicBezTo>
                <a:cubicBezTo>
                  <a:pt x="2807604" y="330592"/>
                  <a:pt x="2807934" y="320296"/>
                  <a:pt x="2808171" y="303812"/>
                </a:cubicBezTo>
                <a:cubicBezTo>
                  <a:pt x="2808408" y="287327"/>
                  <a:pt x="2808028" y="269103"/>
                  <a:pt x="2807031" y="249141"/>
                </a:cubicBezTo>
                <a:cubicBezTo>
                  <a:pt x="2806034" y="229179"/>
                  <a:pt x="2803896" y="211927"/>
                  <a:pt x="2800617" y="197387"/>
                </a:cubicBezTo>
                <a:cubicBezTo>
                  <a:pt x="2799524" y="193369"/>
                  <a:pt x="2797420" y="190425"/>
                  <a:pt x="2794307" y="188553"/>
                </a:cubicBezTo>
                <a:cubicBezTo>
                  <a:pt x="2791194" y="186681"/>
                  <a:pt x="2787576" y="185755"/>
                  <a:pt x="2783453" y="185776"/>
                </a:cubicBezTo>
                <a:close/>
                <a:moveTo>
                  <a:pt x="84344" y="182242"/>
                </a:moveTo>
                <a:cubicBezTo>
                  <a:pt x="77876" y="182158"/>
                  <a:pt x="72134" y="183462"/>
                  <a:pt x="67117" y="186155"/>
                </a:cubicBezTo>
                <a:cubicBezTo>
                  <a:pt x="62101" y="188847"/>
                  <a:pt x="58756" y="193433"/>
                  <a:pt x="57084" y="199911"/>
                </a:cubicBezTo>
                <a:cubicBezTo>
                  <a:pt x="55832" y="205801"/>
                  <a:pt x="54928" y="212952"/>
                  <a:pt x="54371" y="221366"/>
                </a:cubicBezTo>
                <a:cubicBezTo>
                  <a:pt x="53813" y="229780"/>
                  <a:pt x="53540" y="238951"/>
                  <a:pt x="53550" y="248879"/>
                </a:cubicBezTo>
                <a:cubicBezTo>
                  <a:pt x="53563" y="262781"/>
                  <a:pt x="54043" y="276598"/>
                  <a:pt x="54990" y="290331"/>
                </a:cubicBezTo>
                <a:cubicBezTo>
                  <a:pt x="55937" y="304064"/>
                  <a:pt x="57277" y="316086"/>
                  <a:pt x="59010" y="326398"/>
                </a:cubicBezTo>
                <a:cubicBezTo>
                  <a:pt x="60742" y="336709"/>
                  <a:pt x="62793" y="343683"/>
                  <a:pt x="65161" y="347320"/>
                </a:cubicBezTo>
                <a:cubicBezTo>
                  <a:pt x="67854" y="350875"/>
                  <a:pt x="71934" y="353609"/>
                  <a:pt x="77403" y="355523"/>
                </a:cubicBezTo>
                <a:cubicBezTo>
                  <a:pt x="82872" y="357438"/>
                  <a:pt x="88720" y="358405"/>
                  <a:pt x="94946" y="358426"/>
                </a:cubicBezTo>
                <a:cubicBezTo>
                  <a:pt x="99826" y="358426"/>
                  <a:pt x="104453" y="357795"/>
                  <a:pt x="108828" y="356533"/>
                </a:cubicBezTo>
                <a:cubicBezTo>
                  <a:pt x="113204" y="355271"/>
                  <a:pt x="116822" y="353378"/>
                  <a:pt x="119682" y="350854"/>
                </a:cubicBezTo>
                <a:cubicBezTo>
                  <a:pt x="118504" y="321795"/>
                  <a:pt x="117074" y="294093"/>
                  <a:pt x="115391" y="267747"/>
                </a:cubicBezTo>
                <a:cubicBezTo>
                  <a:pt x="113709" y="241401"/>
                  <a:pt x="112783" y="215087"/>
                  <a:pt x="112615" y="188805"/>
                </a:cubicBezTo>
                <a:cubicBezTo>
                  <a:pt x="109007" y="186986"/>
                  <a:pt x="104737" y="185450"/>
                  <a:pt x="99805" y="184198"/>
                </a:cubicBezTo>
                <a:cubicBezTo>
                  <a:pt x="94872" y="182947"/>
                  <a:pt x="89719" y="182295"/>
                  <a:pt x="84344" y="182242"/>
                </a:cubicBezTo>
                <a:close/>
                <a:moveTo>
                  <a:pt x="2990984" y="172651"/>
                </a:moveTo>
                <a:cubicBezTo>
                  <a:pt x="2983906" y="172661"/>
                  <a:pt x="2977743" y="174659"/>
                  <a:pt x="2972495" y="178645"/>
                </a:cubicBezTo>
                <a:cubicBezTo>
                  <a:pt x="2967247" y="182631"/>
                  <a:pt x="2964491" y="188542"/>
                  <a:pt x="2964228" y="196377"/>
                </a:cubicBezTo>
                <a:cubicBezTo>
                  <a:pt x="2964210" y="210921"/>
                  <a:pt x="2964215" y="227709"/>
                  <a:pt x="2964244" y="246742"/>
                </a:cubicBezTo>
                <a:cubicBezTo>
                  <a:pt x="2964273" y="265774"/>
                  <a:pt x="2964436" y="284597"/>
                  <a:pt x="2964733" y="303211"/>
                </a:cubicBezTo>
                <a:cubicBezTo>
                  <a:pt x="2965030" y="321825"/>
                  <a:pt x="2965572" y="337777"/>
                  <a:pt x="2966358" y="351067"/>
                </a:cubicBezTo>
                <a:cubicBezTo>
                  <a:pt x="2967144" y="364357"/>
                  <a:pt x="2968285" y="372531"/>
                  <a:pt x="2969781" y="375590"/>
                </a:cubicBezTo>
                <a:cubicBezTo>
                  <a:pt x="2971664" y="378640"/>
                  <a:pt x="2974714" y="380996"/>
                  <a:pt x="2978931" y="382658"/>
                </a:cubicBezTo>
                <a:cubicBezTo>
                  <a:pt x="2983149" y="384320"/>
                  <a:pt x="2987839" y="385161"/>
                  <a:pt x="2993003" y="385182"/>
                </a:cubicBezTo>
                <a:cubicBezTo>
                  <a:pt x="2998767" y="385224"/>
                  <a:pt x="3004025" y="384004"/>
                  <a:pt x="3008779" y="381522"/>
                </a:cubicBezTo>
                <a:cubicBezTo>
                  <a:pt x="3013533" y="379040"/>
                  <a:pt x="3016520" y="375043"/>
                  <a:pt x="3017740" y="369532"/>
                </a:cubicBezTo>
                <a:cubicBezTo>
                  <a:pt x="3018507" y="365283"/>
                  <a:pt x="3019118" y="357627"/>
                  <a:pt x="3019570" y="346563"/>
                </a:cubicBezTo>
                <a:cubicBezTo>
                  <a:pt x="3020022" y="335499"/>
                  <a:pt x="3020254" y="322289"/>
                  <a:pt x="3020264" y="306934"/>
                </a:cubicBezTo>
                <a:cubicBezTo>
                  <a:pt x="3020264" y="289181"/>
                  <a:pt x="3020011" y="270418"/>
                  <a:pt x="3019507" y="250646"/>
                </a:cubicBezTo>
                <a:cubicBezTo>
                  <a:pt x="3019002" y="230874"/>
                  <a:pt x="3018244" y="212111"/>
                  <a:pt x="3017235" y="194358"/>
                </a:cubicBezTo>
                <a:cubicBezTo>
                  <a:pt x="3016709" y="187049"/>
                  <a:pt x="3013848" y="181601"/>
                  <a:pt x="3008653" y="178014"/>
                </a:cubicBezTo>
                <a:cubicBezTo>
                  <a:pt x="3003458" y="174428"/>
                  <a:pt x="2997568" y="172640"/>
                  <a:pt x="2990984" y="172651"/>
                </a:cubicBezTo>
                <a:close/>
                <a:moveTo>
                  <a:pt x="1295534" y="172651"/>
                </a:moveTo>
                <a:cubicBezTo>
                  <a:pt x="1288456" y="172661"/>
                  <a:pt x="1282293" y="174659"/>
                  <a:pt x="1277045" y="178645"/>
                </a:cubicBezTo>
                <a:cubicBezTo>
                  <a:pt x="1271797" y="182631"/>
                  <a:pt x="1269041" y="188542"/>
                  <a:pt x="1268778" y="196377"/>
                </a:cubicBezTo>
                <a:cubicBezTo>
                  <a:pt x="1268760" y="210921"/>
                  <a:pt x="1268765" y="227709"/>
                  <a:pt x="1268794" y="246742"/>
                </a:cubicBezTo>
                <a:cubicBezTo>
                  <a:pt x="1268823" y="265774"/>
                  <a:pt x="1268986" y="284597"/>
                  <a:pt x="1269283" y="303211"/>
                </a:cubicBezTo>
                <a:cubicBezTo>
                  <a:pt x="1269580" y="321825"/>
                  <a:pt x="1270122" y="337777"/>
                  <a:pt x="1270908" y="351067"/>
                </a:cubicBezTo>
                <a:cubicBezTo>
                  <a:pt x="1271694" y="364357"/>
                  <a:pt x="1272835" y="372531"/>
                  <a:pt x="1274331" y="375590"/>
                </a:cubicBezTo>
                <a:cubicBezTo>
                  <a:pt x="1276214" y="378640"/>
                  <a:pt x="1279264" y="380996"/>
                  <a:pt x="1283481" y="382658"/>
                </a:cubicBezTo>
                <a:cubicBezTo>
                  <a:pt x="1287698" y="384320"/>
                  <a:pt x="1292389" y="385161"/>
                  <a:pt x="1297553" y="385182"/>
                </a:cubicBezTo>
                <a:cubicBezTo>
                  <a:pt x="1303317" y="385224"/>
                  <a:pt x="1308575" y="384004"/>
                  <a:pt x="1313329" y="381522"/>
                </a:cubicBezTo>
                <a:cubicBezTo>
                  <a:pt x="1318083" y="379040"/>
                  <a:pt x="1321070" y="375043"/>
                  <a:pt x="1322290" y="369532"/>
                </a:cubicBezTo>
                <a:cubicBezTo>
                  <a:pt x="1323057" y="365283"/>
                  <a:pt x="1323667" y="357627"/>
                  <a:pt x="1324119" y="346563"/>
                </a:cubicBezTo>
                <a:cubicBezTo>
                  <a:pt x="1324572" y="335499"/>
                  <a:pt x="1324803" y="322289"/>
                  <a:pt x="1324814" y="306934"/>
                </a:cubicBezTo>
                <a:cubicBezTo>
                  <a:pt x="1324814" y="289181"/>
                  <a:pt x="1324561" y="270418"/>
                  <a:pt x="1324056" y="250646"/>
                </a:cubicBezTo>
                <a:cubicBezTo>
                  <a:pt x="1323551" y="230874"/>
                  <a:pt x="1322794" y="212111"/>
                  <a:pt x="1321785" y="194358"/>
                </a:cubicBezTo>
                <a:cubicBezTo>
                  <a:pt x="1321259" y="187049"/>
                  <a:pt x="1318398" y="181601"/>
                  <a:pt x="1313203" y="178014"/>
                </a:cubicBezTo>
                <a:cubicBezTo>
                  <a:pt x="1308007" y="174428"/>
                  <a:pt x="1302118" y="172640"/>
                  <a:pt x="1295534" y="172651"/>
                </a:cubicBezTo>
                <a:close/>
                <a:moveTo>
                  <a:pt x="3414056" y="166088"/>
                </a:moveTo>
                <a:cubicBezTo>
                  <a:pt x="3403882" y="166434"/>
                  <a:pt x="3397026" y="169949"/>
                  <a:pt x="3393489" y="176633"/>
                </a:cubicBezTo>
                <a:cubicBezTo>
                  <a:pt x="3389952" y="183317"/>
                  <a:pt x="3388182" y="191095"/>
                  <a:pt x="3388179" y="199967"/>
                </a:cubicBezTo>
                <a:cubicBezTo>
                  <a:pt x="3388176" y="208839"/>
                  <a:pt x="3388388" y="216729"/>
                  <a:pt x="3388815" y="223638"/>
                </a:cubicBezTo>
                <a:cubicBezTo>
                  <a:pt x="3395956" y="224532"/>
                  <a:pt x="3403886" y="224889"/>
                  <a:pt x="3412604" y="224711"/>
                </a:cubicBezTo>
                <a:cubicBezTo>
                  <a:pt x="3421323" y="224532"/>
                  <a:pt x="3430389" y="224511"/>
                  <a:pt x="3439802" y="224648"/>
                </a:cubicBezTo>
                <a:lnTo>
                  <a:pt x="3440307" y="187795"/>
                </a:lnTo>
                <a:cubicBezTo>
                  <a:pt x="3440065" y="180928"/>
                  <a:pt x="3437394" y="175606"/>
                  <a:pt x="3432293" y="171830"/>
                </a:cubicBezTo>
                <a:cubicBezTo>
                  <a:pt x="3427192" y="168055"/>
                  <a:pt x="3421113" y="166140"/>
                  <a:pt x="3414056" y="166088"/>
                </a:cubicBezTo>
                <a:close/>
                <a:moveTo>
                  <a:pt x="2223431" y="166088"/>
                </a:moveTo>
                <a:cubicBezTo>
                  <a:pt x="2213256" y="166434"/>
                  <a:pt x="2206401" y="169949"/>
                  <a:pt x="2202864" y="176633"/>
                </a:cubicBezTo>
                <a:cubicBezTo>
                  <a:pt x="2199327" y="183317"/>
                  <a:pt x="2197557" y="191095"/>
                  <a:pt x="2197554" y="199967"/>
                </a:cubicBezTo>
                <a:cubicBezTo>
                  <a:pt x="2197551" y="208839"/>
                  <a:pt x="2197763" y="216729"/>
                  <a:pt x="2198190" y="223638"/>
                </a:cubicBezTo>
                <a:cubicBezTo>
                  <a:pt x="2205331" y="224532"/>
                  <a:pt x="2213261" y="224889"/>
                  <a:pt x="2221979" y="224711"/>
                </a:cubicBezTo>
                <a:cubicBezTo>
                  <a:pt x="2230698" y="224532"/>
                  <a:pt x="2239764" y="224511"/>
                  <a:pt x="2249177" y="224648"/>
                </a:cubicBezTo>
                <a:lnTo>
                  <a:pt x="2249682" y="187795"/>
                </a:lnTo>
                <a:cubicBezTo>
                  <a:pt x="2249440" y="180928"/>
                  <a:pt x="2246768" y="175606"/>
                  <a:pt x="2241668" y="171830"/>
                </a:cubicBezTo>
                <a:cubicBezTo>
                  <a:pt x="2236567" y="168055"/>
                  <a:pt x="2230488" y="166140"/>
                  <a:pt x="2223431" y="166088"/>
                </a:cubicBezTo>
                <a:close/>
                <a:moveTo>
                  <a:pt x="627403" y="129740"/>
                </a:moveTo>
                <a:cubicBezTo>
                  <a:pt x="624196" y="142748"/>
                  <a:pt x="620923" y="157656"/>
                  <a:pt x="617582" y="174465"/>
                </a:cubicBezTo>
                <a:cubicBezTo>
                  <a:pt x="614242" y="191274"/>
                  <a:pt x="611142" y="207665"/>
                  <a:pt x="608283" y="223638"/>
                </a:cubicBezTo>
                <a:cubicBezTo>
                  <a:pt x="605423" y="239611"/>
                  <a:pt x="603112" y="252847"/>
                  <a:pt x="601349" y="263346"/>
                </a:cubicBezTo>
                <a:cubicBezTo>
                  <a:pt x="599586" y="273844"/>
                  <a:pt x="598679" y="279287"/>
                  <a:pt x="598628" y="279673"/>
                </a:cubicBezTo>
                <a:lnTo>
                  <a:pt x="657188" y="279169"/>
                </a:lnTo>
                <a:cubicBezTo>
                  <a:pt x="652697" y="253759"/>
                  <a:pt x="648048" y="228350"/>
                  <a:pt x="643242" y="202940"/>
                </a:cubicBezTo>
                <a:cubicBezTo>
                  <a:pt x="638435" y="177531"/>
                  <a:pt x="633156" y="153131"/>
                  <a:pt x="627403" y="129740"/>
                </a:cubicBezTo>
                <a:close/>
                <a:moveTo>
                  <a:pt x="2989974" y="125197"/>
                </a:moveTo>
                <a:cubicBezTo>
                  <a:pt x="3000507" y="125113"/>
                  <a:pt x="3011302" y="125786"/>
                  <a:pt x="3022358" y="127216"/>
                </a:cubicBezTo>
                <a:cubicBezTo>
                  <a:pt x="3033414" y="128647"/>
                  <a:pt x="3043124" y="131339"/>
                  <a:pt x="3051488" y="135294"/>
                </a:cubicBezTo>
                <a:cubicBezTo>
                  <a:pt x="3059852" y="139248"/>
                  <a:pt x="3065262" y="144969"/>
                  <a:pt x="3067717" y="152458"/>
                </a:cubicBezTo>
                <a:cubicBezTo>
                  <a:pt x="3071293" y="165562"/>
                  <a:pt x="3073355" y="177341"/>
                  <a:pt x="3073901" y="187795"/>
                </a:cubicBezTo>
                <a:cubicBezTo>
                  <a:pt x="3074449" y="198249"/>
                  <a:pt x="3074743" y="210533"/>
                  <a:pt x="3074785" y="224648"/>
                </a:cubicBezTo>
                <a:cubicBezTo>
                  <a:pt x="3074950" y="232793"/>
                  <a:pt x="3075069" y="241743"/>
                  <a:pt x="3075140" y="251497"/>
                </a:cubicBezTo>
                <a:cubicBezTo>
                  <a:pt x="3075212" y="261250"/>
                  <a:pt x="3075255" y="273416"/>
                  <a:pt x="3075271" y="287994"/>
                </a:cubicBezTo>
                <a:cubicBezTo>
                  <a:pt x="3075287" y="302571"/>
                  <a:pt x="3075293" y="321169"/>
                  <a:pt x="3075290" y="343786"/>
                </a:cubicBezTo>
                <a:cubicBezTo>
                  <a:pt x="3075353" y="356743"/>
                  <a:pt x="3075101" y="367808"/>
                  <a:pt x="3074533" y="376979"/>
                </a:cubicBezTo>
                <a:cubicBezTo>
                  <a:pt x="3073965" y="386150"/>
                  <a:pt x="3072702" y="392923"/>
                  <a:pt x="3070746" y="397298"/>
                </a:cubicBezTo>
                <a:cubicBezTo>
                  <a:pt x="3064815" y="409298"/>
                  <a:pt x="3054971" y="417102"/>
                  <a:pt x="3041214" y="420709"/>
                </a:cubicBezTo>
                <a:cubicBezTo>
                  <a:pt x="3027457" y="424316"/>
                  <a:pt x="3010546" y="425936"/>
                  <a:pt x="2990479" y="425568"/>
                </a:cubicBezTo>
                <a:cubicBezTo>
                  <a:pt x="2981127" y="425742"/>
                  <a:pt x="2970495" y="425057"/>
                  <a:pt x="2958582" y="423511"/>
                </a:cubicBezTo>
                <a:cubicBezTo>
                  <a:pt x="2946669" y="421966"/>
                  <a:pt x="2936074" y="418513"/>
                  <a:pt x="2926796" y="413153"/>
                </a:cubicBezTo>
                <a:cubicBezTo>
                  <a:pt x="2917520" y="407793"/>
                  <a:pt x="2912160" y="399479"/>
                  <a:pt x="2910717" y="388211"/>
                </a:cubicBezTo>
                <a:cubicBezTo>
                  <a:pt x="2909024" y="369469"/>
                  <a:pt x="2907993" y="350538"/>
                  <a:pt x="2907625" y="331418"/>
                </a:cubicBezTo>
                <a:cubicBezTo>
                  <a:pt x="2907257" y="312298"/>
                  <a:pt x="2907110" y="293367"/>
                  <a:pt x="2907183" y="274625"/>
                </a:cubicBezTo>
                <a:cubicBezTo>
                  <a:pt x="2906899" y="257955"/>
                  <a:pt x="2906583" y="242327"/>
                  <a:pt x="2906236" y="227740"/>
                </a:cubicBezTo>
                <a:cubicBezTo>
                  <a:pt x="2905889" y="213152"/>
                  <a:pt x="2905700" y="198155"/>
                  <a:pt x="2905668" y="182747"/>
                </a:cubicBezTo>
                <a:cubicBezTo>
                  <a:pt x="2905668" y="177783"/>
                  <a:pt x="2905668" y="172566"/>
                  <a:pt x="2905668" y="167098"/>
                </a:cubicBezTo>
                <a:cubicBezTo>
                  <a:pt x="2906384" y="151858"/>
                  <a:pt x="2912274" y="141446"/>
                  <a:pt x="2923337" y="135861"/>
                </a:cubicBezTo>
                <a:cubicBezTo>
                  <a:pt x="2934402" y="130277"/>
                  <a:pt x="2947864" y="127059"/>
                  <a:pt x="2963723" y="126207"/>
                </a:cubicBezTo>
                <a:cubicBezTo>
                  <a:pt x="2967057" y="125944"/>
                  <a:pt x="2970991" y="125712"/>
                  <a:pt x="2975524" y="125513"/>
                </a:cubicBezTo>
                <a:cubicBezTo>
                  <a:pt x="2980057" y="125313"/>
                  <a:pt x="2984873" y="125208"/>
                  <a:pt x="2989974" y="125197"/>
                </a:cubicBezTo>
                <a:close/>
                <a:moveTo>
                  <a:pt x="1294524" y="125197"/>
                </a:moveTo>
                <a:cubicBezTo>
                  <a:pt x="1305057" y="125113"/>
                  <a:pt x="1315852" y="125786"/>
                  <a:pt x="1326908" y="127216"/>
                </a:cubicBezTo>
                <a:cubicBezTo>
                  <a:pt x="1337964" y="128647"/>
                  <a:pt x="1347674" y="131339"/>
                  <a:pt x="1356038" y="135294"/>
                </a:cubicBezTo>
                <a:cubicBezTo>
                  <a:pt x="1364402" y="139248"/>
                  <a:pt x="1369812" y="144969"/>
                  <a:pt x="1372267" y="152458"/>
                </a:cubicBezTo>
                <a:cubicBezTo>
                  <a:pt x="1375843" y="165562"/>
                  <a:pt x="1377905" y="177341"/>
                  <a:pt x="1378451" y="187795"/>
                </a:cubicBezTo>
                <a:cubicBezTo>
                  <a:pt x="1378998" y="198249"/>
                  <a:pt x="1379293" y="210533"/>
                  <a:pt x="1379335" y="224648"/>
                </a:cubicBezTo>
                <a:cubicBezTo>
                  <a:pt x="1379500" y="232793"/>
                  <a:pt x="1379618" y="241743"/>
                  <a:pt x="1379690" y="251497"/>
                </a:cubicBezTo>
                <a:cubicBezTo>
                  <a:pt x="1379762" y="261250"/>
                  <a:pt x="1379805" y="273416"/>
                  <a:pt x="1379821" y="287994"/>
                </a:cubicBezTo>
                <a:cubicBezTo>
                  <a:pt x="1379836" y="302571"/>
                  <a:pt x="1379843" y="321169"/>
                  <a:pt x="1379840" y="343786"/>
                </a:cubicBezTo>
                <a:cubicBezTo>
                  <a:pt x="1379903" y="356743"/>
                  <a:pt x="1379650" y="367808"/>
                  <a:pt x="1379082" y="376979"/>
                </a:cubicBezTo>
                <a:cubicBezTo>
                  <a:pt x="1378514" y="386150"/>
                  <a:pt x="1377252" y="392923"/>
                  <a:pt x="1375296" y="397298"/>
                </a:cubicBezTo>
                <a:cubicBezTo>
                  <a:pt x="1369364" y="409298"/>
                  <a:pt x="1359521" y="417102"/>
                  <a:pt x="1345764" y="420709"/>
                </a:cubicBezTo>
                <a:cubicBezTo>
                  <a:pt x="1332007" y="424316"/>
                  <a:pt x="1315096" y="425936"/>
                  <a:pt x="1295029" y="425568"/>
                </a:cubicBezTo>
                <a:cubicBezTo>
                  <a:pt x="1285677" y="425742"/>
                  <a:pt x="1275045" y="425057"/>
                  <a:pt x="1263132" y="423511"/>
                </a:cubicBezTo>
                <a:cubicBezTo>
                  <a:pt x="1251218" y="421966"/>
                  <a:pt x="1240623" y="418513"/>
                  <a:pt x="1231346" y="413153"/>
                </a:cubicBezTo>
                <a:cubicBezTo>
                  <a:pt x="1222069" y="407793"/>
                  <a:pt x="1216709" y="399479"/>
                  <a:pt x="1215267" y="388211"/>
                </a:cubicBezTo>
                <a:cubicBezTo>
                  <a:pt x="1213573" y="369469"/>
                  <a:pt x="1212543" y="350538"/>
                  <a:pt x="1212175" y="331418"/>
                </a:cubicBezTo>
                <a:cubicBezTo>
                  <a:pt x="1211807" y="312298"/>
                  <a:pt x="1211659" y="293367"/>
                  <a:pt x="1211733" y="274625"/>
                </a:cubicBezTo>
                <a:cubicBezTo>
                  <a:pt x="1211449" y="257955"/>
                  <a:pt x="1211133" y="242327"/>
                  <a:pt x="1210786" y="227740"/>
                </a:cubicBezTo>
                <a:cubicBezTo>
                  <a:pt x="1210439" y="213152"/>
                  <a:pt x="1210250" y="198155"/>
                  <a:pt x="1210218" y="182747"/>
                </a:cubicBezTo>
                <a:cubicBezTo>
                  <a:pt x="1210218" y="177783"/>
                  <a:pt x="1210218" y="172566"/>
                  <a:pt x="1210218" y="167098"/>
                </a:cubicBezTo>
                <a:cubicBezTo>
                  <a:pt x="1210934" y="151858"/>
                  <a:pt x="1216823" y="141446"/>
                  <a:pt x="1227887" y="135861"/>
                </a:cubicBezTo>
                <a:cubicBezTo>
                  <a:pt x="1238951" y="130277"/>
                  <a:pt x="1252413" y="127059"/>
                  <a:pt x="1268273" y="126207"/>
                </a:cubicBezTo>
                <a:cubicBezTo>
                  <a:pt x="1271607" y="125944"/>
                  <a:pt x="1275541" y="125712"/>
                  <a:pt x="1280074" y="125513"/>
                </a:cubicBezTo>
                <a:cubicBezTo>
                  <a:pt x="1284606" y="125313"/>
                  <a:pt x="1289423" y="125208"/>
                  <a:pt x="1294524" y="125197"/>
                </a:cubicBezTo>
                <a:close/>
                <a:moveTo>
                  <a:pt x="3418599" y="124692"/>
                </a:moveTo>
                <a:cubicBezTo>
                  <a:pt x="3429642" y="124524"/>
                  <a:pt x="3439865" y="125870"/>
                  <a:pt x="3449267" y="128731"/>
                </a:cubicBezTo>
                <a:cubicBezTo>
                  <a:pt x="3458670" y="131591"/>
                  <a:pt x="3466116" y="136976"/>
                  <a:pt x="3471606" y="144885"/>
                </a:cubicBezTo>
                <a:cubicBezTo>
                  <a:pt x="3477033" y="153352"/>
                  <a:pt x="3480693" y="163301"/>
                  <a:pt x="3482586" y="174733"/>
                </a:cubicBezTo>
                <a:cubicBezTo>
                  <a:pt x="3484479" y="186165"/>
                  <a:pt x="3485362" y="198260"/>
                  <a:pt x="3485236" y="211017"/>
                </a:cubicBezTo>
                <a:cubicBezTo>
                  <a:pt x="3485173" y="220914"/>
                  <a:pt x="3484921" y="230779"/>
                  <a:pt x="3484479" y="240613"/>
                </a:cubicBezTo>
                <a:cubicBezTo>
                  <a:pt x="3484037" y="250446"/>
                  <a:pt x="3483785" y="259933"/>
                  <a:pt x="3483722" y="269072"/>
                </a:cubicBezTo>
                <a:lnTo>
                  <a:pt x="3482712" y="280178"/>
                </a:lnTo>
                <a:cubicBezTo>
                  <a:pt x="3467714" y="280578"/>
                  <a:pt x="3451771" y="280788"/>
                  <a:pt x="3434880" y="280809"/>
                </a:cubicBezTo>
                <a:cubicBezTo>
                  <a:pt x="3417989" y="280830"/>
                  <a:pt x="3402297" y="281293"/>
                  <a:pt x="3387805" y="282198"/>
                </a:cubicBezTo>
                <a:cubicBezTo>
                  <a:pt x="3388307" y="289895"/>
                  <a:pt x="3388537" y="299013"/>
                  <a:pt x="3388497" y="309552"/>
                </a:cubicBezTo>
                <a:cubicBezTo>
                  <a:pt x="3388456" y="320091"/>
                  <a:pt x="3389173" y="330293"/>
                  <a:pt x="3390647" y="340159"/>
                </a:cubicBezTo>
                <a:cubicBezTo>
                  <a:pt x="3392121" y="350025"/>
                  <a:pt x="3395380" y="357797"/>
                  <a:pt x="3400425" y="363474"/>
                </a:cubicBezTo>
                <a:cubicBezTo>
                  <a:pt x="3411416" y="368081"/>
                  <a:pt x="3423006" y="370731"/>
                  <a:pt x="3435195" y="371425"/>
                </a:cubicBezTo>
                <a:cubicBezTo>
                  <a:pt x="3447385" y="372120"/>
                  <a:pt x="3459353" y="371993"/>
                  <a:pt x="3471101" y="371047"/>
                </a:cubicBezTo>
                <a:lnTo>
                  <a:pt x="3471606" y="427587"/>
                </a:lnTo>
                <a:cubicBezTo>
                  <a:pt x="3465506" y="428113"/>
                  <a:pt x="3459154" y="428576"/>
                  <a:pt x="3452548" y="428976"/>
                </a:cubicBezTo>
                <a:cubicBezTo>
                  <a:pt x="3445944" y="429375"/>
                  <a:pt x="3439339" y="429586"/>
                  <a:pt x="3432734" y="429607"/>
                </a:cubicBezTo>
                <a:cubicBezTo>
                  <a:pt x="3418094" y="429733"/>
                  <a:pt x="3404464" y="428471"/>
                  <a:pt x="3391843" y="425820"/>
                </a:cubicBezTo>
                <a:cubicBezTo>
                  <a:pt x="3379223" y="423170"/>
                  <a:pt x="3369126" y="418374"/>
                  <a:pt x="3361554" y="411433"/>
                </a:cubicBezTo>
                <a:cubicBezTo>
                  <a:pt x="3349775" y="398886"/>
                  <a:pt x="3342034" y="381448"/>
                  <a:pt x="3338332" y="359120"/>
                </a:cubicBezTo>
                <a:cubicBezTo>
                  <a:pt x="3334630" y="336792"/>
                  <a:pt x="3332948" y="313676"/>
                  <a:pt x="3333284" y="289770"/>
                </a:cubicBezTo>
                <a:cubicBezTo>
                  <a:pt x="3333305" y="284974"/>
                  <a:pt x="3333389" y="280305"/>
                  <a:pt x="3333536" y="275761"/>
                </a:cubicBezTo>
                <a:cubicBezTo>
                  <a:pt x="3333684" y="271218"/>
                  <a:pt x="3333768" y="266800"/>
                  <a:pt x="3333789" y="262509"/>
                </a:cubicBezTo>
                <a:cubicBezTo>
                  <a:pt x="3333789" y="257177"/>
                  <a:pt x="3333789" y="251561"/>
                  <a:pt x="3333789" y="245661"/>
                </a:cubicBezTo>
                <a:cubicBezTo>
                  <a:pt x="3333789" y="239761"/>
                  <a:pt x="3333789" y="233766"/>
                  <a:pt x="3333789" y="227677"/>
                </a:cubicBezTo>
                <a:cubicBezTo>
                  <a:pt x="3333168" y="205380"/>
                  <a:pt x="3335040" y="184724"/>
                  <a:pt x="3339405" y="165709"/>
                </a:cubicBezTo>
                <a:cubicBezTo>
                  <a:pt x="3343770" y="146694"/>
                  <a:pt x="3354350" y="134368"/>
                  <a:pt x="3371146" y="128731"/>
                </a:cubicBezTo>
                <a:cubicBezTo>
                  <a:pt x="3378298" y="127900"/>
                  <a:pt x="3385954" y="127038"/>
                  <a:pt x="3394115" y="126144"/>
                </a:cubicBezTo>
                <a:cubicBezTo>
                  <a:pt x="3402276" y="125250"/>
                  <a:pt x="3410438" y="124766"/>
                  <a:pt x="3418599" y="124692"/>
                </a:cubicBezTo>
                <a:close/>
                <a:moveTo>
                  <a:pt x="2227974" y="124692"/>
                </a:moveTo>
                <a:cubicBezTo>
                  <a:pt x="2239017" y="124524"/>
                  <a:pt x="2249240" y="125870"/>
                  <a:pt x="2258642" y="128731"/>
                </a:cubicBezTo>
                <a:cubicBezTo>
                  <a:pt x="2268045" y="131591"/>
                  <a:pt x="2275491" y="136976"/>
                  <a:pt x="2280981" y="144885"/>
                </a:cubicBezTo>
                <a:cubicBezTo>
                  <a:pt x="2286408" y="153352"/>
                  <a:pt x="2290068" y="163301"/>
                  <a:pt x="2291961" y="174733"/>
                </a:cubicBezTo>
                <a:cubicBezTo>
                  <a:pt x="2293854" y="186165"/>
                  <a:pt x="2294737" y="198260"/>
                  <a:pt x="2294611" y="211017"/>
                </a:cubicBezTo>
                <a:cubicBezTo>
                  <a:pt x="2294548" y="220914"/>
                  <a:pt x="2294296" y="230779"/>
                  <a:pt x="2293854" y="240613"/>
                </a:cubicBezTo>
                <a:cubicBezTo>
                  <a:pt x="2293412" y="250446"/>
                  <a:pt x="2293160" y="259933"/>
                  <a:pt x="2293097" y="269072"/>
                </a:cubicBezTo>
                <a:lnTo>
                  <a:pt x="2292087" y="280178"/>
                </a:lnTo>
                <a:cubicBezTo>
                  <a:pt x="2277090" y="280578"/>
                  <a:pt x="2261145" y="280788"/>
                  <a:pt x="2244255" y="280809"/>
                </a:cubicBezTo>
                <a:cubicBezTo>
                  <a:pt x="2227364" y="280830"/>
                  <a:pt x="2211673" y="281293"/>
                  <a:pt x="2197180" y="282198"/>
                </a:cubicBezTo>
                <a:cubicBezTo>
                  <a:pt x="2197682" y="289895"/>
                  <a:pt x="2197912" y="299013"/>
                  <a:pt x="2197872" y="309552"/>
                </a:cubicBezTo>
                <a:cubicBezTo>
                  <a:pt x="2197831" y="320091"/>
                  <a:pt x="2198548" y="330293"/>
                  <a:pt x="2200022" y="340159"/>
                </a:cubicBezTo>
                <a:cubicBezTo>
                  <a:pt x="2201496" y="350025"/>
                  <a:pt x="2204755" y="357797"/>
                  <a:pt x="2209801" y="363474"/>
                </a:cubicBezTo>
                <a:cubicBezTo>
                  <a:pt x="2220791" y="368081"/>
                  <a:pt x="2232381" y="370731"/>
                  <a:pt x="2244571" y="371425"/>
                </a:cubicBezTo>
                <a:cubicBezTo>
                  <a:pt x="2256760" y="372120"/>
                  <a:pt x="2268728" y="371993"/>
                  <a:pt x="2280476" y="371047"/>
                </a:cubicBezTo>
                <a:lnTo>
                  <a:pt x="2280981" y="427587"/>
                </a:lnTo>
                <a:cubicBezTo>
                  <a:pt x="2274881" y="428113"/>
                  <a:pt x="2268528" y="428576"/>
                  <a:pt x="2261924" y="428976"/>
                </a:cubicBezTo>
                <a:cubicBezTo>
                  <a:pt x="2255319" y="429375"/>
                  <a:pt x="2248714" y="429586"/>
                  <a:pt x="2242109" y="429607"/>
                </a:cubicBezTo>
                <a:cubicBezTo>
                  <a:pt x="2227470" y="429733"/>
                  <a:pt x="2213839" y="428471"/>
                  <a:pt x="2201219" y="425820"/>
                </a:cubicBezTo>
                <a:cubicBezTo>
                  <a:pt x="2188598" y="423170"/>
                  <a:pt x="2178501" y="418374"/>
                  <a:pt x="2170929" y="411433"/>
                </a:cubicBezTo>
                <a:cubicBezTo>
                  <a:pt x="2159150" y="398886"/>
                  <a:pt x="2151409" y="381448"/>
                  <a:pt x="2147707" y="359120"/>
                </a:cubicBezTo>
                <a:cubicBezTo>
                  <a:pt x="2144005" y="336792"/>
                  <a:pt x="2142322" y="313676"/>
                  <a:pt x="2142659" y="289770"/>
                </a:cubicBezTo>
                <a:cubicBezTo>
                  <a:pt x="2142680" y="284974"/>
                  <a:pt x="2142764" y="280305"/>
                  <a:pt x="2142911" y="275761"/>
                </a:cubicBezTo>
                <a:cubicBezTo>
                  <a:pt x="2143058" y="271218"/>
                  <a:pt x="2143142" y="266800"/>
                  <a:pt x="2143164" y="262509"/>
                </a:cubicBezTo>
                <a:cubicBezTo>
                  <a:pt x="2143164" y="257177"/>
                  <a:pt x="2143164" y="251561"/>
                  <a:pt x="2143164" y="245661"/>
                </a:cubicBezTo>
                <a:cubicBezTo>
                  <a:pt x="2143164" y="239761"/>
                  <a:pt x="2143164" y="233766"/>
                  <a:pt x="2143164" y="227677"/>
                </a:cubicBezTo>
                <a:cubicBezTo>
                  <a:pt x="2142543" y="205380"/>
                  <a:pt x="2144415" y="184724"/>
                  <a:pt x="2148780" y="165709"/>
                </a:cubicBezTo>
                <a:cubicBezTo>
                  <a:pt x="2153144" y="146694"/>
                  <a:pt x="2163725" y="134368"/>
                  <a:pt x="2180521" y="128731"/>
                </a:cubicBezTo>
                <a:cubicBezTo>
                  <a:pt x="2187672" y="127900"/>
                  <a:pt x="2195329" y="127038"/>
                  <a:pt x="2203490" y="126144"/>
                </a:cubicBezTo>
                <a:cubicBezTo>
                  <a:pt x="2211652" y="125250"/>
                  <a:pt x="2219813" y="124766"/>
                  <a:pt x="2227974" y="124692"/>
                </a:cubicBezTo>
                <a:close/>
                <a:moveTo>
                  <a:pt x="3249568" y="120654"/>
                </a:moveTo>
                <a:lnTo>
                  <a:pt x="3302070" y="135294"/>
                </a:lnTo>
                <a:cubicBezTo>
                  <a:pt x="3294361" y="175112"/>
                  <a:pt x="3284917" y="220041"/>
                  <a:pt x="3273737" y="270082"/>
                </a:cubicBezTo>
                <a:cubicBezTo>
                  <a:pt x="3262557" y="320123"/>
                  <a:pt x="3251977" y="371110"/>
                  <a:pt x="3241996" y="423044"/>
                </a:cubicBezTo>
                <a:cubicBezTo>
                  <a:pt x="3236843" y="423023"/>
                  <a:pt x="3232257" y="422939"/>
                  <a:pt x="3228240" y="422791"/>
                </a:cubicBezTo>
                <a:cubicBezTo>
                  <a:pt x="3224222" y="422644"/>
                  <a:pt x="3219889" y="422560"/>
                  <a:pt x="3215240" y="422539"/>
                </a:cubicBezTo>
                <a:cubicBezTo>
                  <a:pt x="3211770" y="422550"/>
                  <a:pt x="3207731" y="422655"/>
                  <a:pt x="3203125" y="422855"/>
                </a:cubicBezTo>
                <a:cubicBezTo>
                  <a:pt x="3198518" y="423054"/>
                  <a:pt x="3192965" y="423286"/>
                  <a:pt x="3186465" y="423549"/>
                </a:cubicBezTo>
                <a:cubicBezTo>
                  <a:pt x="3171963" y="375359"/>
                  <a:pt x="3156291" y="327737"/>
                  <a:pt x="3139454" y="280683"/>
                </a:cubicBezTo>
                <a:cubicBezTo>
                  <a:pt x="3122616" y="233629"/>
                  <a:pt x="3108333" y="185503"/>
                  <a:pt x="3096607" y="136303"/>
                </a:cubicBezTo>
                <a:cubicBezTo>
                  <a:pt x="3107902" y="132990"/>
                  <a:pt x="3116989" y="130024"/>
                  <a:pt x="3123867" y="127406"/>
                </a:cubicBezTo>
                <a:cubicBezTo>
                  <a:pt x="3130746" y="124787"/>
                  <a:pt x="3140337" y="122704"/>
                  <a:pt x="3152642" y="121158"/>
                </a:cubicBezTo>
                <a:cubicBezTo>
                  <a:pt x="3157476" y="140002"/>
                  <a:pt x="3163234" y="160818"/>
                  <a:pt x="3169919" y="183607"/>
                </a:cubicBezTo>
                <a:cubicBezTo>
                  <a:pt x="3176602" y="206396"/>
                  <a:pt x="3183483" y="229157"/>
                  <a:pt x="3190560" y="251889"/>
                </a:cubicBezTo>
                <a:cubicBezTo>
                  <a:pt x="3197637" y="274622"/>
                  <a:pt x="3204181" y="295326"/>
                  <a:pt x="3210192" y="314002"/>
                </a:cubicBezTo>
                <a:cubicBezTo>
                  <a:pt x="3210971" y="315211"/>
                  <a:pt x="3211686" y="315569"/>
                  <a:pt x="3212337" y="315074"/>
                </a:cubicBezTo>
                <a:cubicBezTo>
                  <a:pt x="3212990" y="314580"/>
                  <a:pt x="3213453" y="313549"/>
                  <a:pt x="3213726" y="311982"/>
                </a:cubicBezTo>
                <a:cubicBezTo>
                  <a:pt x="3218312" y="279526"/>
                  <a:pt x="3224033" y="247133"/>
                  <a:pt x="3230890" y="214803"/>
                </a:cubicBezTo>
                <a:cubicBezTo>
                  <a:pt x="3237748" y="182474"/>
                  <a:pt x="3243973" y="151090"/>
                  <a:pt x="3249568" y="120654"/>
                </a:cubicBezTo>
                <a:close/>
                <a:moveTo>
                  <a:pt x="2528602" y="119139"/>
                </a:moveTo>
                <a:cubicBezTo>
                  <a:pt x="2546966" y="119097"/>
                  <a:pt x="2564508" y="120443"/>
                  <a:pt x="2581230" y="123178"/>
                </a:cubicBezTo>
                <a:cubicBezTo>
                  <a:pt x="2597953" y="125912"/>
                  <a:pt x="2609690" y="130287"/>
                  <a:pt x="2616442" y="136303"/>
                </a:cubicBezTo>
                <a:cubicBezTo>
                  <a:pt x="2619965" y="139942"/>
                  <a:pt x="2622889" y="143770"/>
                  <a:pt x="2625213" y="147788"/>
                </a:cubicBezTo>
                <a:cubicBezTo>
                  <a:pt x="2627538" y="151806"/>
                  <a:pt x="2629326" y="155381"/>
                  <a:pt x="2630577" y="158515"/>
                </a:cubicBezTo>
                <a:cubicBezTo>
                  <a:pt x="2632649" y="164218"/>
                  <a:pt x="2634090" y="176760"/>
                  <a:pt x="2634900" y="196141"/>
                </a:cubicBezTo>
                <a:cubicBezTo>
                  <a:pt x="2635709" y="215521"/>
                  <a:pt x="2636330" y="238570"/>
                  <a:pt x="2636761" y="265286"/>
                </a:cubicBezTo>
                <a:cubicBezTo>
                  <a:pt x="2637192" y="292002"/>
                  <a:pt x="2637876" y="319215"/>
                  <a:pt x="2638812" y="346926"/>
                </a:cubicBezTo>
                <a:cubicBezTo>
                  <a:pt x="2639748" y="374636"/>
                  <a:pt x="2641378" y="399672"/>
                  <a:pt x="2643702" y="422034"/>
                </a:cubicBezTo>
                <a:cubicBezTo>
                  <a:pt x="2636498" y="422055"/>
                  <a:pt x="2628064" y="422139"/>
                  <a:pt x="2618398" y="422287"/>
                </a:cubicBezTo>
                <a:cubicBezTo>
                  <a:pt x="2608733" y="422434"/>
                  <a:pt x="2600172" y="422518"/>
                  <a:pt x="2592715" y="422539"/>
                </a:cubicBezTo>
                <a:cubicBezTo>
                  <a:pt x="2589139" y="422550"/>
                  <a:pt x="2586321" y="422529"/>
                  <a:pt x="2584260" y="422476"/>
                </a:cubicBezTo>
                <a:cubicBezTo>
                  <a:pt x="2582198" y="422423"/>
                  <a:pt x="2581146" y="422276"/>
                  <a:pt x="2581104" y="422034"/>
                </a:cubicBezTo>
                <a:lnTo>
                  <a:pt x="2582114" y="390735"/>
                </a:lnTo>
                <a:cubicBezTo>
                  <a:pt x="2574415" y="395047"/>
                  <a:pt x="2565328" y="399170"/>
                  <a:pt x="2554853" y="403103"/>
                </a:cubicBezTo>
                <a:cubicBezTo>
                  <a:pt x="2544378" y="407037"/>
                  <a:pt x="2533272" y="409140"/>
                  <a:pt x="2521535" y="409414"/>
                </a:cubicBezTo>
                <a:cubicBezTo>
                  <a:pt x="2512532" y="409329"/>
                  <a:pt x="2503782" y="407478"/>
                  <a:pt x="2495284" y="403860"/>
                </a:cubicBezTo>
                <a:cubicBezTo>
                  <a:pt x="2488017" y="398307"/>
                  <a:pt x="2482737" y="390483"/>
                  <a:pt x="2479445" y="380386"/>
                </a:cubicBezTo>
                <a:cubicBezTo>
                  <a:pt x="2476153" y="370290"/>
                  <a:pt x="2474534" y="359436"/>
                  <a:pt x="2474586" y="347825"/>
                </a:cubicBezTo>
                <a:cubicBezTo>
                  <a:pt x="2474628" y="337592"/>
                  <a:pt x="2475680" y="327895"/>
                  <a:pt x="2477741" y="318734"/>
                </a:cubicBezTo>
                <a:cubicBezTo>
                  <a:pt x="2479803" y="309574"/>
                  <a:pt x="2482621" y="301770"/>
                  <a:pt x="2486197" y="295323"/>
                </a:cubicBezTo>
                <a:cubicBezTo>
                  <a:pt x="2491084" y="287501"/>
                  <a:pt x="2499036" y="281437"/>
                  <a:pt x="2510055" y="277131"/>
                </a:cubicBezTo>
                <a:cubicBezTo>
                  <a:pt x="2521074" y="272824"/>
                  <a:pt x="2533102" y="269751"/>
                  <a:pt x="2546140" y="267913"/>
                </a:cubicBezTo>
                <a:cubicBezTo>
                  <a:pt x="2559179" y="266074"/>
                  <a:pt x="2571170" y="264946"/>
                  <a:pt x="2582114" y="264529"/>
                </a:cubicBezTo>
                <a:cubicBezTo>
                  <a:pt x="2581886" y="256844"/>
                  <a:pt x="2581725" y="247253"/>
                  <a:pt x="2581628" y="235754"/>
                </a:cubicBezTo>
                <a:cubicBezTo>
                  <a:pt x="2581531" y="224255"/>
                  <a:pt x="2580846" y="213541"/>
                  <a:pt x="2579571" y="203613"/>
                </a:cubicBezTo>
                <a:cubicBezTo>
                  <a:pt x="2578297" y="193685"/>
                  <a:pt x="2575779" y="187234"/>
                  <a:pt x="2572018" y="184262"/>
                </a:cubicBezTo>
                <a:cubicBezTo>
                  <a:pt x="2566975" y="181301"/>
                  <a:pt x="2559783" y="179257"/>
                  <a:pt x="2550441" y="178129"/>
                </a:cubicBezTo>
                <a:cubicBezTo>
                  <a:pt x="2541098" y="177001"/>
                  <a:pt x="2531588" y="176378"/>
                  <a:pt x="2521909" y="176259"/>
                </a:cubicBezTo>
                <a:cubicBezTo>
                  <a:pt x="2512230" y="176141"/>
                  <a:pt x="2504365" y="176116"/>
                  <a:pt x="2498313" y="176184"/>
                </a:cubicBezTo>
                <a:cubicBezTo>
                  <a:pt x="2497892" y="166004"/>
                  <a:pt x="2497724" y="155571"/>
                  <a:pt x="2497808" y="144885"/>
                </a:cubicBezTo>
                <a:cubicBezTo>
                  <a:pt x="2497724" y="137313"/>
                  <a:pt x="2497892" y="129236"/>
                  <a:pt x="2498313" y="120654"/>
                </a:cubicBezTo>
                <a:cubicBezTo>
                  <a:pt x="2507400" y="119644"/>
                  <a:pt x="2517496" y="119139"/>
                  <a:pt x="2528602" y="119139"/>
                </a:cubicBezTo>
                <a:close/>
                <a:moveTo>
                  <a:pt x="1742237" y="36853"/>
                </a:moveTo>
                <a:lnTo>
                  <a:pt x="1801807" y="37862"/>
                </a:lnTo>
                <a:lnTo>
                  <a:pt x="1801807" y="119139"/>
                </a:lnTo>
                <a:cubicBezTo>
                  <a:pt x="1802125" y="119473"/>
                  <a:pt x="1805415" y="119703"/>
                  <a:pt x="1811679" y="119831"/>
                </a:cubicBezTo>
                <a:cubicBezTo>
                  <a:pt x="1817943" y="119959"/>
                  <a:pt x="1825272" y="120002"/>
                  <a:pt x="1833667" y="119962"/>
                </a:cubicBezTo>
                <a:cubicBezTo>
                  <a:pt x="1842062" y="119921"/>
                  <a:pt x="1849616" y="119815"/>
                  <a:pt x="1856328" y="119644"/>
                </a:cubicBezTo>
                <a:cubicBezTo>
                  <a:pt x="1857211" y="127458"/>
                  <a:pt x="1857716" y="136945"/>
                  <a:pt x="1857842" y="148103"/>
                </a:cubicBezTo>
                <a:cubicBezTo>
                  <a:pt x="1857968" y="159262"/>
                  <a:pt x="1858473" y="169127"/>
                  <a:pt x="1859357" y="177699"/>
                </a:cubicBezTo>
                <a:cubicBezTo>
                  <a:pt x="1851038" y="177226"/>
                  <a:pt x="1841804" y="177036"/>
                  <a:pt x="1831654" y="177131"/>
                </a:cubicBezTo>
                <a:cubicBezTo>
                  <a:pt x="1821505" y="177226"/>
                  <a:pt x="1811893" y="177415"/>
                  <a:pt x="1802816" y="177699"/>
                </a:cubicBezTo>
                <a:lnTo>
                  <a:pt x="1802816" y="192844"/>
                </a:lnTo>
                <a:lnTo>
                  <a:pt x="1805845" y="341767"/>
                </a:lnTo>
                <a:cubicBezTo>
                  <a:pt x="1808435" y="355350"/>
                  <a:pt x="1812623" y="364419"/>
                  <a:pt x="1818410" y="368971"/>
                </a:cubicBezTo>
                <a:cubicBezTo>
                  <a:pt x="1824197" y="373524"/>
                  <a:pt x="1831189" y="375861"/>
                  <a:pt x="1839388" y="375983"/>
                </a:cubicBezTo>
                <a:cubicBezTo>
                  <a:pt x="1847587" y="376104"/>
                  <a:pt x="1856599" y="376310"/>
                  <a:pt x="1866424" y="376600"/>
                </a:cubicBezTo>
                <a:lnTo>
                  <a:pt x="1864910" y="429102"/>
                </a:lnTo>
                <a:cubicBezTo>
                  <a:pt x="1859083" y="430374"/>
                  <a:pt x="1853194" y="431363"/>
                  <a:pt x="1847241" y="432068"/>
                </a:cubicBezTo>
                <a:cubicBezTo>
                  <a:pt x="1841288" y="432772"/>
                  <a:pt x="1835398" y="433130"/>
                  <a:pt x="1829572" y="433140"/>
                </a:cubicBezTo>
                <a:cubicBezTo>
                  <a:pt x="1818413" y="433172"/>
                  <a:pt x="1807412" y="431847"/>
                  <a:pt x="1796569" y="429165"/>
                </a:cubicBezTo>
                <a:cubicBezTo>
                  <a:pt x="1785726" y="426483"/>
                  <a:pt x="1775356" y="422255"/>
                  <a:pt x="1765459" y="416481"/>
                </a:cubicBezTo>
                <a:cubicBezTo>
                  <a:pt x="1760674" y="412390"/>
                  <a:pt x="1757245" y="408078"/>
                  <a:pt x="1755173" y="403545"/>
                </a:cubicBezTo>
                <a:cubicBezTo>
                  <a:pt x="1753102" y="399012"/>
                  <a:pt x="1750809" y="394574"/>
                  <a:pt x="1748295" y="390230"/>
                </a:cubicBezTo>
                <a:cubicBezTo>
                  <a:pt x="1744372" y="356333"/>
                  <a:pt x="1742248" y="321521"/>
                  <a:pt x="1741922" y="285794"/>
                </a:cubicBezTo>
                <a:cubicBezTo>
                  <a:pt x="1741596" y="250068"/>
                  <a:pt x="1740859" y="215382"/>
                  <a:pt x="1739713" y="181737"/>
                </a:cubicBezTo>
                <a:cubicBezTo>
                  <a:pt x="1734002" y="181758"/>
                  <a:pt x="1728639" y="181716"/>
                  <a:pt x="1723622" y="181611"/>
                </a:cubicBezTo>
                <a:cubicBezTo>
                  <a:pt x="1718605" y="181506"/>
                  <a:pt x="1713368" y="181212"/>
                  <a:pt x="1707909" y="180728"/>
                </a:cubicBezTo>
                <a:cubicBezTo>
                  <a:pt x="1707899" y="170442"/>
                  <a:pt x="1707793" y="160598"/>
                  <a:pt x="1707594" y="151196"/>
                </a:cubicBezTo>
                <a:cubicBezTo>
                  <a:pt x="1707394" y="141793"/>
                  <a:pt x="1707163" y="132454"/>
                  <a:pt x="1706900" y="123178"/>
                </a:cubicBezTo>
                <a:lnTo>
                  <a:pt x="1743247" y="122673"/>
                </a:lnTo>
                <a:close/>
                <a:moveTo>
                  <a:pt x="655673" y="20698"/>
                </a:moveTo>
                <a:cubicBezTo>
                  <a:pt x="667237" y="57582"/>
                  <a:pt x="678605" y="98298"/>
                  <a:pt x="689777" y="142847"/>
                </a:cubicBezTo>
                <a:cubicBezTo>
                  <a:pt x="700948" y="187396"/>
                  <a:pt x="712204" y="233572"/>
                  <a:pt x="723544" y="281375"/>
                </a:cubicBezTo>
                <a:cubicBezTo>
                  <a:pt x="734884" y="329178"/>
                  <a:pt x="746588" y="376400"/>
                  <a:pt x="758657" y="423044"/>
                </a:cubicBezTo>
                <a:lnTo>
                  <a:pt x="688991" y="423044"/>
                </a:lnTo>
                <a:cubicBezTo>
                  <a:pt x="685058" y="411202"/>
                  <a:pt x="681693" y="397529"/>
                  <a:pt x="678895" y="382027"/>
                </a:cubicBezTo>
                <a:cubicBezTo>
                  <a:pt x="676097" y="366524"/>
                  <a:pt x="673237" y="352095"/>
                  <a:pt x="670313" y="338738"/>
                </a:cubicBezTo>
                <a:cubicBezTo>
                  <a:pt x="656094" y="337844"/>
                  <a:pt x="641622" y="337613"/>
                  <a:pt x="626898" y="338044"/>
                </a:cubicBezTo>
                <a:cubicBezTo>
                  <a:pt x="612174" y="338475"/>
                  <a:pt x="597702" y="338875"/>
                  <a:pt x="583483" y="339243"/>
                </a:cubicBezTo>
                <a:lnTo>
                  <a:pt x="561776" y="423044"/>
                </a:lnTo>
                <a:cubicBezTo>
                  <a:pt x="555697" y="423002"/>
                  <a:pt x="549555" y="422834"/>
                  <a:pt x="543349" y="422539"/>
                </a:cubicBezTo>
                <a:cubicBezTo>
                  <a:pt x="537144" y="422245"/>
                  <a:pt x="531002" y="422076"/>
                  <a:pt x="524923" y="422034"/>
                </a:cubicBezTo>
                <a:cubicBezTo>
                  <a:pt x="521894" y="422013"/>
                  <a:pt x="518865" y="422055"/>
                  <a:pt x="515837" y="422160"/>
                </a:cubicBezTo>
                <a:cubicBezTo>
                  <a:pt x="512808" y="422266"/>
                  <a:pt x="509779" y="422560"/>
                  <a:pt x="506750" y="423044"/>
                </a:cubicBezTo>
                <a:lnTo>
                  <a:pt x="515332" y="382658"/>
                </a:lnTo>
                <a:lnTo>
                  <a:pt x="596609" y="21203"/>
                </a:lnTo>
                <a:cubicBezTo>
                  <a:pt x="599827" y="21203"/>
                  <a:pt x="604118" y="21203"/>
                  <a:pt x="609481" y="21203"/>
                </a:cubicBezTo>
                <a:cubicBezTo>
                  <a:pt x="614845" y="21203"/>
                  <a:pt x="621660" y="21203"/>
                  <a:pt x="629927" y="21203"/>
                </a:cubicBezTo>
                <a:cubicBezTo>
                  <a:pt x="634534" y="21214"/>
                  <a:pt x="639077" y="21193"/>
                  <a:pt x="643557" y="21140"/>
                </a:cubicBezTo>
                <a:cubicBezTo>
                  <a:pt x="648037" y="21087"/>
                  <a:pt x="652076" y="20940"/>
                  <a:pt x="655673" y="20698"/>
                </a:cubicBezTo>
                <a:close/>
                <a:moveTo>
                  <a:pt x="1974200" y="19689"/>
                </a:moveTo>
                <a:cubicBezTo>
                  <a:pt x="1975125" y="31626"/>
                  <a:pt x="1975546" y="48642"/>
                  <a:pt x="1975462" y="70739"/>
                </a:cubicBezTo>
                <a:cubicBezTo>
                  <a:pt x="1975378" y="92836"/>
                  <a:pt x="1975293" y="118056"/>
                  <a:pt x="1975209" y="146400"/>
                </a:cubicBezTo>
                <a:cubicBezTo>
                  <a:pt x="1985495" y="139879"/>
                  <a:pt x="1995339" y="135125"/>
                  <a:pt x="2004742" y="132138"/>
                </a:cubicBezTo>
                <a:cubicBezTo>
                  <a:pt x="2014144" y="129151"/>
                  <a:pt x="2023483" y="127679"/>
                  <a:pt x="2032759" y="127721"/>
                </a:cubicBezTo>
                <a:cubicBezTo>
                  <a:pt x="2038533" y="127732"/>
                  <a:pt x="2044402" y="128215"/>
                  <a:pt x="2050365" y="129173"/>
                </a:cubicBezTo>
                <a:cubicBezTo>
                  <a:pt x="2056328" y="130130"/>
                  <a:pt x="2062576" y="131497"/>
                  <a:pt x="2069107" y="133274"/>
                </a:cubicBezTo>
                <a:cubicBezTo>
                  <a:pt x="2081391" y="144317"/>
                  <a:pt x="2089510" y="159714"/>
                  <a:pt x="2093465" y="179466"/>
                </a:cubicBezTo>
                <a:cubicBezTo>
                  <a:pt x="2097419" y="199217"/>
                  <a:pt x="2099228" y="220672"/>
                  <a:pt x="2098891" y="243831"/>
                </a:cubicBezTo>
                <a:cubicBezTo>
                  <a:pt x="2098881" y="253486"/>
                  <a:pt x="2098776" y="263204"/>
                  <a:pt x="2098576" y="272985"/>
                </a:cubicBezTo>
                <a:cubicBezTo>
                  <a:pt x="2098376" y="282766"/>
                  <a:pt x="2098145" y="292231"/>
                  <a:pt x="2097882" y="301381"/>
                </a:cubicBezTo>
                <a:lnTo>
                  <a:pt x="2096367" y="423044"/>
                </a:lnTo>
                <a:cubicBezTo>
                  <a:pt x="2087564" y="423002"/>
                  <a:pt x="2078667" y="422834"/>
                  <a:pt x="2069675" y="422539"/>
                </a:cubicBezTo>
                <a:cubicBezTo>
                  <a:pt x="2060682" y="422245"/>
                  <a:pt x="2051406" y="422076"/>
                  <a:pt x="2041846" y="422034"/>
                </a:cubicBezTo>
                <a:lnTo>
                  <a:pt x="2043865" y="220609"/>
                </a:lnTo>
                <a:cubicBezTo>
                  <a:pt x="2043687" y="209387"/>
                  <a:pt x="2040258" y="201415"/>
                  <a:pt x="2033580" y="196693"/>
                </a:cubicBezTo>
                <a:cubicBezTo>
                  <a:pt x="2026901" y="191971"/>
                  <a:pt x="2019560" y="189678"/>
                  <a:pt x="2011557" y="189815"/>
                </a:cubicBezTo>
                <a:cubicBezTo>
                  <a:pt x="2009264" y="189804"/>
                  <a:pt x="2007034" y="189951"/>
                  <a:pt x="2004868" y="190256"/>
                </a:cubicBezTo>
                <a:cubicBezTo>
                  <a:pt x="2002701" y="190561"/>
                  <a:pt x="2000724" y="191087"/>
                  <a:pt x="1998936" y="191834"/>
                </a:cubicBezTo>
                <a:cubicBezTo>
                  <a:pt x="1989528" y="196125"/>
                  <a:pt x="1982878" y="203417"/>
                  <a:pt x="1978986" y="213710"/>
                </a:cubicBezTo>
                <a:cubicBezTo>
                  <a:pt x="1975094" y="224003"/>
                  <a:pt x="1972857" y="235782"/>
                  <a:pt x="1972274" y="249047"/>
                </a:cubicBezTo>
                <a:cubicBezTo>
                  <a:pt x="1971691" y="262313"/>
                  <a:pt x="1971660" y="275551"/>
                  <a:pt x="1972181" y="288760"/>
                </a:cubicBezTo>
                <a:cubicBezTo>
                  <a:pt x="1972717" y="312413"/>
                  <a:pt x="1973032" y="335278"/>
                  <a:pt x="1973127" y="357353"/>
                </a:cubicBezTo>
                <a:cubicBezTo>
                  <a:pt x="1973221" y="379429"/>
                  <a:pt x="1972906" y="401158"/>
                  <a:pt x="1972181" y="422539"/>
                </a:cubicBezTo>
                <a:lnTo>
                  <a:pt x="1913621" y="422539"/>
                </a:lnTo>
                <a:cubicBezTo>
                  <a:pt x="1913116" y="390199"/>
                  <a:pt x="1912737" y="358332"/>
                  <a:pt x="1912485" y="326938"/>
                </a:cubicBezTo>
                <a:cubicBezTo>
                  <a:pt x="1912232" y="295544"/>
                  <a:pt x="1912106" y="264813"/>
                  <a:pt x="1912106" y="234744"/>
                </a:cubicBezTo>
                <a:cubicBezTo>
                  <a:pt x="1912117" y="197871"/>
                  <a:pt x="1912348" y="162196"/>
                  <a:pt x="1912800" y="127721"/>
                </a:cubicBezTo>
                <a:cubicBezTo>
                  <a:pt x="1913252" y="93246"/>
                  <a:pt x="1913863" y="60096"/>
                  <a:pt x="1914630" y="28271"/>
                </a:cubicBezTo>
                <a:cubicBezTo>
                  <a:pt x="1924495" y="26809"/>
                  <a:pt x="1934802" y="25063"/>
                  <a:pt x="1945551" y="23033"/>
                </a:cubicBezTo>
                <a:cubicBezTo>
                  <a:pt x="1956299" y="21003"/>
                  <a:pt x="1965849" y="19888"/>
                  <a:pt x="1974200" y="19689"/>
                </a:cubicBezTo>
                <a:close/>
                <a:moveTo>
                  <a:pt x="1567615" y="19689"/>
                </a:moveTo>
                <a:cubicBezTo>
                  <a:pt x="1568036" y="22297"/>
                  <a:pt x="1568204" y="25158"/>
                  <a:pt x="1568120" y="28271"/>
                </a:cubicBezTo>
                <a:cubicBezTo>
                  <a:pt x="1568057" y="33561"/>
                  <a:pt x="1567805" y="38630"/>
                  <a:pt x="1567363" y="43478"/>
                </a:cubicBezTo>
                <a:cubicBezTo>
                  <a:pt x="1566922" y="48327"/>
                  <a:pt x="1566669" y="56047"/>
                  <a:pt x="1566606" y="66637"/>
                </a:cubicBezTo>
                <a:cubicBezTo>
                  <a:pt x="1559448" y="67463"/>
                  <a:pt x="1551832" y="68616"/>
                  <a:pt x="1543758" y="70096"/>
                </a:cubicBezTo>
                <a:cubicBezTo>
                  <a:pt x="1535684" y="71576"/>
                  <a:pt x="1528704" y="74487"/>
                  <a:pt x="1522817" y="78828"/>
                </a:cubicBezTo>
                <a:cubicBezTo>
                  <a:pt x="1516930" y="83169"/>
                  <a:pt x="1513690" y="90043"/>
                  <a:pt x="1513094" y="99451"/>
                </a:cubicBezTo>
                <a:cubicBezTo>
                  <a:pt x="1512548" y="108916"/>
                  <a:pt x="1512127" y="115479"/>
                  <a:pt x="1511832" y="119139"/>
                </a:cubicBezTo>
                <a:cubicBezTo>
                  <a:pt x="1511538" y="122799"/>
                  <a:pt x="1511622" y="125828"/>
                  <a:pt x="1512085" y="128226"/>
                </a:cubicBezTo>
                <a:lnTo>
                  <a:pt x="1563577" y="129236"/>
                </a:lnTo>
                <a:cubicBezTo>
                  <a:pt x="1563903" y="137250"/>
                  <a:pt x="1564387" y="145327"/>
                  <a:pt x="1565028" y="153467"/>
                </a:cubicBezTo>
                <a:cubicBezTo>
                  <a:pt x="1565670" y="161608"/>
                  <a:pt x="1566027" y="170190"/>
                  <a:pt x="1566101" y="179213"/>
                </a:cubicBezTo>
                <a:cubicBezTo>
                  <a:pt x="1560190" y="180176"/>
                  <a:pt x="1553054" y="180775"/>
                  <a:pt x="1544693" y="181008"/>
                </a:cubicBezTo>
                <a:cubicBezTo>
                  <a:pt x="1536332" y="181242"/>
                  <a:pt x="1528897" y="181392"/>
                  <a:pt x="1522387" y="181457"/>
                </a:cubicBezTo>
                <a:cubicBezTo>
                  <a:pt x="1515877" y="181522"/>
                  <a:pt x="1512443" y="181784"/>
                  <a:pt x="1512085" y="182242"/>
                </a:cubicBezTo>
                <a:lnTo>
                  <a:pt x="1516123" y="422034"/>
                </a:lnTo>
                <a:lnTo>
                  <a:pt x="1459583" y="422034"/>
                </a:lnTo>
                <a:lnTo>
                  <a:pt x="1456554" y="181233"/>
                </a:lnTo>
                <a:cubicBezTo>
                  <a:pt x="1449844" y="181264"/>
                  <a:pt x="1445090" y="181327"/>
                  <a:pt x="1442293" y="181422"/>
                </a:cubicBezTo>
                <a:cubicBezTo>
                  <a:pt x="1439495" y="181517"/>
                  <a:pt x="1436508" y="181453"/>
                  <a:pt x="1433332" y="181233"/>
                </a:cubicBezTo>
                <a:cubicBezTo>
                  <a:pt x="1432586" y="181653"/>
                  <a:pt x="1432059" y="179928"/>
                  <a:pt x="1431754" y="176058"/>
                </a:cubicBezTo>
                <a:cubicBezTo>
                  <a:pt x="1431450" y="172188"/>
                  <a:pt x="1431302" y="166677"/>
                  <a:pt x="1431313" y="159525"/>
                </a:cubicBezTo>
                <a:cubicBezTo>
                  <a:pt x="1431229" y="150438"/>
                  <a:pt x="1431397" y="139837"/>
                  <a:pt x="1431818" y="127721"/>
                </a:cubicBezTo>
                <a:cubicBezTo>
                  <a:pt x="1431839" y="127732"/>
                  <a:pt x="1434321" y="127711"/>
                  <a:pt x="1439264" y="127658"/>
                </a:cubicBezTo>
                <a:cubicBezTo>
                  <a:pt x="1444207" y="127605"/>
                  <a:pt x="1449970" y="127458"/>
                  <a:pt x="1456554" y="127216"/>
                </a:cubicBezTo>
                <a:cubicBezTo>
                  <a:pt x="1457283" y="118341"/>
                  <a:pt x="1457844" y="107260"/>
                  <a:pt x="1458237" y="93973"/>
                </a:cubicBezTo>
                <a:cubicBezTo>
                  <a:pt x="1458629" y="80685"/>
                  <a:pt x="1461546" y="67959"/>
                  <a:pt x="1466987" y="55793"/>
                </a:cubicBezTo>
                <a:cubicBezTo>
                  <a:pt x="1472428" y="43627"/>
                  <a:pt x="1483085" y="34790"/>
                  <a:pt x="1498959" y="29280"/>
                </a:cubicBezTo>
                <a:cubicBezTo>
                  <a:pt x="1509077" y="26230"/>
                  <a:pt x="1520267" y="23874"/>
                  <a:pt x="1532530" y="22213"/>
                </a:cubicBezTo>
                <a:cubicBezTo>
                  <a:pt x="1544793" y="20551"/>
                  <a:pt x="1556488" y="19710"/>
                  <a:pt x="1567615" y="19689"/>
                </a:cubicBezTo>
                <a:close/>
                <a:moveTo>
                  <a:pt x="2743067" y="18679"/>
                </a:moveTo>
                <a:cubicBezTo>
                  <a:pt x="2745108" y="18679"/>
                  <a:pt x="2746706" y="18679"/>
                  <a:pt x="2747863" y="18679"/>
                </a:cubicBezTo>
                <a:cubicBezTo>
                  <a:pt x="2749020" y="18679"/>
                  <a:pt x="2749609" y="18679"/>
                  <a:pt x="2749630" y="18679"/>
                </a:cubicBezTo>
                <a:lnTo>
                  <a:pt x="2750640" y="34329"/>
                </a:lnTo>
                <a:cubicBezTo>
                  <a:pt x="2751923" y="56983"/>
                  <a:pt x="2752512" y="77554"/>
                  <a:pt x="2752407" y="96043"/>
                </a:cubicBezTo>
                <a:cubicBezTo>
                  <a:pt x="2752302" y="114533"/>
                  <a:pt x="2752891" y="129804"/>
                  <a:pt x="2754174" y="141856"/>
                </a:cubicBezTo>
                <a:cubicBezTo>
                  <a:pt x="2761241" y="138459"/>
                  <a:pt x="2767551" y="136040"/>
                  <a:pt x="2773104" y="134599"/>
                </a:cubicBezTo>
                <a:cubicBezTo>
                  <a:pt x="2778658" y="133159"/>
                  <a:pt x="2784968" y="131875"/>
                  <a:pt x="2792035" y="130750"/>
                </a:cubicBezTo>
                <a:cubicBezTo>
                  <a:pt x="2795580" y="130224"/>
                  <a:pt x="2799093" y="129762"/>
                  <a:pt x="2802574" y="129362"/>
                </a:cubicBezTo>
                <a:cubicBezTo>
                  <a:pt x="2806055" y="128962"/>
                  <a:pt x="2809441" y="128752"/>
                  <a:pt x="2812733" y="128731"/>
                </a:cubicBezTo>
                <a:cubicBezTo>
                  <a:pt x="2817813" y="128647"/>
                  <a:pt x="2822798" y="129320"/>
                  <a:pt x="2827689" y="130750"/>
                </a:cubicBezTo>
                <a:cubicBezTo>
                  <a:pt x="2832579" y="132180"/>
                  <a:pt x="2837186" y="134873"/>
                  <a:pt x="2841508" y="138827"/>
                </a:cubicBezTo>
                <a:cubicBezTo>
                  <a:pt x="2848607" y="151690"/>
                  <a:pt x="2853214" y="164584"/>
                  <a:pt x="2855328" y="177510"/>
                </a:cubicBezTo>
                <a:cubicBezTo>
                  <a:pt x="2857442" y="190435"/>
                  <a:pt x="2858388" y="203455"/>
                  <a:pt x="2858168" y="216570"/>
                </a:cubicBezTo>
                <a:cubicBezTo>
                  <a:pt x="2858168" y="217652"/>
                  <a:pt x="2858168" y="219472"/>
                  <a:pt x="2858168" y="222030"/>
                </a:cubicBezTo>
                <a:cubicBezTo>
                  <a:pt x="2858168" y="224588"/>
                  <a:pt x="2858168" y="229475"/>
                  <a:pt x="2858168" y="236689"/>
                </a:cubicBezTo>
                <a:cubicBezTo>
                  <a:pt x="2858168" y="243903"/>
                  <a:pt x="2858168" y="255034"/>
                  <a:pt x="2858168" y="270082"/>
                </a:cubicBezTo>
                <a:cubicBezTo>
                  <a:pt x="2858378" y="291621"/>
                  <a:pt x="2857705" y="313160"/>
                  <a:pt x="2856148" y="334699"/>
                </a:cubicBezTo>
                <a:cubicBezTo>
                  <a:pt x="2854592" y="356239"/>
                  <a:pt x="2850889" y="375759"/>
                  <a:pt x="2845042" y="393259"/>
                </a:cubicBezTo>
                <a:cubicBezTo>
                  <a:pt x="2839657" y="399012"/>
                  <a:pt x="2833641" y="403156"/>
                  <a:pt x="2826994" y="405690"/>
                </a:cubicBezTo>
                <a:cubicBezTo>
                  <a:pt x="2820348" y="408225"/>
                  <a:pt x="2813574" y="409466"/>
                  <a:pt x="2806675" y="409414"/>
                </a:cubicBezTo>
                <a:cubicBezTo>
                  <a:pt x="2799103" y="409498"/>
                  <a:pt x="2792035" y="408320"/>
                  <a:pt x="2785473" y="405880"/>
                </a:cubicBezTo>
                <a:cubicBezTo>
                  <a:pt x="2781834" y="404639"/>
                  <a:pt x="2777753" y="403082"/>
                  <a:pt x="2773231" y="401210"/>
                </a:cubicBezTo>
                <a:cubicBezTo>
                  <a:pt x="2768708" y="399338"/>
                  <a:pt x="2764375" y="397024"/>
                  <a:pt x="2760231" y="394269"/>
                </a:cubicBezTo>
                <a:cubicBezTo>
                  <a:pt x="2760736" y="397676"/>
                  <a:pt x="2760989" y="402094"/>
                  <a:pt x="2760989" y="407521"/>
                </a:cubicBezTo>
                <a:cubicBezTo>
                  <a:pt x="2760989" y="412947"/>
                  <a:pt x="2760736" y="418627"/>
                  <a:pt x="2760231" y="424558"/>
                </a:cubicBezTo>
                <a:cubicBezTo>
                  <a:pt x="2758685" y="424800"/>
                  <a:pt x="2756855" y="424947"/>
                  <a:pt x="2754741" y="425000"/>
                </a:cubicBezTo>
                <a:cubicBezTo>
                  <a:pt x="2752627" y="425053"/>
                  <a:pt x="2750419" y="425074"/>
                  <a:pt x="2748116" y="425063"/>
                </a:cubicBezTo>
                <a:cubicBezTo>
                  <a:pt x="2742668" y="425042"/>
                  <a:pt x="2736904" y="424958"/>
                  <a:pt x="2730825" y="424811"/>
                </a:cubicBezTo>
                <a:cubicBezTo>
                  <a:pt x="2724746" y="424664"/>
                  <a:pt x="2719235" y="424579"/>
                  <a:pt x="2714292" y="424558"/>
                </a:cubicBezTo>
                <a:cubicBezTo>
                  <a:pt x="2711852" y="424558"/>
                  <a:pt x="2709665" y="424558"/>
                  <a:pt x="2707730" y="424558"/>
                </a:cubicBezTo>
                <a:cubicBezTo>
                  <a:pt x="2706106" y="385032"/>
                  <a:pt x="2704866" y="342085"/>
                  <a:pt x="2704009" y="295716"/>
                </a:cubicBezTo>
                <a:cubicBezTo>
                  <a:pt x="2703152" y="249347"/>
                  <a:pt x="2702323" y="202473"/>
                  <a:pt x="2701522" y="155094"/>
                </a:cubicBezTo>
                <a:cubicBezTo>
                  <a:pt x="2700721" y="107715"/>
                  <a:pt x="2699593" y="62748"/>
                  <a:pt x="2698138" y="20193"/>
                </a:cubicBezTo>
                <a:cubicBezTo>
                  <a:pt x="2703260" y="19689"/>
                  <a:pt x="2710432" y="19310"/>
                  <a:pt x="2719656" y="19058"/>
                </a:cubicBezTo>
                <a:cubicBezTo>
                  <a:pt x="2728880" y="18805"/>
                  <a:pt x="2736683" y="18679"/>
                  <a:pt x="2743067" y="18679"/>
                </a:cubicBezTo>
                <a:close/>
                <a:moveTo>
                  <a:pt x="115644" y="18174"/>
                </a:moveTo>
                <a:lnTo>
                  <a:pt x="169155" y="19184"/>
                </a:lnTo>
                <a:cubicBezTo>
                  <a:pt x="168145" y="48968"/>
                  <a:pt x="167641" y="79763"/>
                  <a:pt x="167641" y="111567"/>
                </a:cubicBezTo>
                <a:cubicBezTo>
                  <a:pt x="167809" y="160640"/>
                  <a:pt x="168608" y="211165"/>
                  <a:pt x="170039" y="263140"/>
                </a:cubicBezTo>
                <a:cubicBezTo>
                  <a:pt x="171469" y="315116"/>
                  <a:pt x="172521" y="367913"/>
                  <a:pt x="173194" y="421529"/>
                </a:cubicBezTo>
                <a:lnTo>
                  <a:pt x="124226" y="424558"/>
                </a:lnTo>
                <a:lnTo>
                  <a:pt x="121702" y="394269"/>
                </a:lnTo>
                <a:cubicBezTo>
                  <a:pt x="115865" y="398108"/>
                  <a:pt x="110627" y="401410"/>
                  <a:pt x="105989" y="404176"/>
                </a:cubicBezTo>
                <a:cubicBezTo>
                  <a:pt x="101351" y="406942"/>
                  <a:pt x="95987" y="408856"/>
                  <a:pt x="89898" y="409918"/>
                </a:cubicBezTo>
                <a:cubicBezTo>
                  <a:pt x="84050" y="410991"/>
                  <a:pt x="78076" y="412001"/>
                  <a:pt x="71976" y="412947"/>
                </a:cubicBezTo>
                <a:cubicBezTo>
                  <a:pt x="65876" y="413894"/>
                  <a:pt x="59903" y="414399"/>
                  <a:pt x="54055" y="414462"/>
                </a:cubicBezTo>
                <a:cubicBezTo>
                  <a:pt x="48428" y="414535"/>
                  <a:pt x="43149" y="413757"/>
                  <a:pt x="38216" y="412127"/>
                </a:cubicBezTo>
                <a:cubicBezTo>
                  <a:pt x="33284" y="410497"/>
                  <a:pt x="29140" y="407573"/>
                  <a:pt x="25785" y="403356"/>
                </a:cubicBezTo>
                <a:cubicBezTo>
                  <a:pt x="15436" y="384277"/>
                  <a:pt x="8495" y="362612"/>
                  <a:pt x="4961" y="338359"/>
                </a:cubicBezTo>
                <a:cubicBezTo>
                  <a:pt x="1427" y="314107"/>
                  <a:pt x="-214" y="289665"/>
                  <a:pt x="39" y="265034"/>
                </a:cubicBezTo>
                <a:cubicBezTo>
                  <a:pt x="60" y="260269"/>
                  <a:pt x="144" y="255663"/>
                  <a:pt x="291" y="251214"/>
                </a:cubicBezTo>
                <a:cubicBezTo>
                  <a:pt x="438" y="246765"/>
                  <a:pt x="523" y="242285"/>
                  <a:pt x="544" y="237773"/>
                </a:cubicBezTo>
                <a:cubicBezTo>
                  <a:pt x="523" y="236259"/>
                  <a:pt x="438" y="234618"/>
                  <a:pt x="291" y="232851"/>
                </a:cubicBezTo>
                <a:cubicBezTo>
                  <a:pt x="144" y="231084"/>
                  <a:pt x="60" y="229191"/>
                  <a:pt x="39" y="227172"/>
                </a:cubicBezTo>
                <a:cubicBezTo>
                  <a:pt x="-329" y="213226"/>
                  <a:pt x="1921" y="197703"/>
                  <a:pt x="6791" y="180602"/>
                </a:cubicBezTo>
                <a:cubicBezTo>
                  <a:pt x="11660" y="163501"/>
                  <a:pt x="21357" y="149744"/>
                  <a:pt x="35881" y="139332"/>
                </a:cubicBezTo>
                <a:cubicBezTo>
                  <a:pt x="42675" y="135052"/>
                  <a:pt x="49533" y="131875"/>
                  <a:pt x="56453" y="129804"/>
                </a:cubicBezTo>
                <a:cubicBezTo>
                  <a:pt x="63373" y="127732"/>
                  <a:pt x="70483" y="126701"/>
                  <a:pt x="77782" y="126712"/>
                </a:cubicBezTo>
                <a:cubicBezTo>
                  <a:pt x="83861" y="126712"/>
                  <a:pt x="90003" y="127343"/>
                  <a:pt x="96208" y="128605"/>
                </a:cubicBezTo>
                <a:cubicBezTo>
                  <a:pt x="102413" y="129867"/>
                  <a:pt x="108555" y="131760"/>
                  <a:pt x="114634" y="134284"/>
                </a:cubicBezTo>
                <a:cubicBezTo>
                  <a:pt x="114581" y="107171"/>
                  <a:pt x="114939" y="83402"/>
                  <a:pt x="115707" y="62977"/>
                </a:cubicBezTo>
                <a:cubicBezTo>
                  <a:pt x="116475" y="42553"/>
                  <a:pt x="116454" y="27619"/>
                  <a:pt x="115644" y="18174"/>
                </a:cubicBezTo>
                <a:close/>
                <a:moveTo>
                  <a:pt x="1009717" y="16660"/>
                </a:moveTo>
                <a:cubicBezTo>
                  <a:pt x="1008939" y="68814"/>
                  <a:pt x="1007971" y="122894"/>
                  <a:pt x="1006814" y="178898"/>
                </a:cubicBezTo>
                <a:cubicBezTo>
                  <a:pt x="1005658" y="234902"/>
                  <a:pt x="1005952" y="293398"/>
                  <a:pt x="1007698" y="354388"/>
                </a:cubicBezTo>
                <a:cubicBezTo>
                  <a:pt x="1008560" y="365063"/>
                  <a:pt x="1013651" y="370973"/>
                  <a:pt x="1022969" y="372120"/>
                </a:cubicBezTo>
                <a:cubicBezTo>
                  <a:pt x="1032287" y="373266"/>
                  <a:pt x="1042173" y="373750"/>
                  <a:pt x="1052627" y="373571"/>
                </a:cubicBezTo>
                <a:cubicBezTo>
                  <a:pt x="1053153" y="380628"/>
                  <a:pt x="1053616" y="387338"/>
                  <a:pt x="1054016" y="393701"/>
                </a:cubicBezTo>
                <a:cubicBezTo>
                  <a:pt x="1054415" y="400064"/>
                  <a:pt x="1054626" y="406143"/>
                  <a:pt x="1054647" y="411938"/>
                </a:cubicBezTo>
                <a:cubicBezTo>
                  <a:pt x="1054668" y="414977"/>
                  <a:pt x="1054626" y="417985"/>
                  <a:pt x="1054521" y="420961"/>
                </a:cubicBezTo>
                <a:cubicBezTo>
                  <a:pt x="1054415" y="423938"/>
                  <a:pt x="1054121" y="426820"/>
                  <a:pt x="1053637" y="429607"/>
                </a:cubicBezTo>
                <a:cubicBezTo>
                  <a:pt x="1050103" y="429607"/>
                  <a:pt x="1046570" y="429607"/>
                  <a:pt x="1043036" y="429607"/>
                </a:cubicBezTo>
                <a:cubicBezTo>
                  <a:pt x="1030518" y="429853"/>
                  <a:pt x="1017355" y="429136"/>
                  <a:pt x="1003547" y="427456"/>
                </a:cubicBezTo>
                <a:cubicBezTo>
                  <a:pt x="989739" y="425777"/>
                  <a:pt x="977698" y="421657"/>
                  <a:pt x="967424" y="415098"/>
                </a:cubicBezTo>
                <a:cubicBezTo>
                  <a:pt x="957150" y="408538"/>
                  <a:pt x="951055" y="398061"/>
                  <a:pt x="949138" y="383667"/>
                </a:cubicBezTo>
                <a:cubicBezTo>
                  <a:pt x="946919" y="362013"/>
                  <a:pt x="945426" y="340705"/>
                  <a:pt x="944658" y="319744"/>
                </a:cubicBezTo>
                <a:cubicBezTo>
                  <a:pt x="943890" y="298783"/>
                  <a:pt x="943533" y="277854"/>
                  <a:pt x="943585" y="256956"/>
                </a:cubicBezTo>
                <a:cubicBezTo>
                  <a:pt x="943596" y="240581"/>
                  <a:pt x="943701" y="223985"/>
                  <a:pt x="943901" y="207168"/>
                </a:cubicBezTo>
                <a:cubicBezTo>
                  <a:pt x="944101" y="190351"/>
                  <a:pt x="944332" y="173124"/>
                  <a:pt x="944595" y="155487"/>
                </a:cubicBezTo>
                <a:lnTo>
                  <a:pt x="946109" y="19689"/>
                </a:lnTo>
                <a:cubicBezTo>
                  <a:pt x="956868" y="18868"/>
                  <a:pt x="967785" y="18490"/>
                  <a:pt x="978860" y="18553"/>
                </a:cubicBezTo>
                <a:cubicBezTo>
                  <a:pt x="989934" y="18616"/>
                  <a:pt x="1000220" y="17985"/>
                  <a:pt x="1009717" y="16660"/>
                </a:cubicBezTo>
                <a:close/>
                <a:moveTo>
                  <a:pt x="857317" y="16660"/>
                </a:moveTo>
                <a:cubicBezTo>
                  <a:pt x="856539" y="68814"/>
                  <a:pt x="855571" y="122894"/>
                  <a:pt x="854414" y="178898"/>
                </a:cubicBezTo>
                <a:cubicBezTo>
                  <a:pt x="853258" y="234902"/>
                  <a:pt x="853552" y="293398"/>
                  <a:pt x="855298" y="354388"/>
                </a:cubicBezTo>
                <a:cubicBezTo>
                  <a:pt x="856161" y="365063"/>
                  <a:pt x="861251" y="370973"/>
                  <a:pt x="870569" y="372120"/>
                </a:cubicBezTo>
                <a:cubicBezTo>
                  <a:pt x="879887" y="373266"/>
                  <a:pt x="889773" y="373750"/>
                  <a:pt x="900227" y="373571"/>
                </a:cubicBezTo>
                <a:cubicBezTo>
                  <a:pt x="900753" y="380628"/>
                  <a:pt x="901216" y="387338"/>
                  <a:pt x="901616" y="393701"/>
                </a:cubicBezTo>
                <a:cubicBezTo>
                  <a:pt x="902015" y="400064"/>
                  <a:pt x="902226" y="406143"/>
                  <a:pt x="902247" y="411938"/>
                </a:cubicBezTo>
                <a:cubicBezTo>
                  <a:pt x="902268" y="414977"/>
                  <a:pt x="902226" y="417985"/>
                  <a:pt x="902121" y="420961"/>
                </a:cubicBezTo>
                <a:cubicBezTo>
                  <a:pt x="902015" y="423938"/>
                  <a:pt x="901721" y="426820"/>
                  <a:pt x="901237" y="429607"/>
                </a:cubicBezTo>
                <a:cubicBezTo>
                  <a:pt x="897703" y="429607"/>
                  <a:pt x="894170" y="429607"/>
                  <a:pt x="890636" y="429607"/>
                </a:cubicBezTo>
                <a:cubicBezTo>
                  <a:pt x="878118" y="429853"/>
                  <a:pt x="864955" y="429136"/>
                  <a:pt x="851147" y="427456"/>
                </a:cubicBezTo>
                <a:cubicBezTo>
                  <a:pt x="837339" y="425777"/>
                  <a:pt x="825298" y="421657"/>
                  <a:pt x="815024" y="415098"/>
                </a:cubicBezTo>
                <a:cubicBezTo>
                  <a:pt x="804750" y="408538"/>
                  <a:pt x="798655" y="398061"/>
                  <a:pt x="796738" y="383667"/>
                </a:cubicBezTo>
                <a:cubicBezTo>
                  <a:pt x="794519" y="362013"/>
                  <a:pt x="793026" y="340705"/>
                  <a:pt x="792258" y="319744"/>
                </a:cubicBezTo>
                <a:cubicBezTo>
                  <a:pt x="791490" y="298783"/>
                  <a:pt x="791133" y="277854"/>
                  <a:pt x="791185" y="256956"/>
                </a:cubicBezTo>
                <a:cubicBezTo>
                  <a:pt x="791196" y="240581"/>
                  <a:pt x="791301" y="223985"/>
                  <a:pt x="791501" y="207168"/>
                </a:cubicBezTo>
                <a:cubicBezTo>
                  <a:pt x="791701" y="190351"/>
                  <a:pt x="791932" y="173124"/>
                  <a:pt x="792195" y="155487"/>
                </a:cubicBezTo>
                <a:lnTo>
                  <a:pt x="793709" y="19689"/>
                </a:lnTo>
                <a:cubicBezTo>
                  <a:pt x="804468" y="18868"/>
                  <a:pt x="815385" y="18490"/>
                  <a:pt x="826460" y="18553"/>
                </a:cubicBezTo>
                <a:cubicBezTo>
                  <a:pt x="837534" y="18616"/>
                  <a:pt x="847820" y="17985"/>
                  <a:pt x="857317" y="16660"/>
                </a:cubicBezTo>
                <a:close/>
                <a:moveTo>
                  <a:pt x="270673" y="0"/>
                </a:moveTo>
                <a:cubicBezTo>
                  <a:pt x="280496" y="9045"/>
                  <a:pt x="288741" y="19100"/>
                  <a:pt x="295409" y="30164"/>
                </a:cubicBezTo>
                <a:cubicBezTo>
                  <a:pt x="302077" y="41228"/>
                  <a:pt x="307293" y="52039"/>
                  <a:pt x="311059" y="62599"/>
                </a:cubicBezTo>
                <a:cubicBezTo>
                  <a:pt x="317726" y="80110"/>
                  <a:pt x="323069" y="98851"/>
                  <a:pt x="327087" y="118824"/>
                </a:cubicBezTo>
                <a:cubicBezTo>
                  <a:pt x="331104" y="138796"/>
                  <a:pt x="333166" y="159430"/>
                  <a:pt x="333271" y="180728"/>
                </a:cubicBezTo>
                <a:cubicBezTo>
                  <a:pt x="333302" y="222127"/>
                  <a:pt x="331164" y="256617"/>
                  <a:pt x="326858" y="284198"/>
                </a:cubicBezTo>
                <a:cubicBezTo>
                  <a:pt x="322551" y="311780"/>
                  <a:pt x="315889" y="337482"/>
                  <a:pt x="306870" y="361306"/>
                </a:cubicBezTo>
                <a:cubicBezTo>
                  <a:pt x="297852" y="385129"/>
                  <a:pt x="286291" y="412103"/>
                  <a:pt x="272187" y="442227"/>
                </a:cubicBezTo>
                <a:cubicBezTo>
                  <a:pt x="262248" y="438578"/>
                  <a:pt x="252972" y="434518"/>
                  <a:pt x="244359" y="430048"/>
                </a:cubicBezTo>
                <a:cubicBezTo>
                  <a:pt x="235745" y="425579"/>
                  <a:pt x="228362" y="421393"/>
                  <a:pt x="222209" y="417491"/>
                </a:cubicBezTo>
                <a:cubicBezTo>
                  <a:pt x="240246" y="381901"/>
                  <a:pt x="254150" y="346437"/>
                  <a:pt x="263921" y="311099"/>
                </a:cubicBezTo>
                <a:cubicBezTo>
                  <a:pt x="273691" y="275761"/>
                  <a:pt x="278634" y="240550"/>
                  <a:pt x="278750" y="205464"/>
                </a:cubicBezTo>
                <a:cubicBezTo>
                  <a:pt x="278823" y="175911"/>
                  <a:pt x="275016" y="146421"/>
                  <a:pt x="267328" y="116994"/>
                </a:cubicBezTo>
                <a:cubicBezTo>
                  <a:pt x="259640" y="87567"/>
                  <a:pt x="247629" y="58329"/>
                  <a:pt x="231296" y="29280"/>
                </a:cubicBezTo>
                <a:cubicBezTo>
                  <a:pt x="238869" y="21939"/>
                  <a:pt x="245936" y="16176"/>
                  <a:pt x="252499" y="11990"/>
                </a:cubicBezTo>
                <a:cubicBezTo>
                  <a:pt x="259062" y="7804"/>
                  <a:pt x="265119" y="3808"/>
                  <a:pt x="270673" y="0"/>
                </a:cubicBezTo>
                <a:close/>
              </a:path>
            </a:pathLst>
          </a:custGeom>
          <a:solidFill>
            <a:srgbClr val="00A9C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1" name="TextBox 10">
            <a:extLst>
              <a:ext uri="{FF2B5EF4-FFF2-40B4-BE49-F238E27FC236}">
                <a16:creationId xmlns:a16="http://schemas.microsoft.com/office/drawing/2014/main" id="{90606162-BDFC-4554-8F66-78E01FF23086}"/>
              </a:ext>
            </a:extLst>
          </p:cNvPr>
          <p:cNvSpPr txBox="1"/>
          <p:nvPr/>
        </p:nvSpPr>
        <p:spPr>
          <a:xfrm>
            <a:off x="1042255" y="1459665"/>
            <a:ext cx="7352445" cy="1323439"/>
          </a:xfrm>
          <a:prstGeom prst="rect">
            <a:avLst/>
          </a:prstGeom>
          <a:noFill/>
        </p:spPr>
        <p:txBody>
          <a:bodyPr wrap="square" rtlCol="0">
            <a:spAutoFit/>
          </a:bodyPr>
          <a:lstStyle/>
          <a:p>
            <a:r>
              <a:rPr lang="en-US" sz="2000" b="0" i="0" u="none" strike="noStrike" dirty="0">
                <a:solidFill>
                  <a:srgbClr val="000000"/>
                </a:solidFill>
                <a:latin typeface="Arial" panose="020B0604020202020204" pitchFamily="34" charset="0"/>
              </a:rPr>
              <a:t>Geothermal energy uses the natural heat stored in hot rocks and hot water beneath the surface of the earth. This heat is used to boil water which produces steam. The steam is used to spin turbines which produces electricity. </a:t>
            </a:r>
          </a:p>
        </p:txBody>
      </p:sp>
      <p:pic>
        <p:nvPicPr>
          <p:cNvPr id="17" name="Picture 16" title="Text Answer!">
            <a:extLst>
              <a:ext uri="{FF2B5EF4-FFF2-40B4-BE49-F238E27FC236}">
                <a16:creationId xmlns:a16="http://schemas.microsoft.com/office/drawing/2014/main" id="{92137795-A187-47A2-9184-40392E123D82}"/>
              </a:ext>
            </a:extLst>
          </p:cNvPr>
          <p:cNvPicPr>
            <a:picLocks noChangeAspect="1"/>
          </p:cNvPicPr>
          <p:nvPr/>
        </p:nvPicPr>
        <p:blipFill>
          <a:blip r:embed="rId5"/>
          <a:stretch>
            <a:fillRect/>
          </a:stretch>
        </p:blipFill>
        <p:spPr>
          <a:xfrm>
            <a:off x="1224355" y="829283"/>
            <a:ext cx="1638300" cy="457200"/>
          </a:xfrm>
          <a:prstGeom prst="rect">
            <a:avLst/>
          </a:prstGeom>
        </p:spPr>
      </p:pic>
      <p:sp>
        <p:nvSpPr>
          <p:cNvPr id="4" name="Content Placeholder 3" hidden="1">
            <a:extLst>
              <a:ext uri="{FF2B5EF4-FFF2-40B4-BE49-F238E27FC236}">
                <a16:creationId xmlns:a16="http://schemas.microsoft.com/office/drawing/2014/main" id="{041545BD-5956-40F6-AC97-E8E99E3B66EE}"/>
              </a:ext>
            </a:extLst>
          </p:cNvPr>
          <p:cNvSpPr>
            <a:spLocks noGrp="1"/>
          </p:cNvSpPr>
          <p:nvPr>
            <p:ph idx="1"/>
          </p:nvPr>
        </p:nvSpPr>
        <p:spPr/>
        <p:txBody>
          <a:bodyPr/>
          <a:lstStyle/>
          <a:p>
            <a:endParaRPr lang="en-AU"/>
          </a:p>
        </p:txBody>
      </p:sp>
      <p:sp>
        <p:nvSpPr>
          <p:cNvPr id="3" name="Title 2" hidden="1">
            <a:extLst>
              <a:ext uri="{FF2B5EF4-FFF2-40B4-BE49-F238E27FC236}">
                <a16:creationId xmlns:a16="http://schemas.microsoft.com/office/drawing/2014/main" id="{C74948A8-CBE7-4982-AD15-6F323331B368}"/>
              </a:ext>
            </a:extLst>
          </p:cNvPr>
          <p:cNvSpPr>
            <a:spLocks noGrp="1"/>
          </p:cNvSpPr>
          <p:nvPr>
            <p:ph type="title"/>
          </p:nvPr>
        </p:nvSpPr>
        <p:spPr/>
        <p:txBody>
          <a:bodyPr/>
          <a:lstStyle/>
          <a:p>
            <a:r>
              <a:rPr lang="en-AU" dirty="0"/>
              <a:t>Answers 1</a:t>
            </a:r>
          </a:p>
        </p:txBody>
      </p:sp>
    </p:spTree>
    <p:extLst>
      <p:ext uri="{BB962C8B-B14F-4D97-AF65-F5344CB8AC3E}">
        <p14:creationId xmlns:p14="http://schemas.microsoft.com/office/powerpoint/2010/main" val="360354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3" name="Group 22" title="background graphic element">
            <a:extLst>
              <a:ext uri="{FF2B5EF4-FFF2-40B4-BE49-F238E27FC236}">
                <a16:creationId xmlns:a16="http://schemas.microsoft.com/office/drawing/2014/main" id="{3C9218BD-9588-42F9-AB71-0569F1532DB8}"/>
              </a:ext>
            </a:extLst>
          </p:cNvPr>
          <p:cNvGrpSpPr/>
          <p:nvPr/>
        </p:nvGrpSpPr>
        <p:grpSpPr>
          <a:xfrm rot="10800000">
            <a:off x="-2069357" y="-1454382"/>
            <a:ext cx="22213039" cy="6767488"/>
            <a:chOff x="-899191" y="5264926"/>
            <a:chExt cx="20541762" cy="6258312"/>
          </a:xfrm>
        </p:grpSpPr>
        <p:pic>
          <p:nvPicPr>
            <p:cNvPr id="24" name="Picture 23" descr="Background pattern&#10;&#10;Description automatically generated">
              <a:extLst>
                <a:ext uri="{FF2B5EF4-FFF2-40B4-BE49-F238E27FC236}">
                  <a16:creationId xmlns:a16="http://schemas.microsoft.com/office/drawing/2014/main" id="{6401F15B-2F31-4343-BCD5-E13E573833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25" name="Picture 24" descr="Background pattern&#10;&#10;Description automatically generated">
              <a:extLst>
                <a:ext uri="{FF2B5EF4-FFF2-40B4-BE49-F238E27FC236}">
                  <a16:creationId xmlns:a16="http://schemas.microsoft.com/office/drawing/2014/main" id="{FCB47F1E-8B58-461D-B916-588DC1DE33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6505" y="5264927"/>
              <a:ext cx="7450370" cy="6258311"/>
            </a:xfrm>
            <a:prstGeom prst="rect">
              <a:avLst/>
            </a:prstGeom>
          </p:spPr>
        </p:pic>
        <p:pic>
          <p:nvPicPr>
            <p:cNvPr id="26" name="Picture 25" descr="Background pattern&#10;&#10;Description automatically generated">
              <a:extLst>
                <a:ext uri="{FF2B5EF4-FFF2-40B4-BE49-F238E27FC236}">
                  <a16:creationId xmlns:a16="http://schemas.microsoft.com/office/drawing/2014/main" id="{DA9490AF-0E03-40D2-87AD-F30CCAA5C6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pic>
        <p:nvPicPr>
          <p:cNvPr id="5" name="Picture 4" descr="A picture containing water, sky, outdoor, boat&#10;&#10;Description automatically generated">
            <a:extLst>
              <a:ext uri="{FF2B5EF4-FFF2-40B4-BE49-F238E27FC236}">
                <a16:creationId xmlns:a16="http://schemas.microsoft.com/office/drawing/2014/main" id="{2EC2ABD8-1B22-4D4C-8A3E-73B97D24A10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293"/>
          <a:stretch/>
        </p:blipFill>
        <p:spPr>
          <a:xfrm>
            <a:off x="11966998" y="2401524"/>
            <a:ext cx="5638736" cy="4030716"/>
          </a:xfrm>
          <a:prstGeom prst="rect">
            <a:avLst/>
          </a:prstGeom>
        </p:spPr>
      </p:pic>
      <p:pic>
        <p:nvPicPr>
          <p:cNvPr id="4" name="Picture 3" title="Illustration of young girl playig with urban design">
            <a:extLst>
              <a:ext uri="{FF2B5EF4-FFF2-40B4-BE49-F238E27FC236}">
                <a16:creationId xmlns:a16="http://schemas.microsoft.com/office/drawing/2014/main" id="{A99141DF-C76B-41E9-B04A-17788F7A8E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01194" y="5325979"/>
            <a:ext cx="8448093" cy="6406761"/>
          </a:xfrm>
          <a:prstGeom prst="rect">
            <a:avLst/>
          </a:prstGeom>
        </p:spPr>
      </p:pic>
      <p:pic>
        <p:nvPicPr>
          <p:cNvPr id="14" name="Picture 13" descr="Icon&#10;&#10;Description automatically generated">
            <a:extLst>
              <a:ext uri="{FF2B5EF4-FFF2-40B4-BE49-F238E27FC236}">
                <a16:creationId xmlns:a16="http://schemas.microsoft.com/office/drawing/2014/main" id="{CB1CAF6D-0135-4002-B530-F477F979262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857957" y="650823"/>
            <a:ext cx="2612132" cy="2271419"/>
          </a:xfrm>
          <a:prstGeom prst="rect">
            <a:avLst/>
          </a:prstGeom>
        </p:spPr>
      </p:pic>
      <p:pic>
        <p:nvPicPr>
          <p:cNvPr id="3" name="Picture 2" title="Image of underground train station">
            <a:extLst>
              <a:ext uri="{FF2B5EF4-FFF2-40B4-BE49-F238E27FC236}">
                <a16:creationId xmlns:a16="http://schemas.microsoft.com/office/drawing/2014/main" id="{A0812200-AA66-41FF-B646-49755BBBCF5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956350" y="650823"/>
            <a:ext cx="5518584" cy="4030716"/>
          </a:xfrm>
          <a:prstGeom prst="rect">
            <a:avLst/>
          </a:prstGeom>
        </p:spPr>
      </p:pic>
      <p:pic>
        <p:nvPicPr>
          <p:cNvPr id="9" name="Picture 8" title="Illustration of solar panels">
            <a:extLst>
              <a:ext uri="{FF2B5EF4-FFF2-40B4-BE49-F238E27FC236}">
                <a16:creationId xmlns:a16="http://schemas.microsoft.com/office/drawing/2014/main" id="{EE5E652D-2329-4570-9359-2F06D158347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flipH="1">
            <a:off x="-2" y="7982465"/>
            <a:ext cx="8476612" cy="2304535"/>
          </a:xfrm>
          <a:prstGeom prst="rect">
            <a:avLst/>
          </a:prstGeom>
        </p:spPr>
      </p:pic>
      <p:sp>
        <p:nvSpPr>
          <p:cNvPr id="8" name="TextBox 7">
            <a:extLst>
              <a:ext uri="{FF2B5EF4-FFF2-40B4-BE49-F238E27FC236}">
                <a16:creationId xmlns:a16="http://schemas.microsoft.com/office/drawing/2014/main" id="{020C8C21-321A-4A01-94AF-D647C293FC32}"/>
              </a:ext>
            </a:extLst>
          </p:cNvPr>
          <p:cNvSpPr txBox="1"/>
          <p:nvPr/>
        </p:nvSpPr>
        <p:spPr>
          <a:xfrm>
            <a:off x="1042254" y="1459665"/>
            <a:ext cx="9312707" cy="6247864"/>
          </a:xfrm>
          <a:prstGeom prst="rect">
            <a:avLst/>
          </a:prstGeom>
          <a:noFill/>
        </p:spPr>
        <p:txBody>
          <a:bodyPr wrap="square" rtlCol="0">
            <a:spAutoFit/>
          </a:bodyPr>
          <a:lstStyle/>
          <a:p>
            <a:r>
              <a:rPr lang="en-US" sz="2000" b="0" i="0" u="none" strike="noStrike" dirty="0">
                <a:solidFill>
                  <a:srgbClr val="000000"/>
                </a:solidFill>
                <a:latin typeface="Arial" panose="020B0604020202020204" pitchFamily="34" charset="0"/>
              </a:rPr>
              <a:t>What will cities look like in the future?</a:t>
            </a:r>
          </a:p>
          <a:p>
            <a:r>
              <a:rPr lang="en-US" sz="2000" b="0" i="0" u="none" strike="noStrike" dirty="0">
                <a:solidFill>
                  <a:srgbClr val="000000"/>
                </a:solidFill>
                <a:latin typeface="Arial" panose="020B0604020202020204" pitchFamily="34" charset="0"/>
              </a:rPr>
              <a:t>How are cities becoming ‘smarter’?</a:t>
            </a:r>
          </a:p>
          <a:p>
            <a:endParaRPr lang="en-US" sz="2000" b="0" i="0" u="none" strike="noStrike" dirty="0">
              <a:solidFill>
                <a:srgbClr val="000000"/>
              </a:solidFill>
              <a:latin typeface="Arial" panose="020B0604020202020204" pitchFamily="34" charset="0"/>
            </a:endParaRPr>
          </a:p>
          <a:p>
            <a:r>
              <a:rPr lang="en-US" sz="2000" b="0" i="0" u="none" strike="noStrike" dirty="0">
                <a:solidFill>
                  <a:srgbClr val="000000"/>
                </a:solidFill>
                <a:latin typeface="Arial" panose="020B0604020202020204" pitchFamily="34" charset="0"/>
              </a:rPr>
              <a:t>A smart city uses lots of connected technologies.</a:t>
            </a:r>
          </a:p>
          <a:p>
            <a:r>
              <a:rPr lang="en-US" sz="2000" b="0" i="0" u="none" strike="noStrike" dirty="0">
                <a:solidFill>
                  <a:srgbClr val="000000"/>
                </a:solidFill>
                <a:latin typeface="Arial" panose="020B0604020202020204" pitchFamily="34" charset="0"/>
              </a:rPr>
              <a:t>Smart technologies ‘talk’ to each other to make</a:t>
            </a:r>
          </a:p>
          <a:p>
            <a:r>
              <a:rPr lang="en-US" sz="2000" b="0" i="0" u="none" strike="noStrike" dirty="0">
                <a:solidFill>
                  <a:srgbClr val="000000"/>
                </a:solidFill>
                <a:latin typeface="Arial" panose="020B0604020202020204" pitchFamily="34" charset="0"/>
              </a:rPr>
              <a:t>people’s lives easier. Some of the connected</a:t>
            </a:r>
          </a:p>
          <a:p>
            <a:r>
              <a:rPr lang="en-US" sz="2000" b="0" i="0" u="none" strike="noStrike" dirty="0">
                <a:solidFill>
                  <a:srgbClr val="000000"/>
                </a:solidFill>
                <a:latin typeface="Arial" panose="020B0604020202020204" pitchFamily="34" charset="0"/>
              </a:rPr>
              <a:t>technologies in a smart city include:</a:t>
            </a:r>
          </a:p>
          <a:p>
            <a:pPr marL="285750" indent="-285750">
              <a:buFont typeface="Arial" panose="020B0604020202020204" pitchFamily="34" charset="0"/>
              <a:buChar char="•"/>
            </a:pPr>
            <a:endParaRPr lang="en-US" sz="2000" b="0" i="0" u="none" strike="noStrike" dirty="0">
              <a:solidFill>
                <a:srgbClr val="000000"/>
              </a:solidFill>
              <a:latin typeface="Arial" panose="020B0604020202020204" pitchFamily="34" charset="0"/>
            </a:endParaRPr>
          </a:p>
          <a:p>
            <a:pPr marL="285750" indent="-285750">
              <a:buFont typeface="Arial" panose="020B0604020202020204" pitchFamily="34" charset="0"/>
              <a:buChar char="•"/>
            </a:pPr>
            <a:r>
              <a:rPr lang="en-US" sz="2000" b="0" i="0" u="none" strike="noStrike" dirty="0">
                <a:solidFill>
                  <a:srgbClr val="000000"/>
                </a:solidFill>
                <a:latin typeface="Arial" panose="020B0604020202020204" pitchFamily="34" charset="0"/>
              </a:rPr>
              <a:t>street lighting</a:t>
            </a:r>
          </a:p>
          <a:p>
            <a:pPr marL="285750" indent="-285750">
              <a:buFont typeface="Arial" panose="020B0604020202020204" pitchFamily="34" charset="0"/>
              <a:buChar char="•"/>
            </a:pPr>
            <a:r>
              <a:rPr lang="en-US" sz="2000" b="0" i="0" u="none" strike="noStrike" dirty="0">
                <a:solidFill>
                  <a:srgbClr val="000000"/>
                </a:solidFill>
                <a:latin typeface="Arial" panose="020B0604020202020204" pitchFamily="34" charset="0"/>
              </a:rPr>
              <a:t>traffic &amp; transport</a:t>
            </a:r>
          </a:p>
          <a:p>
            <a:pPr marL="285750" indent="-285750">
              <a:buFont typeface="Arial" panose="020B0604020202020204" pitchFamily="34" charset="0"/>
              <a:buChar char="•"/>
            </a:pPr>
            <a:r>
              <a:rPr lang="en-US" sz="2000" b="0" i="0" u="none" strike="noStrike" dirty="0" err="1">
                <a:solidFill>
                  <a:srgbClr val="000000"/>
                </a:solidFill>
                <a:latin typeface="Arial" panose="020B0604020202020204" pitchFamily="34" charset="0"/>
              </a:rPr>
              <a:t>wifi</a:t>
            </a:r>
            <a:endParaRPr lang="en-US" sz="2000" b="0" i="0" u="none" strike="noStrike" dirty="0">
              <a:solidFill>
                <a:srgbClr val="000000"/>
              </a:solidFill>
              <a:latin typeface="Arial" panose="020B0604020202020204" pitchFamily="34" charset="0"/>
            </a:endParaRPr>
          </a:p>
          <a:p>
            <a:pPr marL="285750" indent="-285750">
              <a:buFont typeface="Arial" panose="020B0604020202020204" pitchFamily="34" charset="0"/>
              <a:buChar char="•"/>
            </a:pPr>
            <a:r>
              <a:rPr lang="en-US" sz="2000" b="0" i="0" u="none" strike="noStrike" dirty="0">
                <a:solidFill>
                  <a:srgbClr val="000000"/>
                </a:solidFill>
                <a:latin typeface="Arial" panose="020B0604020202020204" pitchFamily="34" charset="0"/>
              </a:rPr>
              <a:t>pollution monitoring.</a:t>
            </a:r>
          </a:p>
          <a:p>
            <a:endParaRPr lang="en-US" sz="2000" b="0" i="0" u="none" strike="noStrike" dirty="0">
              <a:solidFill>
                <a:srgbClr val="000000"/>
              </a:solidFill>
              <a:latin typeface="Arial" panose="020B0604020202020204" pitchFamily="34" charset="0"/>
            </a:endParaRPr>
          </a:p>
          <a:p>
            <a:r>
              <a:rPr lang="en-US" sz="2000" b="0" i="0" u="none" strike="noStrike" dirty="0">
                <a:solidFill>
                  <a:srgbClr val="000000"/>
                </a:solidFill>
                <a:latin typeface="Arial" panose="020B0604020202020204" pitchFamily="34" charset="0"/>
              </a:rPr>
              <a:t>In the future, self-driving cars are likely to become common on our roads. These cars will communicate with each other to make our roads safer for drivers and pedestrians. </a:t>
            </a:r>
          </a:p>
          <a:p>
            <a:endParaRPr lang="en-US" sz="2000" b="0" i="0" u="none" strike="noStrike" dirty="0">
              <a:solidFill>
                <a:srgbClr val="000000"/>
              </a:solidFill>
              <a:latin typeface="Arial" panose="020B0604020202020204" pitchFamily="34" charset="0"/>
            </a:endParaRPr>
          </a:p>
          <a:p>
            <a:r>
              <a:rPr lang="en-US" sz="2000" b="0" i="0" u="none" strike="noStrike" dirty="0">
                <a:solidFill>
                  <a:srgbClr val="000000"/>
                </a:solidFill>
                <a:latin typeface="Arial" panose="020B0604020202020204" pitchFamily="34" charset="0"/>
              </a:rPr>
              <a:t>Some cities also provide people with pollution and noise monitoring devices to put on their balconies at home. These devices gather and share information about the local environment. How is this useful?</a:t>
            </a:r>
          </a:p>
        </p:txBody>
      </p:sp>
      <p:sp>
        <p:nvSpPr>
          <p:cNvPr id="15" name="TextBox 14" title="Text: Smart Cities">
            <a:extLst>
              <a:ext uri="{FF2B5EF4-FFF2-40B4-BE49-F238E27FC236}">
                <a16:creationId xmlns:a16="http://schemas.microsoft.com/office/drawing/2014/main" id="{A7BA5812-546B-443F-9291-E9F2BE3A12B2}"/>
              </a:ext>
            </a:extLst>
          </p:cNvPr>
          <p:cNvSpPr txBox="1"/>
          <p:nvPr/>
        </p:nvSpPr>
        <p:spPr>
          <a:xfrm>
            <a:off x="1149993" y="802371"/>
            <a:ext cx="2452821" cy="469812"/>
          </a:xfrm>
          <a:custGeom>
            <a:avLst/>
            <a:gdLst/>
            <a:ahLst/>
            <a:cxnLst/>
            <a:rect l="l" t="t" r="r" b="b"/>
            <a:pathLst>
              <a:path w="2452821" h="469812">
                <a:moveTo>
                  <a:pt x="706908" y="327070"/>
                </a:moveTo>
                <a:cubicBezTo>
                  <a:pt x="696839" y="327105"/>
                  <a:pt x="689440" y="327597"/>
                  <a:pt x="684710" y="328545"/>
                </a:cubicBezTo>
                <a:cubicBezTo>
                  <a:pt x="679980" y="329493"/>
                  <a:pt x="675952" y="330688"/>
                  <a:pt x="672627" y="332128"/>
                </a:cubicBezTo>
                <a:cubicBezTo>
                  <a:pt x="667780" y="334001"/>
                  <a:pt x="662582" y="337279"/>
                  <a:pt x="657033" y="341962"/>
                </a:cubicBezTo>
                <a:cubicBezTo>
                  <a:pt x="651483" y="346645"/>
                  <a:pt x="647690" y="353295"/>
                  <a:pt x="645653" y="361912"/>
                </a:cubicBezTo>
                <a:cubicBezTo>
                  <a:pt x="645044" y="374697"/>
                  <a:pt x="646683" y="383829"/>
                  <a:pt x="650570" y="389309"/>
                </a:cubicBezTo>
                <a:cubicBezTo>
                  <a:pt x="654457" y="394788"/>
                  <a:pt x="662559" y="397457"/>
                  <a:pt x="674875" y="397317"/>
                </a:cubicBezTo>
                <a:cubicBezTo>
                  <a:pt x="684953" y="396179"/>
                  <a:pt x="693021" y="394021"/>
                  <a:pt x="699082" y="390844"/>
                </a:cubicBezTo>
                <a:cubicBezTo>
                  <a:pt x="705142" y="387666"/>
                  <a:pt x="709423" y="381304"/>
                  <a:pt x="711924" y="371757"/>
                </a:cubicBezTo>
                <a:cubicBezTo>
                  <a:pt x="714425" y="362211"/>
                  <a:pt x="715376" y="347315"/>
                  <a:pt x="714775" y="327070"/>
                </a:cubicBezTo>
                <a:close/>
                <a:moveTo>
                  <a:pt x="2198875" y="172527"/>
                </a:moveTo>
                <a:cubicBezTo>
                  <a:pt x="2187549" y="172912"/>
                  <a:pt x="2179917" y="176825"/>
                  <a:pt x="2175980" y="184266"/>
                </a:cubicBezTo>
                <a:cubicBezTo>
                  <a:pt x="2172043" y="191707"/>
                  <a:pt x="2170072" y="200365"/>
                  <a:pt x="2170069" y="210242"/>
                </a:cubicBezTo>
                <a:cubicBezTo>
                  <a:pt x="2170065" y="220118"/>
                  <a:pt x="2170301" y="228901"/>
                  <a:pt x="2170777" y="236592"/>
                </a:cubicBezTo>
                <a:cubicBezTo>
                  <a:pt x="2178726" y="237587"/>
                  <a:pt x="2187554" y="237985"/>
                  <a:pt x="2197260" y="237786"/>
                </a:cubicBezTo>
                <a:cubicBezTo>
                  <a:pt x="2206965" y="237587"/>
                  <a:pt x="2217058" y="237564"/>
                  <a:pt x="2227536" y="237716"/>
                </a:cubicBezTo>
                <a:lnTo>
                  <a:pt x="2228098" y="196692"/>
                </a:lnTo>
                <a:cubicBezTo>
                  <a:pt x="2227829" y="189046"/>
                  <a:pt x="2224855" y="183122"/>
                  <a:pt x="2219177" y="178919"/>
                </a:cubicBezTo>
                <a:cubicBezTo>
                  <a:pt x="2213498" y="174716"/>
                  <a:pt x="2206731" y="172585"/>
                  <a:pt x="2198875" y="172527"/>
                </a:cubicBezTo>
                <a:close/>
                <a:moveTo>
                  <a:pt x="2047571" y="129255"/>
                </a:moveTo>
                <a:cubicBezTo>
                  <a:pt x="2053799" y="179458"/>
                  <a:pt x="2057780" y="232611"/>
                  <a:pt x="2059513" y="288715"/>
                </a:cubicBezTo>
                <a:cubicBezTo>
                  <a:pt x="2061245" y="344819"/>
                  <a:pt x="2062135" y="401063"/>
                  <a:pt x="2062182" y="457448"/>
                </a:cubicBezTo>
                <a:cubicBezTo>
                  <a:pt x="2056867" y="457717"/>
                  <a:pt x="2051481" y="457881"/>
                  <a:pt x="2046025" y="457940"/>
                </a:cubicBezTo>
                <a:cubicBezTo>
                  <a:pt x="2040569" y="457998"/>
                  <a:pt x="2034903" y="458022"/>
                  <a:pt x="2029025" y="458010"/>
                </a:cubicBezTo>
                <a:cubicBezTo>
                  <a:pt x="2023101" y="457998"/>
                  <a:pt x="2017107" y="458022"/>
                  <a:pt x="2011042" y="458080"/>
                </a:cubicBezTo>
                <a:cubicBezTo>
                  <a:pt x="2004978" y="458139"/>
                  <a:pt x="1998983" y="458303"/>
                  <a:pt x="1993059" y="458572"/>
                </a:cubicBezTo>
                <a:cubicBezTo>
                  <a:pt x="1990835" y="410383"/>
                  <a:pt x="1989242" y="361491"/>
                  <a:pt x="1988282" y="311897"/>
                </a:cubicBezTo>
                <a:cubicBezTo>
                  <a:pt x="1987322" y="262302"/>
                  <a:pt x="1986854" y="214534"/>
                  <a:pt x="1986877" y="168593"/>
                </a:cubicBezTo>
                <a:cubicBezTo>
                  <a:pt x="1986877" y="162376"/>
                  <a:pt x="1986877" y="156124"/>
                  <a:pt x="1986877" y="149837"/>
                </a:cubicBezTo>
                <a:cubicBezTo>
                  <a:pt x="1986877" y="143550"/>
                  <a:pt x="1986877" y="137438"/>
                  <a:pt x="1986877" y="131503"/>
                </a:cubicBezTo>
                <a:cubicBezTo>
                  <a:pt x="1997344" y="131163"/>
                  <a:pt x="2007741" y="130718"/>
                  <a:pt x="2018067" y="130168"/>
                </a:cubicBezTo>
                <a:cubicBezTo>
                  <a:pt x="2028393" y="129618"/>
                  <a:pt x="2038228" y="129313"/>
                  <a:pt x="2047571" y="129255"/>
                </a:cubicBezTo>
                <a:close/>
                <a:moveTo>
                  <a:pt x="1704671" y="129255"/>
                </a:moveTo>
                <a:cubicBezTo>
                  <a:pt x="1710899" y="179458"/>
                  <a:pt x="1714880" y="232611"/>
                  <a:pt x="1716613" y="288715"/>
                </a:cubicBezTo>
                <a:cubicBezTo>
                  <a:pt x="1718345" y="344819"/>
                  <a:pt x="1719235" y="401063"/>
                  <a:pt x="1719282" y="457448"/>
                </a:cubicBezTo>
                <a:cubicBezTo>
                  <a:pt x="1713967" y="457717"/>
                  <a:pt x="1708581" y="457881"/>
                  <a:pt x="1703125" y="457940"/>
                </a:cubicBezTo>
                <a:cubicBezTo>
                  <a:pt x="1697670" y="457998"/>
                  <a:pt x="1692003" y="458022"/>
                  <a:pt x="1686125" y="458010"/>
                </a:cubicBezTo>
                <a:cubicBezTo>
                  <a:pt x="1680201" y="457998"/>
                  <a:pt x="1674207" y="458022"/>
                  <a:pt x="1668142" y="458080"/>
                </a:cubicBezTo>
                <a:cubicBezTo>
                  <a:pt x="1662078" y="458139"/>
                  <a:pt x="1656083" y="458303"/>
                  <a:pt x="1650159" y="458572"/>
                </a:cubicBezTo>
                <a:cubicBezTo>
                  <a:pt x="1647935" y="410383"/>
                  <a:pt x="1646342" y="361491"/>
                  <a:pt x="1645382" y="311897"/>
                </a:cubicBezTo>
                <a:cubicBezTo>
                  <a:pt x="1644422" y="262302"/>
                  <a:pt x="1643954" y="214534"/>
                  <a:pt x="1643977" y="168593"/>
                </a:cubicBezTo>
                <a:cubicBezTo>
                  <a:pt x="1643977" y="162376"/>
                  <a:pt x="1643977" y="156124"/>
                  <a:pt x="1643977" y="149837"/>
                </a:cubicBezTo>
                <a:cubicBezTo>
                  <a:pt x="1643977" y="143550"/>
                  <a:pt x="1643977" y="137438"/>
                  <a:pt x="1643977" y="131503"/>
                </a:cubicBezTo>
                <a:cubicBezTo>
                  <a:pt x="1654444" y="131163"/>
                  <a:pt x="1664841" y="130718"/>
                  <a:pt x="1675167" y="130168"/>
                </a:cubicBezTo>
                <a:cubicBezTo>
                  <a:pt x="1685493" y="129618"/>
                  <a:pt x="1695328" y="129313"/>
                  <a:pt x="1704671" y="129255"/>
                </a:cubicBezTo>
                <a:close/>
                <a:moveTo>
                  <a:pt x="296628" y="127569"/>
                </a:moveTo>
                <a:lnTo>
                  <a:pt x="299438" y="168593"/>
                </a:lnTo>
                <a:cubicBezTo>
                  <a:pt x="308383" y="161931"/>
                  <a:pt x="319575" y="154462"/>
                  <a:pt x="333016" y="146184"/>
                </a:cubicBezTo>
                <a:cubicBezTo>
                  <a:pt x="346456" y="137907"/>
                  <a:pt x="360740" y="133388"/>
                  <a:pt x="375866" y="132626"/>
                </a:cubicBezTo>
                <a:cubicBezTo>
                  <a:pt x="381498" y="132580"/>
                  <a:pt x="387094" y="133516"/>
                  <a:pt x="392655" y="135436"/>
                </a:cubicBezTo>
                <a:cubicBezTo>
                  <a:pt x="398217" y="137356"/>
                  <a:pt x="403672" y="140541"/>
                  <a:pt x="409023" y="144990"/>
                </a:cubicBezTo>
                <a:cubicBezTo>
                  <a:pt x="413776" y="150305"/>
                  <a:pt x="417476" y="154145"/>
                  <a:pt x="420122" y="156510"/>
                </a:cubicBezTo>
                <a:cubicBezTo>
                  <a:pt x="422768" y="158875"/>
                  <a:pt x="426187" y="158220"/>
                  <a:pt x="430378" y="154544"/>
                </a:cubicBezTo>
                <a:cubicBezTo>
                  <a:pt x="438339" y="147484"/>
                  <a:pt x="447284" y="142075"/>
                  <a:pt x="457212" y="138316"/>
                </a:cubicBezTo>
                <a:cubicBezTo>
                  <a:pt x="467141" y="134558"/>
                  <a:pt x="477490" y="132662"/>
                  <a:pt x="488261" y="132626"/>
                </a:cubicBezTo>
                <a:cubicBezTo>
                  <a:pt x="492757" y="132720"/>
                  <a:pt x="497253" y="133095"/>
                  <a:pt x="501749" y="133750"/>
                </a:cubicBezTo>
                <a:cubicBezTo>
                  <a:pt x="511525" y="134184"/>
                  <a:pt x="519369" y="137954"/>
                  <a:pt x="525282" y="145060"/>
                </a:cubicBezTo>
                <a:cubicBezTo>
                  <a:pt x="531194" y="152167"/>
                  <a:pt x="535526" y="160011"/>
                  <a:pt x="538277" y="168593"/>
                </a:cubicBezTo>
                <a:cubicBezTo>
                  <a:pt x="544272" y="195697"/>
                  <a:pt x="548159" y="224100"/>
                  <a:pt x="549938" y="253802"/>
                </a:cubicBezTo>
                <a:cubicBezTo>
                  <a:pt x="551718" y="283505"/>
                  <a:pt x="552514" y="313735"/>
                  <a:pt x="552327" y="344491"/>
                </a:cubicBezTo>
                <a:cubicBezTo>
                  <a:pt x="552327" y="363598"/>
                  <a:pt x="552327" y="382705"/>
                  <a:pt x="552327" y="401813"/>
                </a:cubicBezTo>
                <a:cubicBezTo>
                  <a:pt x="552233" y="420920"/>
                  <a:pt x="552420" y="439465"/>
                  <a:pt x="552889" y="457448"/>
                </a:cubicBezTo>
                <a:cubicBezTo>
                  <a:pt x="546882" y="457401"/>
                  <a:pt x="540069" y="457214"/>
                  <a:pt x="532447" y="456886"/>
                </a:cubicBezTo>
                <a:cubicBezTo>
                  <a:pt x="524825" y="456558"/>
                  <a:pt x="517028" y="456371"/>
                  <a:pt x="509055" y="456324"/>
                </a:cubicBezTo>
                <a:cubicBezTo>
                  <a:pt x="505109" y="456301"/>
                  <a:pt x="501199" y="456348"/>
                  <a:pt x="497323" y="456465"/>
                </a:cubicBezTo>
                <a:cubicBezTo>
                  <a:pt x="493448" y="456582"/>
                  <a:pt x="489678" y="456910"/>
                  <a:pt x="486014" y="457448"/>
                </a:cubicBezTo>
                <a:cubicBezTo>
                  <a:pt x="484137" y="431056"/>
                  <a:pt x="483644" y="403852"/>
                  <a:pt x="484536" y="375837"/>
                </a:cubicBezTo>
                <a:cubicBezTo>
                  <a:pt x="485427" y="347821"/>
                  <a:pt x="485476" y="319993"/>
                  <a:pt x="484681" y="292352"/>
                </a:cubicBezTo>
                <a:cubicBezTo>
                  <a:pt x="483887" y="264711"/>
                  <a:pt x="480023" y="238257"/>
                  <a:pt x="473088" y="212989"/>
                </a:cubicBezTo>
                <a:cubicBezTo>
                  <a:pt x="470501" y="209102"/>
                  <a:pt x="467527" y="206339"/>
                  <a:pt x="464167" y="204700"/>
                </a:cubicBezTo>
                <a:cubicBezTo>
                  <a:pt x="460807" y="203061"/>
                  <a:pt x="457411" y="202265"/>
                  <a:pt x="453981" y="202311"/>
                </a:cubicBezTo>
                <a:cubicBezTo>
                  <a:pt x="449731" y="202382"/>
                  <a:pt x="445586" y="203225"/>
                  <a:pt x="441547" y="204840"/>
                </a:cubicBezTo>
                <a:cubicBezTo>
                  <a:pt x="437508" y="206456"/>
                  <a:pt x="433785" y="208423"/>
                  <a:pt x="430378" y="210741"/>
                </a:cubicBezTo>
                <a:lnTo>
                  <a:pt x="424758" y="220857"/>
                </a:lnTo>
                <a:cubicBezTo>
                  <a:pt x="425952" y="260394"/>
                  <a:pt x="427779" y="300177"/>
                  <a:pt x="430238" y="340206"/>
                </a:cubicBezTo>
                <a:cubicBezTo>
                  <a:pt x="432696" y="380235"/>
                  <a:pt x="433680" y="419316"/>
                  <a:pt x="433188" y="457448"/>
                </a:cubicBezTo>
                <a:cubicBezTo>
                  <a:pt x="428036" y="457916"/>
                  <a:pt x="422042" y="458104"/>
                  <a:pt x="415205" y="458010"/>
                </a:cubicBezTo>
                <a:cubicBezTo>
                  <a:pt x="406295" y="457987"/>
                  <a:pt x="396859" y="457753"/>
                  <a:pt x="386895" y="457308"/>
                </a:cubicBezTo>
                <a:cubicBezTo>
                  <a:pt x="376932" y="456863"/>
                  <a:pt x="367636" y="456348"/>
                  <a:pt x="359007" y="455762"/>
                </a:cubicBezTo>
                <a:cubicBezTo>
                  <a:pt x="356654" y="417243"/>
                  <a:pt x="355881" y="377390"/>
                  <a:pt x="356689" y="336202"/>
                </a:cubicBezTo>
                <a:cubicBezTo>
                  <a:pt x="357497" y="295014"/>
                  <a:pt x="355460" y="254318"/>
                  <a:pt x="350578" y="214113"/>
                </a:cubicBezTo>
                <a:cubicBezTo>
                  <a:pt x="348833" y="211596"/>
                  <a:pt x="346562" y="209746"/>
                  <a:pt x="343764" y="208563"/>
                </a:cubicBezTo>
                <a:cubicBezTo>
                  <a:pt x="340965" y="207381"/>
                  <a:pt x="337992" y="206795"/>
                  <a:pt x="334842" y="206807"/>
                </a:cubicBezTo>
                <a:cubicBezTo>
                  <a:pt x="332302" y="206831"/>
                  <a:pt x="329937" y="207205"/>
                  <a:pt x="327747" y="207931"/>
                </a:cubicBezTo>
                <a:cubicBezTo>
                  <a:pt x="325558" y="208657"/>
                  <a:pt x="323614" y="209594"/>
                  <a:pt x="321917" y="210741"/>
                </a:cubicBezTo>
                <a:cubicBezTo>
                  <a:pt x="316894" y="212614"/>
                  <a:pt x="312328" y="215471"/>
                  <a:pt x="308219" y="219311"/>
                </a:cubicBezTo>
                <a:cubicBezTo>
                  <a:pt x="304109" y="223151"/>
                  <a:pt x="300246" y="228537"/>
                  <a:pt x="296628" y="235468"/>
                </a:cubicBezTo>
                <a:lnTo>
                  <a:pt x="296628" y="458010"/>
                </a:lnTo>
                <a:lnTo>
                  <a:pt x="229753" y="457448"/>
                </a:lnTo>
                <a:cubicBezTo>
                  <a:pt x="228606" y="419140"/>
                  <a:pt x="227669" y="378865"/>
                  <a:pt x="226943" y="336623"/>
                </a:cubicBezTo>
                <a:cubicBezTo>
                  <a:pt x="226217" y="294382"/>
                  <a:pt x="225842" y="252421"/>
                  <a:pt x="225819" y="210741"/>
                </a:cubicBezTo>
                <a:cubicBezTo>
                  <a:pt x="225807" y="196668"/>
                  <a:pt x="225831" y="182806"/>
                  <a:pt x="225889" y="169155"/>
                </a:cubicBezTo>
                <a:cubicBezTo>
                  <a:pt x="225948" y="155504"/>
                  <a:pt x="226112" y="142203"/>
                  <a:pt x="226381" y="129255"/>
                </a:cubicBezTo>
                <a:cubicBezTo>
                  <a:pt x="231193" y="128985"/>
                  <a:pt x="236462" y="128821"/>
                  <a:pt x="242187" y="128763"/>
                </a:cubicBezTo>
                <a:cubicBezTo>
                  <a:pt x="247912" y="128704"/>
                  <a:pt x="253883" y="128681"/>
                  <a:pt x="260100" y="128693"/>
                </a:cubicBezTo>
                <a:cubicBezTo>
                  <a:pt x="266293" y="128716"/>
                  <a:pt x="272451" y="128669"/>
                  <a:pt x="278575" y="128552"/>
                </a:cubicBezTo>
                <a:cubicBezTo>
                  <a:pt x="284698" y="128435"/>
                  <a:pt x="290716" y="128107"/>
                  <a:pt x="296628" y="127569"/>
                </a:cubicBezTo>
                <a:close/>
                <a:moveTo>
                  <a:pt x="2203933" y="126445"/>
                </a:moveTo>
                <a:cubicBezTo>
                  <a:pt x="2216226" y="126257"/>
                  <a:pt x="2227606" y="127756"/>
                  <a:pt x="2238073" y="130941"/>
                </a:cubicBezTo>
                <a:cubicBezTo>
                  <a:pt x="2248540" y="134125"/>
                  <a:pt x="2256829" y="140119"/>
                  <a:pt x="2262940" y="148924"/>
                </a:cubicBezTo>
                <a:cubicBezTo>
                  <a:pt x="2268982" y="158349"/>
                  <a:pt x="2273056" y="169424"/>
                  <a:pt x="2275163" y="182151"/>
                </a:cubicBezTo>
                <a:cubicBezTo>
                  <a:pt x="2277271" y="194877"/>
                  <a:pt x="2278254" y="208341"/>
                  <a:pt x="2278114" y="222543"/>
                </a:cubicBezTo>
                <a:cubicBezTo>
                  <a:pt x="2278044" y="233560"/>
                  <a:pt x="2277763" y="244541"/>
                  <a:pt x="2277271" y="255488"/>
                </a:cubicBezTo>
                <a:cubicBezTo>
                  <a:pt x="2276779" y="266435"/>
                  <a:pt x="2276498" y="276996"/>
                  <a:pt x="2276428" y="287170"/>
                </a:cubicBezTo>
                <a:lnTo>
                  <a:pt x="2275304" y="299533"/>
                </a:lnTo>
                <a:cubicBezTo>
                  <a:pt x="2258609" y="299978"/>
                  <a:pt x="2240859" y="300212"/>
                  <a:pt x="2222057" y="300236"/>
                </a:cubicBezTo>
                <a:cubicBezTo>
                  <a:pt x="2203254" y="300259"/>
                  <a:pt x="2185786" y="300774"/>
                  <a:pt x="2169653" y="301781"/>
                </a:cubicBezTo>
                <a:cubicBezTo>
                  <a:pt x="2170211" y="310349"/>
                  <a:pt x="2170468" y="320500"/>
                  <a:pt x="2170423" y="332232"/>
                </a:cubicBezTo>
                <a:cubicBezTo>
                  <a:pt x="2170378" y="343964"/>
                  <a:pt x="2171175" y="355321"/>
                  <a:pt x="2172816" y="366304"/>
                </a:cubicBezTo>
                <a:cubicBezTo>
                  <a:pt x="2174457" y="377287"/>
                  <a:pt x="2178086" y="385938"/>
                  <a:pt x="2183702" y="392259"/>
                </a:cubicBezTo>
                <a:cubicBezTo>
                  <a:pt x="2195937" y="397387"/>
                  <a:pt x="2208839" y="400337"/>
                  <a:pt x="2222408" y="401110"/>
                </a:cubicBezTo>
                <a:cubicBezTo>
                  <a:pt x="2235977" y="401883"/>
                  <a:pt x="2249301" y="401742"/>
                  <a:pt x="2262378" y="400689"/>
                </a:cubicBezTo>
                <a:lnTo>
                  <a:pt x="2262940" y="463630"/>
                </a:lnTo>
                <a:cubicBezTo>
                  <a:pt x="2256150" y="464215"/>
                  <a:pt x="2249078" y="464730"/>
                  <a:pt x="2241726" y="465175"/>
                </a:cubicBezTo>
                <a:cubicBezTo>
                  <a:pt x="2234373" y="465620"/>
                  <a:pt x="2227021" y="465854"/>
                  <a:pt x="2219668" y="465878"/>
                </a:cubicBezTo>
                <a:cubicBezTo>
                  <a:pt x="2203371" y="466018"/>
                  <a:pt x="2188198" y="464613"/>
                  <a:pt x="2174148" y="461663"/>
                </a:cubicBezTo>
                <a:cubicBezTo>
                  <a:pt x="2160099" y="458713"/>
                  <a:pt x="2148860" y="453374"/>
                  <a:pt x="2140430" y="445647"/>
                </a:cubicBezTo>
                <a:cubicBezTo>
                  <a:pt x="2127317" y="431679"/>
                  <a:pt x="2118700" y="412268"/>
                  <a:pt x="2114579" y="387412"/>
                </a:cubicBezTo>
                <a:cubicBezTo>
                  <a:pt x="2110458" y="362556"/>
                  <a:pt x="2108585" y="336822"/>
                  <a:pt x="2108959" y="310211"/>
                </a:cubicBezTo>
                <a:cubicBezTo>
                  <a:pt x="2108983" y="304872"/>
                  <a:pt x="2109076" y="299674"/>
                  <a:pt x="2109240" y="294616"/>
                </a:cubicBezTo>
                <a:cubicBezTo>
                  <a:pt x="2109404" y="289558"/>
                  <a:pt x="2109498" y="284641"/>
                  <a:pt x="2109521" y="279864"/>
                </a:cubicBezTo>
                <a:cubicBezTo>
                  <a:pt x="2109521" y="273928"/>
                  <a:pt x="2109521" y="267676"/>
                  <a:pt x="2109521" y="261108"/>
                </a:cubicBezTo>
                <a:cubicBezTo>
                  <a:pt x="2109521" y="254540"/>
                  <a:pt x="2109521" y="247867"/>
                  <a:pt x="2109521" y="241088"/>
                </a:cubicBezTo>
                <a:cubicBezTo>
                  <a:pt x="2108830" y="216267"/>
                  <a:pt x="2110914" y="193273"/>
                  <a:pt x="2115773" y="172105"/>
                </a:cubicBezTo>
                <a:cubicBezTo>
                  <a:pt x="2120632" y="150937"/>
                  <a:pt x="2132410" y="137216"/>
                  <a:pt x="2151107" y="130941"/>
                </a:cubicBezTo>
                <a:cubicBezTo>
                  <a:pt x="2159069" y="130016"/>
                  <a:pt x="2167592" y="129056"/>
                  <a:pt x="2176677" y="128060"/>
                </a:cubicBezTo>
                <a:cubicBezTo>
                  <a:pt x="2185763" y="127065"/>
                  <a:pt x="2194848" y="126527"/>
                  <a:pt x="2203933" y="126445"/>
                </a:cubicBezTo>
                <a:close/>
                <a:moveTo>
                  <a:pt x="654082" y="120263"/>
                </a:moveTo>
                <a:cubicBezTo>
                  <a:pt x="674524" y="120216"/>
                  <a:pt x="694053" y="121715"/>
                  <a:pt x="712668" y="124759"/>
                </a:cubicBezTo>
                <a:cubicBezTo>
                  <a:pt x="731283" y="127803"/>
                  <a:pt x="744349" y="132673"/>
                  <a:pt x="751866" y="139370"/>
                </a:cubicBezTo>
                <a:cubicBezTo>
                  <a:pt x="755788" y="143421"/>
                  <a:pt x="759043" y="147683"/>
                  <a:pt x="761630" y="152155"/>
                </a:cubicBezTo>
                <a:cubicBezTo>
                  <a:pt x="764218" y="156628"/>
                  <a:pt x="766208" y="160608"/>
                  <a:pt x="767601" y="164097"/>
                </a:cubicBezTo>
                <a:cubicBezTo>
                  <a:pt x="769908" y="170446"/>
                  <a:pt x="771511" y="184407"/>
                  <a:pt x="772413" y="205982"/>
                </a:cubicBezTo>
                <a:cubicBezTo>
                  <a:pt x="773314" y="227556"/>
                  <a:pt x="774005" y="253214"/>
                  <a:pt x="774485" y="282955"/>
                </a:cubicBezTo>
                <a:cubicBezTo>
                  <a:pt x="774965" y="312696"/>
                  <a:pt x="775726" y="342990"/>
                  <a:pt x="776768" y="373837"/>
                </a:cubicBezTo>
                <a:cubicBezTo>
                  <a:pt x="777810" y="404684"/>
                  <a:pt x="779625" y="432554"/>
                  <a:pt x="782212" y="457448"/>
                </a:cubicBezTo>
                <a:cubicBezTo>
                  <a:pt x="774193" y="457472"/>
                  <a:pt x="764803" y="457565"/>
                  <a:pt x="754044" y="457729"/>
                </a:cubicBezTo>
                <a:cubicBezTo>
                  <a:pt x="743284" y="457893"/>
                  <a:pt x="733754" y="457987"/>
                  <a:pt x="725453" y="458010"/>
                </a:cubicBezTo>
                <a:cubicBezTo>
                  <a:pt x="721472" y="458022"/>
                  <a:pt x="718335" y="457998"/>
                  <a:pt x="716040" y="457940"/>
                </a:cubicBezTo>
                <a:cubicBezTo>
                  <a:pt x="713745" y="457881"/>
                  <a:pt x="712574" y="457717"/>
                  <a:pt x="712528" y="457448"/>
                </a:cubicBezTo>
                <a:lnTo>
                  <a:pt x="713652" y="422606"/>
                </a:lnTo>
                <a:cubicBezTo>
                  <a:pt x="705081" y="427406"/>
                  <a:pt x="694966" y="431995"/>
                  <a:pt x="683305" y="436374"/>
                </a:cubicBezTo>
                <a:cubicBezTo>
                  <a:pt x="671644" y="440753"/>
                  <a:pt x="659280" y="443094"/>
                  <a:pt x="646214" y="443399"/>
                </a:cubicBezTo>
                <a:cubicBezTo>
                  <a:pt x="636193" y="443305"/>
                  <a:pt x="626452" y="441244"/>
                  <a:pt x="616992" y="437217"/>
                </a:cubicBezTo>
                <a:cubicBezTo>
                  <a:pt x="608902" y="431035"/>
                  <a:pt x="603024" y="422325"/>
                  <a:pt x="599360" y="411085"/>
                </a:cubicBezTo>
                <a:cubicBezTo>
                  <a:pt x="595695" y="399846"/>
                  <a:pt x="593892" y="387763"/>
                  <a:pt x="593951" y="374838"/>
                </a:cubicBezTo>
                <a:cubicBezTo>
                  <a:pt x="593998" y="363446"/>
                  <a:pt x="595168" y="352651"/>
                  <a:pt x="597463" y="342454"/>
                </a:cubicBezTo>
                <a:cubicBezTo>
                  <a:pt x="599758" y="332256"/>
                  <a:pt x="602896" y="323569"/>
                  <a:pt x="606876" y="316392"/>
                </a:cubicBezTo>
                <a:cubicBezTo>
                  <a:pt x="612316" y="307685"/>
                  <a:pt x="621168" y="300935"/>
                  <a:pt x="633435" y="296140"/>
                </a:cubicBezTo>
                <a:cubicBezTo>
                  <a:pt x="645701" y="291346"/>
                  <a:pt x="659091" y="287926"/>
                  <a:pt x="673606" y="285879"/>
                </a:cubicBezTo>
                <a:cubicBezTo>
                  <a:pt x="688120" y="283833"/>
                  <a:pt x="701468" y="282577"/>
                  <a:pt x="713652" y="282112"/>
                </a:cubicBezTo>
                <a:cubicBezTo>
                  <a:pt x="713398" y="273557"/>
                  <a:pt x="713218" y="262880"/>
                  <a:pt x="713110" y="250079"/>
                </a:cubicBezTo>
                <a:cubicBezTo>
                  <a:pt x="713003" y="237279"/>
                  <a:pt x="712240" y="225352"/>
                  <a:pt x="710821" y="214300"/>
                </a:cubicBezTo>
                <a:cubicBezTo>
                  <a:pt x="709402" y="203248"/>
                  <a:pt x="706599" y="196067"/>
                  <a:pt x="702412" y="192758"/>
                </a:cubicBezTo>
                <a:cubicBezTo>
                  <a:pt x="696799" y="189462"/>
                  <a:pt x="688793" y="187187"/>
                  <a:pt x="678393" y="185931"/>
                </a:cubicBezTo>
                <a:cubicBezTo>
                  <a:pt x="667993" y="184675"/>
                  <a:pt x="657405" y="183981"/>
                  <a:pt x="646631" y="183849"/>
                </a:cubicBezTo>
                <a:cubicBezTo>
                  <a:pt x="635856" y="183718"/>
                  <a:pt x="627100" y="183690"/>
                  <a:pt x="620364" y="183766"/>
                </a:cubicBezTo>
                <a:cubicBezTo>
                  <a:pt x="619895" y="172433"/>
                  <a:pt x="619708" y="160819"/>
                  <a:pt x="619802" y="148924"/>
                </a:cubicBezTo>
                <a:cubicBezTo>
                  <a:pt x="619708" y="140494"/>
                  <a:pt x="619895" y="131503"/>
                  <a:pt x="620364" y="121949"/>
                </a:cubicBezTo>
                <a:cubicBezTo>
                  <a:pt x="630479" y="120825"/>
                  <a:pt x="641719" y="120263"/>
                  <a:pt x="654082" y="120263"/>
                </a:cubicBezTo>
                <a:close/>
                <a:moveTo>
                  <a:pt x="2427533" y="116891"/>
                </a:moveTo>
                <a:lnTo>
                  <a:pt x="2446078" y="179270"/>
                </a:lnTo>
                <a:cubicBezTo>
                  <a:pt x="2431103" y="183438"/>
                  <a:pt x="2420309" y="187747"/>
                  <a:pt x="2413694" y="192196"/>
                </a:cubicBezTo>
                <a:cubicBezTo>
                  <a:pt x="2407079" y="196645"/>
                  <a:pt x="2403449" y="204887"/>
                  <a:pt x="2402806" y="216923"/>
                </a:cubicBezTo>
                <a:cubicBezTo>
                  <a:pt x="2402806" y="219171"/>
                  <a:pt x="2402806" y="221419"/>
                  <a:pt x="2402806" y="223666"/>
                </a:cubicBezTo>
                <a:cubicBezTo>
                  <a:pt x="2403066" y="238680"/>
                  <a:pt x="2405668" y="251425"/>
                  <a:pt x="2410611" y="261902"/>
                </a:cubicBezTo>
                <a:cubicBezTo>
                  <a:pt x="2415554" y="272378"/>
                  <a:pt x="2421278" y="282667"/>
                  <a:pt x="2427782" y="292769"/>
                </a:cubicBezTo>
                <a:cubicBezTo>
                  <a:pt x="2434286" y="302870"/>
                  <a:pt x="2440010" y="314866"/>
                  <a:pt x="2444954" y="328756"/>
                </a:cubicBezTo>
                <a:cubicBezTo>
                  <a:pt x="2447740" y="337209"/>
                  <a:pt x="2449754" y="345451"/>
                  <a:pt x="2450995" y="353483"/>
                </a:cubicBezTo>
                <a:cubicBezTo>
                  <a:pt x="2452236" y="361514"/>
                  <a:pt x="2452845" y="369195"/>
                  <a:pt x="2452821" y="376524"/>
                </a:cubicBezTo>
                <a:cubicBezTo>
                  <a:pt x="2452728" y="390433"/>
                  <a:pt x="2450948" y="402656"/>
                  <a:pt x="2447482" y="413193"/>
                </a:cubicBezTo>
                <a:cubicBezTo>
                  <a:pt x="2444017" y="423730"/>
                  <a:pt x="2439427" y="431738"/>
                  <a:pt x="2433714" y="437217"/>
                </a:cubicBezTo>
                <a:cubicBezTo>
                  <a:pt x="2422877" y="447274"/>
                  <a:pt x="2410583" y="454323"/>
                  <a:pt x="2396832" y="458364"/>
                </a:cubicBezTo>
                <a:cubicBezTo>
                  <a:pt x="2383081" y="462405"/>
                  <a:pt x="2369954" y="464917"/>
                  <a:pt x="2357452" y="465899"/>
                </a:cubicBezTo>
                <a:cubicBezTo>
                  <a:pt x="2344950" y="466880"/>
                  <a:pt x="2335153" y="467810"/>
                  <a:pt x="2328063" y="468688"/>
                </a:cubicBezTo>
                <a:lnTo>
                  <a:pt x="2319071" y="405184"/>
                </a:lnTo>
                <a:cubicBezTo>
                  <a:pt x="2327844" y="403845"/>
                  <a:pt x="2337273" y="402839"/>
                  <a:pt x="2347357" y="402166"/>
                </a:cubicBezTo>
                <a:cubicBezTo>
                  <a:pt x="2357442" y="401493"/>
                  <a:pt x="2366121" y="399072"/>
                  <a:pt x="2373395" y="394902"/>
                </a:cubicBezTo>
                <a:cubicBezTo>
                  <a:pt x="2380670" y="390733"/>
                  <a:pt x="2384479" y="382733"/>
                  <a:pt x="2384822" y="370904"/>
                </a:cubicBezTo>
                <a:cubicBezTo>
                  <a:pt x="2384846" y="368949"/>
                  <a:pt x="2384799" y="366958"/>
                  <a:pt x="2384682" y="364933"/>
                </a:cubicBezTo>
                <a:cubicBezTo>
                  <a:pt x="2384564" y="362907"/>
                  <a:pt x="2384237" y="360777"/>
                  <a:pt x="2383698" y="358540"/>
                </a:cubicBezTo>
                <a:cubicBezTo>
                  <a:pt x="2380722" y="345827"/>
                  <a:pt x="2375498" y="333727"/>
                  <a:pt x="2368026" y="322241"/>
                </a:cubicBezTo>
                <a:cubicBezTo>
                  <a:pt x="2360553" y="310755"/>
                  <a:pt x="2352956" y="297490"/>
                  <a:pt x="2345234" y="282445"/>
                </a:cubicBezTo>
                <a:cubicBezTo>
                  <a:pt x="2337512" y="267400"/>
                  <a:pt x="2331789" y="248182"/>
                  <a:pt x="2328063" y="224790"/>
                </a:cubicBezTo>
                <a:cubicBezTo>
                  <a:pt x="2327794" y="223643"/>
                  <a:pt x="2327630" y="222425"/>
                  <a:pt x="2327571" y="221138"/>
                </a:cubicBezTo>
                <a:cubicBezTo>
                  <a:pt x="2327513" y="219850"/>
                  <a:pt x="2327489" y="218632"/>
                  <a:pt x="2327501" y="217485"/>
                </a:cubicBezTo>
                <a:cubicBezTo>
                  <a:pt x="2327630" y="205156"/>
                  <a:pt x="2330884" y="192020"/>
                  <a:pt x="2337265" y="178076"/>
                </a:cubicBezTo>
                <a:cubicBezTo>
                  <a:pt x="2343646" y="164132"/>
                  <a:pt x="2352380" y="152541"/>
                  <a:pt x="2363467" y="143304"/>
                </a:cubicBezTo>
                <a:cubicBezTo>
                  <a:pt x="2373302" y="135741"/>
                  <a:pt x="2383136" y="130215"/>
                  <a:pt x="2392971" y="126726"/>
                </a:cubicBezTo>
                <a:cubicBezTo>
                  <a:pt x="2402806" y="123237"/>
                  <a:pt x="2414326" y="119959"/>
                  <a:pt x="2427533" y="116891"/>
                </a:cubicBezTo>
                <a:close/>
                <a:moveTo>
                  <a:pt x="860679" y="96660"/>
                </a:moveTo>
                <a:lnTo>
                  <a:pt x="923059" y="97222"/>
                </a:lnTo>
                <a:lnTo>
                  <a:pt x="923059" y="146114"/>
                </a:lnTo>
                <a:cubicBezTo>
                  <a:pt x="937377" y="142824"/>
                  <a:pt x="951310" y="139710"/>
                  <a:pt x="964856" y="136771"/>
                </a:cubicBezTo>
                <a:cubicBezTo>
                  <a:pt x="978402" y="133832"/>
                  <a:pt x="993317" y="130578"/>
                  <a:pt x="1009603" y="127007"/>
                </a:cubicBezTo>
                <a:cubicBezTo>
                  <a:pt x="1012085" y="135483"/>
                  <a:pt x="1014145" y="143538"/>
                  <a:pt x="1015785" y="151172"/>
                </a:cubicBezTo>
                <a:cubicBezTo>
                  <a:pt x="1017424" y="158805"/>
                  <a:pt x="1018922" y="165736"/>
                  <a:pt x="1020280" y="171965"/>
                </a:cubicBezTo>
                <a:lnTo>
                  <a:pt x="923621" y="214675"/>
                </a:lnTo>
                <a:cubicBezTo>
                  <a:pt x="923351" y="260335"/>
                  <a:pt x="923187" y="302764"/>
                  <a:pt x="923129" y="341962"/>
                </a:cubicBezTo>
                <a:cubicBezTo>
                  <a:pt x="923070" y="381160"/>
                  <a:pt x="923047" y="419655"/>
                  <a:pt x="923059" y="457448"/>
                </a:cubicBezTo>
                <a:cubicBezTo>
                  <a:pt x="916830" y="457741"/>
                  <a:pt x="910461" y="457998"/>
                  <a:pt x="903951" y="458221"/>
                </a:cubicBezTo>
                <a:cubicBezTo>
                  <a:pt x="897442" y="458443"/>
                  <a:pt x="891073" y="458560"/>
                  <a:pt x="884844" y="458572"/>
                </a:cubicBezTo>
                <a:cubicBezTo>
                  <a:pt x="878639" y="458560"/>
                  <a:pt x="872785" y="458443"/>
                  <a:pt x="867283" y="458221"/>
                </a:cubicBezTo>
                <a:cubicBezTo>
                  <a:pt x="861780" y="457998"/>
                  <a:pt x="856769" y="457741"/>
                  <a:pt x="852250" y="457448"/>
                </a:cubicBezTo>
                <a:cubicBezTo>
                  <a:pt x="852601" y="395209"/>
                  <a:pt x="853584" y="333814"/>
                  <a:pt x="855200" y="273261"/>
                </a:cubicBezTo>
                <a:cubicBezTo>
                  <a:pt x="856816" y="212708"/>
                  <a:pt x="858642" y="153841"/>
                  <a:pt x="860679" y="96660"/>
                </a:cubicBezTo>
                <a:close/>
                <a:moveTo>
                  <a:pt x="1796377" y="28661"/>
                </a:moveTo>
                <a:lnTo>
                  <a:pt x="1862691" y="29785"/>
                </a:lnTo>
                <a:lnTo>
                  <a:pt x="1862691" y="120263"/>
                </a:lnTo>
                <a:cubicBezTo>
                  <a:pt x="1863044" y="120634"/>
                  <a:pt x="1866707" y="120891"/>
                  <a:pt x="1873680" y="121033"/>
                </a:cubicBezTo>
                <a:cubicBezTo>
                  <a:pt x="1880653" y="121175"/>
                  <a:pt x="1888812" y="121224"/>
                  <a:pt x="1898157" y="121179"/>
                </a:cubicBezTo>
                <a:cubicBezTo>
                  <a:pt x="1907503" y="121134"/>
                  <a:pt x="1915912" y="121016"/>
                  <a:pt x="1923384" y="120825"/>
                </a:cubicBezTo>
                <a:cubicBezTo>
                  <a:pt x="1924367" y="129524"/>
                  <a:pt x="1924929" y="140084"/>
                  <a:pt x="1925070" y="152506"/>
                </a:cubicBezTo>
                <a:cubicBezTo>
                  <a:pt x="1925210" y="164928"/>
                  <a:pt x="1925772" y="175910"/>
                  <a:pt x="1926756" y="185452"/>
                </a:cubicBezTo>
                <a:cubicBezTo>
                  <a:pt x="1917495" y="184925"/>
                  <a:pt x="1907215" y="184715"/>
                  <a:pt x="1895917" y="184820"/>
                </a:cubicBezTo>
                <a:cubicBezTo>
                  <a:pt x="1884619" y="184925"/>
                  <a:pt x="1873918" y="185136"/>
                  <a:pt x="1863815" y="185452"/>
                </a:cubicBezTo>
                <a:lnTo>
                  <a:pt x="1863815" y="202311"/>
                </a:lnTo>
                <a:lnTo>
                  <a:pt x="1867186" y="368094"/>
                </a:lnTo>
                <a:cubicBezTo>
                  <a:pt x="1870069" y="383215"/>
                  <a:pt x="1874731" y="393310"/>
                  <a:pt x="1881173" y="398378"/>
                </a:cubicBezTo>
                <a:cubicBezTo>
                  <a:pt x="1887615" y="403446"/>
                  <a:pt x="1895399" y="406048"/>
                  <a:pt x="1904526" y="406183"/>
                </a:cubicBezTo>
                <a:cubicBezTo>
                  <a:pt x="1913653" y="406319"/>
                  <a:pt x="1923686" y="406548"/>
                  <a:pt x="1934623" y="406870"/>
                </a:cubicBezTo>
                <a:lnTo>
                  <a:pt x="1932937" y="465316"/>
                </a:lnTo>
                <a:cubicBezTo>
                  <a:pt x="1926451" y="466732"/>
                  <a:pt x="1919895" y="467833"/>
                  <a:pt x="1913268" y="468617"/>
                </a:cubicBezTo>
                <a:cubicBezTo>
                  <a:pt x="1906642" y="469402"/>
                  <a:pt x="1900085" y="469800"/>
                  <a:pt x="1893599" y="469812"/>
                </a:cubicBezTo>
                <a:cubicBezTo>
                  <a:pt x="1881177" y="469847"/>
                  <a:pt x="1868931" y="468371"/>
                  <a:pt x="1856860" y="465386"/>
                </a:cubicBezTo>
                <a:cubicBezTo>
                  <a:pt x="1844789" y="462401"/>
                  <a:pt x="1833245" y="457694"/>
                  <a:pt x="1822228" y="451266"/>
                </a:cubicBezTo>
                <a:cubicBezTo>
                  <a:pt x="1816901" y="446712"/>
                  <a:pt x="1813084" y="441912"/>
                  <a:pt x="1810778" y="436866"/>
                </a:cubicBezTo>
                <a:cubicBezTo>
                  <a:pt x="1808472" y="431820"/>
                  <a:pt x="1805919" y="426879"/>
                  <a:pt x="1803121" y="422044"/>
                </a:cubicBezTo>
                <a:cubicBezTo>
                  <a:pt x="1798754" y="384309"/>
                  <a:pt x="1796389" y="345556"/>
                  <a:pt x="1796026" y="305785"/>
                </a:cubicBezTo>
                <a:cubicBezTo>
                  <a:pt x="1795663" y="266014"/>
                  <a:pt x="1794844" y="227401"/>
                  <a:pt x="1793568" y="189948"/>
                </a:cubicBezTo>
                <a:cubicBezTo>
                  <a:pt x="1787210" y="189971"/>
                  <a:pt x="1781239" y="189925"/>
                  <a:pt x="1775655" y="189807"/>
                </a:cubicBezTo>
                <a:cubicBezTo>
                  <a:pt x="1770070" y="189690"/>
                  <a:pt x="1764239" y="189363"/>
                  <a:pt x="1758163" y="188824"/>
                </a:cubicBezTo>
                <a:cubicBezTo>
                  <a:pt x="1758151" y="177374"/>
                  <a:pt x="1758034" y="166415"/>
                  <a:pt x="1757812" y="155948"/>
                </a:cubicBezTo>
                <a:cubicBezTo>
                  <a:pt x="1757589" y="145482"/>
                  <a:pt x="1757332" y="135085"/>
                  <a:pt x="1757039" y="124759"/>
                </a:cubicBezTo>
                <a:lnTo>
                  <a:pt x="1797501" y="124197"/>
                </a:lnTo>
                <a:close/>
                <a:moveTo>
                  <a:pt x="1091527" y="28661"/>
                </a:moveTo>
                <a:lnTo>
                  <a:pt x="1157840" y="29785"/>
                </a:lnTo>
                <a:lnTo>
                  <a:pt x="1157840" y="120263"/>
                </a:lnTo>
                <a:cubicBezTo>
                  <a:pt x="1158194" y="120634"/>
                  <a:pt x="1161857" y="120891"/>
                  <a:pt x="1168830" y="121033"/>
                </a:cubicBezTo>
                <a:cubicBezTo>
                  <a:pt x="1175803" y="121175"/>
                  <a:pt x="1183962" y="121224"/>
                  <a:pt x="1193307" y="121179"/>
                </a:cubicBezTo>
                <a:cubicBezTo>
                  <a:pt x="1202653" y="121134"/>
                  <a:pt x="1211062" y="121016"/>
                  <a:pt x="1218534" y="120825"/>
                </a:cubicBezTo>
                <a:cubicBezTo>
                  <a:pt x="1219517" y="129524"/>
                  <a:pt x="1220079" y="140084"/>
                  <a:pt x="1220220" y="152506"/>
                </a:cubicBezTo>
                <a:cubicBezTo>
                  <a:pt x="1220360" y="164928"/>
                  <a:pt x="1220922" y="175910"/>
                  <a:pt x="1221906" y="185452"/>
                </a:cubicBezTo>
                <a:cubicBezTo>
                  <a:pt x="1212645" y="184925"/>
                  <a:pt x="1202365" y="184715"/>
                  <a:pt x="1191067" y="184820"/>
                </a:cubicBezTo>
                <a:cubicBezTo>
                  <a:pt x="1179769" y="184925"/>
                  <a:pt x="1169068" y="185136"/>
                  <a:pt x="1158965" y="185452"/>
                </a:cubicBezTo>
                <a:lnTo>
                  <a:pt x="1158965" y="202311"/>
                </a:lnTo>
                <a:lnTo>
                  <a:pt x="1162336" y="368094"/>
                </a:lnTo>
                <a:cubicBezTo>
                  <a:pt x="1165219" y="383215"/>
                  <a:pt x="1169881" y="393310"/>
                  <a:pt x="1176323" y="398378"/>
                </a:cubicBezTo>
                <a:cubicBezTo>
                  <a:pt x="1182765" y="403446"/>
                  <a:pt x="1190549" y="406048"/>
                  <a:pt x="1199676" y="406183"/>
                </a:cubicBezTo>
                <a:cubicBezTo>
                  <a:pt x="1208803" y="406319"/>
                  <a:pt x="1218836" y="406548"/>
                  <a:pt x="1229773" y="406870"/>
                </a:cubicBezTo>
                <a:lnTo>
                  <a:pt x="1228087" y="465316"/>
                </a:lnTo>
                <a:cubicBezTo>
                  <a:pt x="1221601" y="466732"/>
                  <a:pt x="1215045" y="467833"/>
                  <a:pt x="1208418" y="468617"/>
                </a:cubicBezTo>
                <a:cubicBezTo>
                  <a:pt x="1201792" y="469402"/>
                  <a:pt x="1195235" y="469800"/>
                  <a:pt x="1188749" y="469812"/>
                </a:cubicBezTo>
                <a:cubicBezTo>
                  <a:pt x="1176327" y="469847"/>
                  <a:pt x="1164081" y="468371"/>
                  <a:pt x="1152010" y="465386"/>
                </a:cubicBezTo>
                <a:cubicBezTo>
                  <a:pt x="1139939" y="462401"/>
                  <a:pt x="1128395" y="457694"/>
                  <a:pt x="1117378" y="451266"/>
                </a:cubicBezTo>
                <a:cubicBezTo>
                  <a:pt x="1112051" y="446712"/>
                  <a:pt x="1108234" y="441912"/>
                  <a:pt x="1105928" y="436866"/>
                </a:cubicBezTo>
                <a:cubicBezTo>
                  <a:pt x="1103622" y="431820"/>
                  <a:pt x="1101069" y="426879"/>
                  <a:pt x="1098271" y="422044"/>
                </a:cubicBezTo>
                <a:cubicBezTo>
                  <a:pt x="1093904" y="384309"/>
                  <a:pt x="1091539" y="345556"/>
                  <a:pt x="1091176" y="305785"/>
                </a:cubicBezTo>
                <a:cubicBezTo>
                  <a:pt x="1090813" y="266014"/>
                  <a:pt x="1089994" y="227401"/>
                  <a:pt x="1088717" y="189948"/>
                </a:cubicBezTo>
                <a:cubicBezTo>
                  <a:pt x="1082360" y="189971"/>
                  <a:pt x="1076389" y="189925"/>
                  <a:pt x="1070805" y="189807"/>
                </a:cubicBezTo>
                <a:cubicBezTo>
                  <a:pt x="1065220" y="189690"/>
                  <a:pt x="1059389" y="189363"/>
                  <a:pt x="1053313" y="188824"/>
                </a:cubicBezTo>
                <a:cubicBezTo>
                  <a:pt x="1053301" y="177374"/>
                  <a:pt x="1053184" y="166415"/>
                  <a:pt x="1052962" y="155948"/>
                </a:cubicBezTo>
                <a:cubicBezTo>
                  <a:pt x="1052739" y="145482"/>
                  <a:pt x="1052482" y="135085"/>
                  <a:pt x="1052189" y="124759"/>
                </a:cubicBezTo>
                <a:lnTo>
                  <a:pt x="1092651" y="124197"/>
                </a:lnTo>
                <a:close/>
                <a:moveTo>
                  <a:pt x="1558119" y="8992"/>
                </a:moveTo>
                <a:cubicBezTo>
                  <a:pt x="1565425" y="8898"/>
                  <a:pt x="1573292" y="9086"/>
                  <a:pt x="1581722" y="9554"/>
                </a:cubicBezTo>
                <a:lnTo>
                  <a:pt x="1580036" y="73619"/>
                </a:lnTo>
                <a:cubicBezTo>
                  <a:pt x="1572168" y="73619"/>
                  <a:pt x="1564301" y="73619"/>
                  <a:pt x="1556433" y="73619"/>
                </a:cubicBezTo>
                <a:cubicBezTo>
                  <a:pt x="1539668" y="73045"/>
                  <a:pt x="1524026" y="74895"/>
                  <a:pt x="1509508" y="79169"/>
                </a:cubicBezTo>
                <a:cubicBezTo>
                  <a:pt x="1494991" y="83442"/>
                  <a:pt x="1484407" y="93581"/>
                  <a:pt x="1477757" y="109586"/>
                </a:cubicBezTo>
                <a:cubicBezTo>
                  <a:pt x="1475532" y="131994"/>
                  <a:pt x="1473940" y="153630"/>
                  <a:pt x="1472980" y="174494"/>
                </a:cubicBezTo>
                <a:cubicBezTo>
                  <a:pt x="1472020" y="195357"/>
                  <a:pt x="1471552" y="215869"/>
                  <a:pt x="1471575" y="236030"/>
                </a:cubicBezTo>
                <a:cubicBezTo>
                  <a:pt x="1471563" y="253135"/>
                  <a:pt x="1471868" y="270205"/>
                  <a:pt x="1472488" y="287240"/>
                </a:cubicBezTo>
                <a:cubicBezTo>
                  <a:pt x="1473109" y="304275"/>
                  <a:pt x="1474116" y="321485"/>
                  <a:pt x="1475509" y="338871"/>
                </a:cubicBezTo>
                <a:cubicBezTo>
                  <a:pt x="1477344" y="357843"/>
                  <a:pt x="1484039" y="371476"/>
                  <a:pt x="1495594" y="379771"/>
                </a:cubicBezTo>
                <a:cubicBezTo>
                  <a:pt x="1507149" y="388065"/>
                  <a:pt x="1520422" y="392956"/>
                  <a:pt x="1535411" y="394444"/>
                </a:cubicBezTo>
                <a:cubicBezTo>
                  <a:pt x="1550401" y="395933"/>
                  <a:pt x="1563964" y="395953"/>
                  <a:pt x="1576102" y="394507"/>
                </a:cubicBezTo>
                <a:cubicBezTo>
                  <a:pt x="1575622" y="404927"/>
                  <a:pt x="1575318" y="414855"/>
                  <a:pt x="1575189" y="424292"/>
                </a:cubicBezTo>
                <a:cubicBezTo>
                  <a:pt x="1575060" y="433728"/>
                  <a:pt x="1574615" y="445904"/>
                  <a:pt x="1573854" y="460820"/>
                </a:cubicBezTo>
                <a:cubicBezTo>
                  <a:pt x="1565088" y="460966"/>
                  <a:pt x="1552625" y="460674"/>
                  <a:pt x="1536465" y="459942"/>
                </a:cubicBezTo>
                <a:cubicBezTo>
                  <a:pt x="1520306" y="459210"/>
                  <a:pt x="1503312" y="457161"/>
                  <a:pt x="1485484" y="453795"/>
                </a:cubicBezTo>
                <a:cubicBezTo>
                  <a:pt x="1467656" y="450429"/>
                  <a:pt x="1451856" y="444868"/>
                  <a:pt x="1438085" y="437112"/>
                </a:cubicBezTo>
                <a:cubicBezTo>
                  <a:pt x="1424313" y="429355"/>
                  <a:pt x="1415433" y="418525"/>
                  <a:pt x="1411444" y="404622"/>
                </a:cubicBezTo>
                <a:cubicBezTo>
                  <a:pt x="1407756" y="389355"/>
                  <a:pt x="1404876" y="369171"/>
                  <a:pt x="1402803" y="344070"/>
                </a:cubicBezTo>
                <a:cubicBezTo>
                  <a:pt x="1400731" y="318968"/>
                  <a:pt x="1399677" y="291197"/>
                  <a:pt x="1399642" y="260757"/>
                </a:cubicBezTo>
                <a:cubicBezTo>
                  <a:pt x="1399607" y="231218"/>
                  <a:pt x="1400661" y="201223"/>
                  <a:pt x="1402803" y="170771"/>
                </a:cubicBezTo>
                <a:cubicBezTo>
                  <a:pt x="1404946" y="140319"/>
                  <a:pt x="1408388" y="111307"/>
                  <a:pt x="1413130" y="83735"/>
                </a:cubicBezTo>
                <a:cubicBezTo>
                  <a:pt x="1416536" y="63820"/>
                  <a:pt x="1424053" y="49419"/>
                  <a:pt x="1435679" y="40533"/>
                </a:cubicBezTo>
                <a:cubicBezTo>
                  <a:pt x="1447305" y="31647"/>
                  <a:pt x="1462829" y="24692"/>
                  <a:pt x="1482252" y="19670"/>
                </a:cubicBezTo>
                <a:cubicBezTo>
                  <a:pt x="1491174" y="16028"/>
                  <a:pt x="1501851" y="13336"/>
                  <a:pt x="1514285" y="11591"/>
                </a:cubicBezTo>
                <a:cubicBezTo>
                  <a:pt x="1526719" y="9847"/>
                  <a:pt x="1541330" y="8980"/>
                  <a:pt x="1558119" y="8992"/>
                </a:cubicBezTo>
                <a:close/>
                <a:moveTo>
                  <a:pt x="2010480" y="7868"/>
                </a:moveTo>
                <a:cubicBezTo>
                  <a:pt x="2017657" y="7880"/>
                  <a:pt x="2024377" y="9402"/>
                  <a:pt x="2030641" y="12434"/>
                </a:cubicBezTo>
                <a:cubicBezTo>
                  <a:pt x="2036905" y="15466"/>
                  <a:pt x="2041799" y="19939"/>
                  <a:pt x="2045323" y="25851"/>
                </a:cubicBezTo>
                <a:cubicBezTo>
                  <a:pt x="2048695" y="32127"/>
                  <a:pt x="2050381" y="38121"/>
                  <a:pt x="2050381" y="43834"/>
                </a:cubicBezTo>
                <a:cubicBezTo>
                  <a:pt x="2050275" y="49442"/>
                  <a:pt x="2049081" y="54805"/>
                  <a:pt x="2046798" y="59921"/>
                </a:cubicBezTo>
                <a:cubicBezTo>
                  <a:pt x="2044515" y="65037"/>
                  <a:pt x="2041775" y="69978"/>
                  <a:pt x="2038579" y="74743"/>
                </a:cubicBezTo>
                <a:cubicBezTo>
                  <a:pt x="2035711" y="77576"/>
                  <a:pt x="2032315" y="79777"/>
                  <a:pt x="2028393" y="81346"/>
                </a:cubicBezTo>
                <a:cubicBezTo>
                  <a:pt x="2024471" y="82915"/>
                  <a:pt x="2020373" y="83711"/>
                  <a:pt x="2016100" y="83735"/>
                </a:cubicBezTo>
                <a:cubicBezTo>
                  <a:pt x="2012974" y="83735"/>
                  <a:pt x="2009813" y="83313"/>
                  <a:pt x="2006617" y="82470"/>
                </a:cubicBezTo>
                <a:cubicBezTo>
                  <a:pt x="2003420" y="81627"/>
                  <a:pt x="2000400" y="80363"/>
                  <a:pt x="1997555" y="78677"/>
                </a:cubicBezTo>
                <a:cubicBezTo>
                  <a:pt x="1990472" y="74404"/>
                  <a:pt x="1984969" y="69182"/>
                  <a:pt x="1981047" y="63012"/>
                </a:cubicBezTo>
                <a:cubicBezTo>
                  <a:pt x="1977125" y="56842"/>
                  <a:pt x="1975134" y="50075"/>
                  <a:pt x="1975076" y="42710"/>
                </a:cubicBezTo>
                <a:cubicBezTo>
                  <a:pt x="1975076" y="38777"/>
                  <a:pt x="1975638" y="34843"/>
                  <a:pt x="1976762" y="30909"/>
                </a:cubicBezTo>
                <a:cubicBezTo>
                  <a:pt x="1979466" y="22819"/>
                  <a:pt x="1983892" y="16942"/>
                  <a:pt x="1990038" y="13277"/>
                </a:cubicBezTo>
                <a:cubicBezTo>
                  <a:pt x="1996185" y="9613"/>
                  <a:pt x="2002999" y="7809"/>
                  <a:pt x="2010480" y="7868"/>
                </a:cubicBezTo>
                <a:close/>
                <a:moveTo>
                  <a:pt x="1667580" y="7868"/>
                </a:moveTo>
                <a:cubicBezTo>
                  <a:pt x="1674757" y="7880"/>
                  <a:pt x="1681478" y="9402"/>
                  <a:pt x="1687741" y="12434"/>
                </a:cubicBezTo>
                <a:cubicBezTo>
                  <a:pt x="1694005" y="15466"/>
                  <a:pt x="1698899" y="19939"/>
                  <a:pt x="1702423" y="25851"/>
                </a:cubicBezTo>
                <a:cubicBezTo>
                  <a:pt x="1705795" y="32127"/>
                  <a:pt x="1707481" y="38121"/>
                  <a:pt x="1707481" y="43834"/>
                </a:cubicBezTo>
                <a:cubicBezTo>
                  <a:pt x="1707375" y="49442"/>
                  <a:pt x="1706181" y="54805"/>
                  <a:pt x="1703898" y="59921"/>
                </a:cubicBezTo>
                <a:cubicBezTo>
                  <a:pt x="1701615" y="65037"/>
                  <a:pt x="1698875" y="69978"/>
                  <a:pt x="1695679" y="74743"/>
                </a:cubicBezTo>
                <a:cubicBezTo>
                  <a:pt x="1692811" y="77576"/>
                  <a:pt x="1689416" y="79777"/>
                  <a:pt x="1685493" y="81346"/>
                </a:cubicBezTo>
                <a:cubicBezTo>
                  <a:pt x="1681571" y="82915"/>
                  <a:pt x="1677474" y="83711"/>
                  <a:pt x="1673200" y="83735"/>
                </a:cubicBezTo>
                <a:cubicBezTo>
                  <a:pt x="1670074" y="83735"/>
                  <a:pt x="1666913" y="83313"/>
                  <a:pt x="1663717" y="82470"/>
                </a:cubicBezTo>
                <a:cubicBezTo>
                  <a:pt x="1660521" y="81627"/>
                  <a:pt x="1657500" y="80363"/>
                  <a:pt x="1654655" y="78677"/>
                </a:cubicBezTo>
                <a:cubicBezTo>
                  <a:pt x="1647572" y="74404"/>
                  <a:pt x="1642069" y="69182"/>
                  <a:pt x="1638147" y="63012"/>
                </a:cubicBezTo>
                <a:cubicBezTo>
                  <a:pt x="1634225" y="56842"/>
                  <a:pt x="1632235" y="50075"/>
                  <a:pt x="1632176" y="42710"/>
                </a:cubicBezTo>
                <a:cubicBezTo>
                  <a:pt x="1632176" y="38777"/>
                  <a:pt x="1632738" y="34843"/>
                  <a:pt x="1633862" y="30909"/>
                </a:cubicBezTo>
                <a:cubicBezTo>
                  <a:pt x="1636566" y="22819"/>
                  <a:pt x="1640992" y="16942"/>
                  <a:pt x="1647138" y="13277"/>
                </a:cubicBezTo>
                <a:cubicBezTo>
                  <a:pt x="1653285" y="9613"/>
                  <a:pt x="1660099" y="7809"/>
                  <a:pt x="1667580" y="7868"/>
                </a:cubicBezTo>
                <a:close/>
                <a:moveTo>
                  <a:pt x="150610" y="0"/>
                </a:moveTo>
                <a:lnTo>
                  <a:pt x="161287" y="66875"/>
                </a:lnTo>
                <a:cubicBezTo>
                  <a:pt x="151663" y="68140"/>
                  <a:pt x="142672" y="69826"/>
                  <a:pt x="134312" y="71933"/>
                </a:cubicBezTo>
                <a:cubicBezTo>
                  <a:pt x="125953" y="74041"/>
                  <a:pt x="118647" y="77412"/>
                  <a:pt x="112395" y="82049"/>
                </a:cubicBezTo>
                <a:cubicBezTo>
                  <a:pt x="104774" y="87598"/>
                  <a:pt x="98943" y="95044"/>
                  <a:pt x="94904" y="104387"/>
                </a:cubicBezTo>
                <a:cubicBezTo>
                  <a:pt x="90865" y="113730"/>
                  <a:pt x="88828" y="123705"/>
                  <a:pt x="88792" y="134312"/>
                </a:cubicBezTo>
                <a:cubicBezTo>
                  <a:pt x="88769" y="141103"/>
                  <a:pt x="89659" y="147753"/>
                  <a:pt x="91462" y="154263"/>
                </a:cubicBezTo>
                <a:cubicBezTo>
                  <a:pt x="93265" y="160772"/>
                  <a:pt x="96122" y="166860"/>
                  <a:pt x="100032" y="172527"/>
                </a:cubicBezTo>
                <a:cubicBezTo>
                  <a:pt x="108746" y="185005"/>
                  <a:pt x="118917" y="199887"/>
                  <a:pt x="130545" y="217173"/>
                </a:cubicBezTo>
                <a:cubicBezTo>
                  <a:pt x="142173" y="234458"/>
                  <a:pt x="152427" y="253462"/>
                  <a:pt x="161308" y="274182"/>
                </a:cubicBezTo>
                <a:cubicBezTo>
                  <a:pt x="170189" y="294902"/>
                  <a:pt x="174865" y="316653"/>
                  <a:pt x="175337" y="339433"/>
                </a:cubicBezTo>
                <a:cubicBezTo>
                  <a:pt x="175442" y="352921"/>
                  <a:pt x="173264" y="366549"/>
                  <a:pt x="168804" y="380317"/>
                </a:cubicBezTo>
                <a:cubicBezTo>
                  <a:pt x="164343" y="394085"/>
                  <a:pt x="156967" y="407994"/>
                  <a:pt x="146676" y="422044"/>
                </a:cubicBezTo>
                <a:cubicBezTo>
                  <a:pt x="131760" y="436152"/>
                  <a:pt x="111716" y="446010"/>
                  <a:pt x="86545" y="451618"/>
                </a:cubicBezTo>
                <a:cubicBezTo>
                  <a:pt x="61373" y="457226"/>
                  <a:pt x="32899" y="459918"/>
                  <a:pt x="1124" y="459696"/>
                </a:cubicBezTo>
                <a:lnTo>
                  <a:pt x="0" y="387763"/>
                </a:lnTo>
                <a:cubicBezTo>
                  <a:pt x="2155" y="387763"/>
                  <a:pt x="4590" y="387763"/>
                  <a:pt x="7306" y="387763"/>
                </a:cubicBezTo>
                <a:cubicBezTo>
                  <a:pt x="9858" y="387763"/>
                  <a:pt x="12622" y="387763"/>
                  <a:pt x="15595" y="387763"/>
                </a:cubicBezTo>
                <a:cubicBezTo>
                  <a:pt x="18569" y="387763"/>
                  <a:pt x="21613" y="387763"/>
                  <a:pt x="24727" y="387763"/>
                </a:cubicBezTo>
                <a:cubicBezTo>
                  <a:pt x="37817" y="388232"/>
                  <a:pt x="51398" y="386592"/>
                  <a:pt x="65470" y="382846"/>
                </a:cubicBezTo>
                <a:cubicBezTo>
                  <a:pt x="79543" y="379099"/>
                  <a:pt x="91438" y="370436"/>
                  <a:pt x="101156" y="356855"/>
                </a:cubicBezTo>
                <a:cubicBezTo>
                  <a:pt x="102748" y="348425"/>
                  <a:pt x="103497" y="340557"/>
                  <a:pt x="103404" y="333252"/>
                </a:cubicBezTo>
                <a:cubicBezTo>
                  <a:pt x="103001" y="314417"/>
                  <a:pt x="98854" y="297259"/>
                  <a:pt x="90961" y="281778"/>
                </a:cubicBezTo>
                <a:cubicBezTo>
                  <a:pt x="83069" y="266298"/>
                  <a:pt x="73846" y="251704"/>
                  <a:pt x="63293" y="237997"/>
                </a:cubicBezTo>
                <a:cubicBezTo>
                  <a:pt x="52740" y="224290"/>
                  <a:pt x="43271" y="210680"/>
                  <a:pt x="34887" y="197166"/>
                </a:cubicBezTo>
                <a:cubicBezTo>
                  <a:pt x="26502" y="183652"/>
                  <a:pt x="21617" y="169445"/>
                  <a:pt x="20231" y="154544"/>
                </a:cubicBezTo>
                <a:cubicBezTo>
                  <a:pt x="19763" y="147893"/>
                  <a:pt x="19576" y="140962"/>
                  <a:pt x="19670" y="133750"/>
                </a:cubicBezTo>
                <a:cubicBezTo>
                  <a:pt x="19283" y="113859"/>
                  <a:pt x="22023" y="94073"/>
                  <a:pt x="27888" y="74392"/>
                </a:cubicBezTo>
                <a:cubicBezTo>
                  <a:pt x="33754" y="54711"/>
                  <a:pt x="45064" y="38156"/>
                  <a:pt x="61818" y="24727"/>
                </a:cubicBezTo>
                <a:cubicBezTo>
                  <a:pt x="70891" y="18218"/>
                  <a:pt x="83372" y="12832"/>
                  <a:pt x="99259" y="8570"/>
                </a:cubicBezTo>
                <a:cubicBezTo>
                  <a:pt x="115147" y="4309"/>
                  <a:pt x="132264" y="1452"/>
                  <a:pt x="150610" y="0"/>
                </a:cubicBezTo>
                <a:close/>
              </a:path>
            </a:pathLst>
          </a:custGeom>
          <a:solidFill>
            <a:srgbClr val="491A6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R="0" algn="l" rtl="0"/>
            <a:endParaRPr lang="en-US" sz="4400" b="0" i="0" u="none" strike="noStrike" dirty="0">
              <a:solidFill>
                <a:srgbClr val="491A66"/>
              </a:solidFill>
              <a:latin typeface="Arial" panose="020B0604020202020204" pitchFamily="34" charset="0"/>
            </a:endParaRPr>
          </a:p>
        </p:txBody>
      </p:sp>
      <p:sp>
        <p:nvSpPr>
          <p:cNvPr id="6" name="Content Placeholder 5" hidden="1">
            <a:extLst>
              <a:ext uri="{FF2B5EF4-FFF2-40B4-BE49-F238E27FC236}">
                <a16:creationId xmlns:a16="http://schemas.microsoft.com/office/drawing/2014/main" id="{4F877328-1721-476B-9115-61ECF21BE65F}"/>
              </a:ext>
            </a:extLst>
          </p:cNvPr>
          <p:cNvSpPr>
            <a:spLocks noGrp="1"/>
          </p:cNvSpPr>
          <p:nvPr>
            <p:ph idx="1"/>
          </p:nvPr>
        </p:nvSpPr>
        <p:spPr/>
        <p:txBody>
          <a:bodyPr/>
          <a:lstStyle/>
          <a:p>
            <a:endParaRPr lang="en-AU"/>
          </a:p>
        </p:txBody>
      </p:sp>
      <p:sp>
        <p:nvSpPr>
          <p:cNvPr id="2" name="Title 1" hidden="1">
            <a:extLst>
              <a:ext uri="{FF2B5EF4-FFF2-40B4-BE49-F238E27FC236}">
                <a16:creationId xmlns:a16="http://schemas.microsoft.com/office/drawing/2014/main" id="{FF0B730A-C0C1-48DA-857B-DB8BEF3385E3}"/>
              </a:ext>
            </a:extLst>
          </p:cNvPr>
          <p:cNvSpPr>
            <a:spLocks noGrp="1"/>
          </p:cNvSpPr>
          <p:nvPr>
            <p:ph type="title"/>
          </p:nvPr>
        </p:nvSpPr>
        <p:spPr/>
        <p:txBody>
          <a:bodyPr/>
          <a:lstStyle/>
          <a:p>
            <a:r>
              <a:rPr lang="en-AU" dirty="0"/>
              <a:t>Smart Cities</a:t>
            </a:r>
          </a:p>
        </p:txBody>
      </p:sp>
    </p:spTree>
    <p:extLst>
      <p:ext uri="{BB962C8B-B14F-4D97-AF65-F5344CB8AC3E}">
        <p14:creationId xmlns:p14="http://schemas.microsoft.com/office/powerpoint/2010/main" val="283493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3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2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47" presetClass="entr" presetSubtype="0" fill="hold" nodeType="withEffect">
                                  <p:stCondLst>
                                    <p:cond delay="60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title="yellow text box container">
            <a:extLst>
              <a:ext uri="{FF2B5EF4-FFF2-40B4-BE49-F238E27FC236}">
                <a16:creationId xmlns:a16="http://schemas.microsoft.com/office/drawing/2014/main" id="{EDE0405E-CD52-4DAB-B4E8-237E2454496C}"/>
              </a:ext>
            </a:extLst>
          </p:cNvPr>
          <p:cNvSpPr/>
          <p:nvPr/>
        </p:nvSpPr>
        <p:spPr>
          <a:xfrm>
            <a:off x="1200623" y="1804085"/>
            <a:ext cx="15886754" cy="7426411"/>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title="background graphic element">
            <a:extLst>
              <a:ext uri="{FF2B5EF4-FFF2-40B4-BE49-F238E27FC236}">
                <a16:creationId xmlns:a16="http://schemas.microsoft.com/office/drawing/2014/main" id="{0B323AAD-D3BB-4D89-ACC5-C890343D5E4B}"/>
              </a:ext>
            </a:extLst>
          </p:cNvPr>
          <p:cNvGrpSpPr/>
          <p:nvPr/>
        </p:nvGrpSpPr>
        <p:grpSpPr>
          <a:xfrm rot="10800000">
            <a:off x="-2069357" y="4912682"/>
            <a:ext cx="22213039" cy="6767488"/>
            <a:chOff x="-899191" y="5264926"/>
            <a:chExt cx="20541762" cy="6258312"/>
          </a:xfrm>
        </p:grpSpPr>
        <p:pic>
          <p:nvPicPr>
            <p:cNvPr id="12" name="Picture 11" descr="Background pattern&#10;&#10;Description automatically generated">
              <a:extLst>
                <a:ext uri="{FF2B5EF4-FFF2-40B4-BE49-F238E27FC236}">
                  <a16:creationId xmlns:a16="http://schemas.microsoft.com/office/drawing/2014/main" id="{3541C0F8-05A8-4FA9-AE3D-A0D84BDC90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13" name="Picture 12" descr="Background pattern&#10;&#10;Description automatically generated">
              <a:extLst>
                <a:ext uri="{FF2B5EF4-FFF2-40B4-BE49-F238E27FC236}">
                  <a16:creationId xmlns:a16="http://schemas.microsoft.com/office/drawing/2014/main" id="{8E80B091-22A5-4A17-A915-DDAA51894C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6505" y="5264927"/>
              <a:ext cx="7450370" cy="6258311"/>
            </a:xfrm>
            <a:prstGeom prst="rect">
              <a:avLst/>
            </a:prstGeom>
          </p:spPr>
        </p:pic>
        <p:pic>
          <p:nvPicPr>
            <p:cNvPr id="14" name="Picture 13" descr="Background pattern&#10;&#10;Description automatically generated">
              <a:extLst>
                <a:ext uri="{FF2B5EF4-FFF2-40B4-BE49-F238E27FC236}">
                  <a16:creationId xmlns:a16="http://schemas.microsoft.com/office/drawing/2014/main" id="{5C68BFCB-951E-4F57-8A5A-5CF14893A6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pic>
        <p:nvPicPr>
          <p:cNvPr id="10" name="Picture 9" descr="A person standing in front of a city at night&#10;&#10;Description automatically generated with medium confidence">
            <a:extLst>
              <a:ext uri="{FF2B5EF4-FFF2-40B4-BE49-F238E27FC236}">
                <a16:creationId xmlns:a16="http://schemas.microsoft.com/office/drawing/2014/main" id="{6832B9CE-DBD9-4823-B305-CDD986F688F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78941" y="2505126"/>
            <a:ext cx="7457226" cy="6197323"/>
          </a:xfrm>
          <a:prstGeom prst="rect">
            <a:avLst/>
          </a:prstGeom>
        </p:spPr>
      </p:pic>
      <p:sp>
        <p:nvSpPr>
          <p:cNvPr id="7" name="TextBox 6">
            <a:extLst>
              <a:ext uri="{FF2B5EF4-FFF2-40B4-BE49-F238E27FC236}">
                <a16:creationId xmlns:a16="http://schemas.microsoft.com/office/drawing/2014/main" id="{BA937723-89EE-4DDC-9EE3-117F06826455}"/>
              </a:ext>
            </a:extLst>
          </p:cNvPr>
          <p:cNvSpPr txBox="1"/>
          <p:nvPr/>
        </p:nvSpPr>
        <p:spPr>
          <a:xfrm>
            <a:off x="1686697" y="7344092"/>
            <a:ext cx="6625538" cy="1015663"/>
          </a:xfrm>
          <a:prstGeom prst="rect">
            <a:avLst/>
          </a:prstGeom>
          <a:noFill/>
        </p:spPr>
        <p:txBody>
          <a:bodyPr wrap="square" rtlCol="0">
            <a:spAutoFit/>
          </a:bodyPr>
          <a:lstStyle/>
          <a:p>
            <a:r>
              <a:rPr lang="en-US" sz="2000" b="0" i="0" u="none" strike="noStrike" dirty="0">
                <a:solidFill>
                  <a:srgbClr val="000000"/>
                </a:solidFill>
                <a:latin typeface="Arial" panose="020B0604020202020204" pitchFamily="34" charset="0"/>
              </a:rPr>
              <a:t>Partner Prattle...</a:t>
            </a:r>
          </a:p>
          <a:p>
            <a:r>
              <a:rPr lang="en-US" sz="2000" b="0" i="0" u="none" strike="noStrike" dirty="0">
                <a:solidFill>
                  <a:srgbClr val="000000"/>
                </a:solidFill>
                <a:latin typeface="Arial" panose="020B0604020202020204" pitchFamily="34" charset="0"/>
              </a:rPr>
              <a:t>Discuss your ideas with a partner, then share them with the class.</a:t>
            </a:r>
          </a:p>
        </p:txBody>
      </p:sp>
      <p:sp>
        <p:nvSpPr>
          <p:cNvPr id="16" name="TextBox 15" title="text box">
            <a:extLst>
              <a:ext uri="{FF2B5EF4-FFF2-40B4-BE49-F238E27FC236}">
                <a16:creationId xmlns:a16="http://schemas.microsoft.com/office/drawing/2014/main" id="{A79DDE17-41F5-47B2-82A3-34302A6D8AE7}"/>
              </a:ext>
            </a:extLst>
          </p:cNvPr>
          <p:cNvSpPr txBox="1"/>
          <p:nvPr/>
        </p:nvSpPr>
        <p:spPr>
          <a:xfrm>
            <a:off x="1827157" y="3061016"/>
            <a:ext cx="6560203" cy="3462968"/>
          </a:xfrm>
          <a:custGeom>
            <a:avLst/>
            <a:gdLst/>
            <a:ahLst/>
            <a:cxnLst/>
            <a:rect l="l" t="t" r="r" b="b"/>
            <a:pathLst>
              <a:path w="6560203" h="3462968">
                <a:moveTo>
                  <a:pt x="4994900" y="3374624"/>
                </a:moveTo>
                <a:cubicBezTo>
                  <a:pt x="4997950" y="3374624"/>
                  <a:pt x="5000937" y="3375002"/>
                  <a:pt x="5003861" y="3375760"/>
                </a:cubicBezTo>
                <a:cubicBezTo>
                  <a:pt x="5006785" y="3376517"/>
                  <a:pt x="5009519" y="3377653"/>
                  <a:pt x="5012065" y="3379167"/>
                </a:cubicBezTo>
                <a:cubicBezTo>
                  <a:pt x="5019637" y="3383732"/>
                  <a:pt x="5025316" y="3389117"/>
                  <a:pt x="5029102" y="3395322"/>
                </a:cubicBezTo>
                <a:cubicBezTo>
                  <a:pt x="5032888" y="3401527"/>
                  <a:pt x="5034782" y="3408426"/>
                  <a:pt x="5034782" y="3416019"/>
                </a:cubicBezTo>
                <a:cubicBezTo>
                  <a:pt x="5034803" y="3418575"/>
                  <a:pt x="5034634" y="3421289"/>
                  <a:pt x="5034277" y="3424160"/>
                </a:cubicBezTo>
                <a:cubicBezTo>
                  <a:pt x="5033919" y="3427031"/>
                  <a:pt x="5033246" y="3429871"/>
                  <a:pt x="5032257" y="3432679"/>
                </a:cubicBezTo>
                <a:cubicBezTo>
                  <a:pt x="5029039" y="3441724"/>
                  <a:pt x="5023991" y="3448370"/>
                  <a:pt x="5017112" y="3452619"/>
                </a:cubicBezTo>
                <a:cubicBezTo>
                  <a:pt x="5010234" y="3456868"/>
                  <a:pt x="5002662" y="3458972"/>
                  <a:pt x="4994395" y="3458930"/>
                </a:cubicBezTo>
                <a:cubicBezTo>
                  <a:pt x="4986402" y="3458877"/>
                  <a:pt x="4978914" y="3457089"/>
                  <a:pt x="4971931" y="3453566"/>
                </a:cubicBezTo>
                <a:cubicBezTo>
                  <a:pt x="4964947" y="3450043"/>
                  <a:pt x="4959479" y="3445100"/>
                  <a:pt x="4955524" y="3438737"/>
                </a:cubicBezTo>
                <a:cubicBezTo>
                  <a:pt x="4953505" y="3435224"/>
                  <a:pt x="4951990" y="3431900"/>
                  <a:pt x="4950980" y="3428766"/>
                </a:cubicBezTo>
                <a:cubicBezTo>
                  <a:pt x="4949971" y="3425632"/>
                  <a:pt x="4949466" y="3422561"/>
                  <a:pt x="4949466" y="3419553"/>
                </a:cubicBezTo>
                <a:cubicBezTo>
                  <a:pt x="4949813" y="3413106"/>
                  <a:pt x="4951643" y="3406564"/>
                  <a:pt x="4954956" y="3399928"/>
                </a:cubicBezTo>
                <a:cubicBezTo>
                  <a:pt x="4958269" y="3393292"/>
                  <a:pt x="4960982" y="3388896"/>
                  <a:pt x="4963097" y="3386740"/>
                </a:cubicBezTo>
                <a:cubicBezTo>
                  <a:pt x="4966977" y="3382922"/>
                  <a:pt x="4971710" y="3379956"/>
                  <a:pt x="4977295" y="3377842"/>
                </a:cubicBezTo>
                <a:cubicBezTo>
                  <a:pt x="4982879" y="3375728"/>
                  <a:pt x="4988748" y="3374655"/>
                  <a:pt x="4994900" y="3374624"/>
                </a:cubicBezTo>
                <a:close/>
                <a:moveTo>
                  <a:pt x="4288936" y="3334743"/>
                </a:moveTo>
                <a:cubicBezTo>
                  <a:pt x="4279891" y="3334774"/>
                  <a:pt x="4273245" y="3335216"/>
                  <a:pt x="4268995" y="3336068"/>
                </a:cubicBezTo>
                <a:cubicBezTo>
                  <a:pt x="4264746" y="3336920"/>
                  <a:pt x="4261129" y="3337993"/>
                  <a:pt x="4258142" y="3339286"/>
                </a:cubicBezTo>
                <a:cubicBezTo>
                  <a:pt x="4253788" y="3340969"/>
                  <a:pt x="4249118" y="3343914"/>
                  <a:pt x="4244133" y="3348121"/>
                </a:cubicBezTo>
                <a:cubicBezTo>
                  <a:pt x="4239148" y="3352327"/>
                  <a:pt x="4235740" y="3358301"/>
                  <a:pt x="4233910" y="3366042"/>
                </a:cubicBezTo>
                <a:cubicBezTo>
                  <a:pt x="4233363" y="3377527"/>
                  <a:pt x="4234836" y="3385730"/>
                  <a:pt x="4238327" y="3390652"/>
                </a:cubicBezTo>
                <a:cubicBezTo>
                  <a:pt x="4241819" y="3395574"/>
                  <a:pt x="4249097" y="3397972"/>
                  <a:pt x="4260161" y="3397846"/>
                </a:cubicBezTo>
                <a:cubicBezTo>
                  <a:pt x="4269214" y="3396824"/>
                  <a:pt x="4276462" y="3394886"/>
                  <a:pt x="4281906" y="3392031"/>
                </a:cubicBezTo>
                <a:cubicBezTo>
                  <a:pt x="4287350" y="3389177"/>
                  <a:pt x="4291195" y="3383462"/>
                  <a:pt x="4293442" y="3374886"/>
                </a:cubicBezTo>
                <a:cubicBezTo>
                  <a:pt x="4295689" y="3366310"/>
                  <a:pt x="4296543" y="3352929"/>
                  <a:pt x="4296004" y="3334743"/>
                </a:cubicBezTo>
                <a:close/>
                <a:moveTo>
                  <a:pt x="4641161" y="3195916"/>
                </a:moveTo>
                <a:cubicBezTo>
                  <a:pt x="4630987" y="3196262"/>
                  <a:pt x="4624131" y="3199777"/>
                  <a:pt x="4620594" y="3206461"/>
                </a:cubicBezTo>
                <a:cubicBezTo>
                  <a:pt x="4617057" y="3213145"/>
                  <a:pt x="4615287" y="3220923"/>
                  <a:pt x="4615284" y="3229795"/>
                </a:cubicBezTo>
                <a:cubicBezTo>
                  <a:pt x="4615281" y="3238667"/>
                  <a:pt x="4615493" y="3246557"/>
                  <a:pt x="4615920" y="3253466"/>
                </a:cubicBezTo>
                <a:cubicBezTo>
                  <a:pt x="4623061" y="3254360"/>
                  <a:pt x="4630991" y="3254717"/>
                  <a:pt x="4639710" y="3254539"/>
                </a:cubicBezTo>
                <a:cubicBezTo>
                  <a:pt x="4648428" y="3254360"/>
                  <a:pt x="4657494" y="3254339"/>
                  <a:pt x="4666907" y="3254476"/>
                </a:cubicBezTo>
                <a:lnTo>
                  <a:pt x="4667412" y="3217623"/>
                </a:lnTo>
                <a:cubicBezTo>
                  <a:pt x="4667170" y="3210756"/>
                  <a:pt x="4664499" y="3205434"/>
                  <a:pt x="4659398" y="3201658"/>
                </a:cubicBezTo>
                <a:cubicBezTo>
                  <a:pt x="4654297" y="3197882"/>
                  <a:pt x="4648218" y="3195968"/>
                  <a:pt x="4641161" y="3195916"/>
                </a:cubicBezTo>
                <a:close/>
                <a:moveTo>
                  <a:pt x="3402911" y="3195916"/>
                </a:moveTo>
                <a:cubicBezTo>
                  <a:pt x="3392737" y="3196262"/>
                  <a:pt x="3385881" y="3199777"/>
                  <a:pt x="3382344" y="3206461"/>
                </a:cubicBezTo>
                <a:cubicBezTo>
                  <a:pt x="3378807" y="3213145"/>
                  <a:pt x="3377037" y="3220923"/>
                  <a:pt x="3377034" y="3229795"/>
                </a:cubicBezTo>
                <a:cubicBezTo>
                  <a:pt x="3377031" y="3238667"/>
                  <a:pt x="3377243" y="3246557"/>
                  <a:pt x="3377670" y="3253466"/>
                </a:cubicBezTo>
                <a:cubicBezTo>
                  <a:pt x="3384811" y="3254360"/>
                  <a:pt x="3392741" y="3254717"/>
                  <a:pt x="3401460" y="3254539"/>
                </a:cubicBezTo>
                <a:cubicBezTo>
                  <a:pt x="3410178" y="3254360"/>
                  <a:pt x="3419244" y="3254339"/>
                  <a:pt x="3428657" y="3254476"/>
                </a:cubicBezTo>
                <a:lnTo>
                  <a:pt x="3429162" y="3217623"/>
                </a:lnTo>
                <a:cubicBezTo>
                  <a:pt x="3428920" y="3210756"/>
                  <a:pt x="3426248" y="3205434"/>
                  <a:pt x="3421148" y="3201658"/>
                </a:cubicBezTo>
                <a:cubicBezTo>
                  <a:pt x="3416047" y="3197882"/>
                  <a:pt x="3409968" y="3195968"/>
                  <a:pt x="3402911" y="3195916"/>
                </a:cubicBezTo>
                <a:close/>
                <a:moveTo>
                  <a:pt x="1945586" y="3195916"/>
                </a:moveTo>
                <a:cubicBezTo>
                  <a:pt x="1935412" y="3196262"/>
                  <a:pt x="1928556" y="3199777"/>
                  <a:pt x="1925019" y="3206461"/>
                </a:cubicBezTo>
                <a:cubicBezTo>
                  <a:pt x="1921482" y="3213145"/>
                  <a:pt x="1919712" y="3220923"/>
                  <a:pt x="1919709" y="3229795"/>
                </a:cubicBezTo>
                <a:cubicBezTo>
                  <a:pt x="1919706" y="3238667"/>
                  <a:pt x="1919918" y="3246557"/>
                  <a:pt x="1920345" y="3253466"/>
                </a:cubicBezTo>
                <a:cubicBezTo>
                  <a:pt x="1927486" y="3254360"/>
                  <a:pt x="1935416" y="3254717"/>
                  <a:pt x="1944135" y="3254539"/>
                </a:cubicBezTo>
                <a:cubicBezTo>
                  <a:pt x="1952854" y="3254360"/>
                  <a:pt x="1961919" y="3254339"/>
                  <a:pt x="1971332" y="3254476"/>
                </a:cubicBezTo>
                <a:lnTo>
                  <a:pt x="1971837" y="3217623"/>
                </a:lnTo>
                <a:cubicBezTo>
                  <a:pt x="1971595" y="3210756"/>
                  <a:pt x="1968924" y="3205434"/>
                  <a:pt x="1963823" y="3201658"/>
                </a:cubicBezTo>
                <a:cubicBezTo>
                  <a:pt x="1958722" y="3197882"/>
                  <a:pt x="1952643" y="3195968"/>
                  <a:pt x="1945586" y="3195916"/>
                </a:cubicBezTo>
                <a:close/>
                <a:moveTo>
                  <a:pt x="3052438" y="3157044"/>
                </a:moveTo>
                <a:cubicBezTo>
                  <a:pt x="3058033" y="3202142"/>
                  <a:pt x="3061609" y="3249890"/>
                  <a:pt x="3063166" y="3300288"/>
                </a:cubicBezTo>
                <a:cubicBezTo>
                  <a:pt x="3064723" y="3350687"/>
                  <a:pt x="3065522" y="3401211"/>
                  <a:pt x="3065564" y="3451862"/>
                </a:cubicBezTo>
                <a:cubicBezTo>
                  <a:pt x="3060789" y="3452104"/>
                  <a:pt x="3055951" y="3452251"/>
                  <a:pt x="3051050" y="3452304"/>
                </a:cubicBezTo>
                <a:cubicBezTo>
                  <a:pt x="3046149" y="3452356"/>
                  <a:pt x="3041059" y="3452377"/>
                  <a:pt x="3035779" y="3452367"/>
                </a:cubicBezTo>
                <a:cubicBezTo>
                  <a:pt x="3030457" y="3452356"/>
                  <a:pt x="3025073" y="3452377"/>
                  <a:pt x="3019625" y="3452430"/>
                </a:cubicBezTo>
                <a:cubicBezTo>
                  <a:pt x="3014177" y="3452483"/>
                  <a:pt x="3008792" y="3452630"/>
                  <a:pt x="3003470" y="3452872"/>
                </a:cubicBezTo>
                <a:cubicBezTo>
                  <a:pt x="3001472" y="3409583"/>
                  <a:pt x="3000042" y="3365663"/>
                  <a:pt x="2999179" y="3321112"/>
                </a:cubicBezTo>
                <a:cubicBezTo>
                  <a:pt x="2998317" y="3276562"/>
                  <a:pt x="2997896" y="3233651"/>
                  <a:pt x="2997917" y="3192382"/>
                </a:cubicBezTo>
                <a:cubicBezTo>
                  <a:pt x="2997917" y="3186797"/>
                  <a:pt x="2997917" y="3181181"/>
                  <a:pt x="2997917" y="3175534"/>
                </a:cubicBezTo>
                <a:cubicBezTo>
                  <a:pt x="2997917" y="3169886"/>
                  <a:pt x="2997917" y="3164396"/>
                  <a:pt x="2997917" y="3159064"/>
                </a:cubicBezTo>
                <a:cubicBezTo>
                  <a:pt x="3007320" y="3158759"/>
                  <a:pt x="3016659" y="3158359"/>
                  <a:pt x="3025935" y="3157865"/>
                </a:cubicBezTo>
                <a:cubicBezTo>
                  <a:pt x="3035211" y="3157370"/>
                  <a:pt x="3044046" y="3157097"/>
                  <a:pt x="3052438" y="3157044"/>
                </a:cubicBezTo>
                <a:close/>
                <a:moveTo>
                  <a:pt x="2738113" y="3157044"/>
                </a:moveTo>
                <a:cubicBezTo>
                  <a:pt x="2743709" y="3202142"/>
                  <a:pt x="2747284" y="3249890"/>
                  <a:pt x="2748841" y="3300288"/>
                </a:cubicBezTo>
                <a:cubicBezTo>
                  <a:pt x="2750398" y="3350687"/>
                  <a:pt x="2751197" y="3401211"/>
                  <a:pt x="2751239" y="3451862"/>
                </a:cubicBezTo>
                <a:cubicBezTo>
                  <a:pt x="2746464" y="3452104"/>
                  <a:pt x="2741626" y="3452251"/>
                  <a:pt x="2736725" y="3452304"/>
                </a:cubicBezTo>
                <a:cubicBezTo>
                  <a:pt x="2731824" y="3452356"/>
                  <a:pt x="2726734" y="3452377"/>
                  <a:pt x="2721454" y="3452367"/>
                </a:cubicBezTo>
                <a:cubicBezTo>
                  <a:pt x="2716132" y="3452356"/>
                  <a:pt x="2710748" y="3452377"/>
                  <a:pt x="2705300" y="3452430"/>
                </a:cubicBezTo>
                <a:cubicBezTo>
                  <a:pt x="2699852" y="3452483"/>
                  <a:pt x="2694467" y="3452630"/>
                  <a:pt x="2689145" y="3452872"/>
                </a:cubicBezTo>
                <a:cubicBezTo>
                  <a:pt x="2687147" y="3409583"/>
                  <a:pt x="2685717" y="3365663"/>
                  <a:pt x="2684854" y="3321112"/>
                </a:cubicBezTo>
                <a:cubicBezTo>
                  <a:pt x="2683992" y="3276562"/>
                  <a:pt x="2683571" y="3233651"/>
                  <a:pt x="2683592" y="3192382"/>
                </a:cubicBezTo>
                <a:cubicBezTo>
                  <a:pt x="2683592" y="3186797"/>
                  <a:pt x="2683592" y="3181181"/>
                  <a:pt x="2683592" y="3175534"/>
                </a:cubicBezTo>
                <a:cubicBezTo>
                  <a:pt x="2683592" y="3169886"/>
                  <a:pt x="2683592" y="3164396"/>
                  <a:pt x="2683592" y="3159064"/>
                </a:cubicBezTo>
                <a:cubicBezTo>
                  <a:pt x="2692995" y="3158759"/>
                  <a:pt x="2702334" y="3158359"/>
                  <a:pt x="2711610" y="3157865"/>
                </a:cubicBezTo>
                <a:cubicBezTo>
                  <a:pt x="2720886" y="3157370"/>
                  <a:pt x="2729721" y="3157097"/>
                  <a:pt x="2738113" y="3157044"/>
                </a:cubicBezTo>
                <a:close/>
                <a:moveTo>
                  <a:pt x="2128514" y="3157044"/>
                </a:moveTo>
                <a:cubicBezTo>
                  <a:pt x="2134109" y="3202142"/>
                  <a:pt x="2137685" y="3249890"/>
                  <a:pt x="2139241" y="3300288"/>
                </a:cubicBezTo>
                <a:cubicBezTo>
                  <a:pt x="2140798" y="3350687"/>
                  <a:pt x="2141597" y="3401211"/>
                  <a:pt x="2141639" y="3451862"/>
                </a:cubicBezTo>
                <a:cubicBezTo>
                  <a:pt x="2136865" y="3452104"/>
                  <a:pt x="2132026" y="3452251"/>
                  <a:pt x="2127126" y="3452304"/>
                </a:cubicBezTo>
                <a:cubicBezTo>
                  <a:pt x="2122224" y="3452356"/>
                  <a:pt x="2117134" y="3452377"/>
                  <a:pt x="2111854" y="3452367"/>
                </a:cubicBezTo>
                <a:cubicBezTo>
                  <a:pt x="2106533" y="3452356"/>
                  <a:pt x="2101148" y="3452377"/>
                  <a:pt x="2095700" y="3452430"/>
                </a:cubicBezTo>
                <a:cubicBezTo>
                  <a:pt x="2090252" y="3452483"/>
                  <a:pt x="2084867" y="3452630"/>
                  <a:pt x="2079546" y="3452872"/>
                </a:cubicBezTo>
                <a:cubicBezTo>
                  <a:pt x="2077547" y="3409583"/>
                  <a:pt x="2076117" y="3365663"/>
                  <a:pt x="2075254" y="3321112"/>
                </a:cubicBezTo>
                <a:cubicBezTo>
                  <a:pt x="2074392" y="3276562"/>
                  <a:pt x="2073972" y="3233651"/>
                  <a:pt x="2073992" y="3192382"/>
                </a:cubicBezTo>
                <a:cubicBezTo>
                  <a:pt x="2073992" y="3186797"/>
                  <a:pt x="2073992" y="3181181"/>
                  <a:pt x="2073992" y="3175534"/>
                </a:cubicBezTo>
                <a:cubicBezTo>
                  <a:pt x="2073992" y="3169886"/>
                  <a:pt x="2073992" y="3164396"/>
                  <a:pt x="2073992" y="3159064"/>
                </a:cubicBezTo>
                <a:cubicBezTo>
                  <a:pt x="2083395" y="3158759"/>
                  <a:pt x="2092734" y="3158359"/>
                  <a:pt x="2102010" y="3157865"/>
                </a:cubicBezTo>
                <a:cubicBezTo>
                  <a:pt x="2111286" y="3157370"/>
                  <a:pt x="2120121" y="3157097"/>
                  <a:pt x="2128514" y="3157044"/>
                </a:cubicBezTo>
                <a:close/>
                <a:moveTo>
                  <a:pt x="2603954" y="3156035"/>
                </a:moveTo>
                <a:cubicBezTo>
                  <a:pt x="2609423" y="3156119"/>
                  <a:pt x="2614640" y="3156455"/>
                  <a:pt x="2619603" y="3157044"/>
                </a:cubicBezTo>
                <a:lnTo>
                  <a:pt x="2619603" y="3211565"/>
                </a:lnTo>
                <a:cubicBezTo>
                  <a:pt x="2612863" y="3212927"/>
                  <a:pt x="2605646" y="3213737"/>
                  <a:pt x="2597952" y="3213996"/>
                </a:cubicBezTo>
                <a:cubicBezTo>
                  <a:pt x="2590258" y="3214255"/>
                  <a:pt x="2583153" y="3215888"/>
                  <a:pt x="2576637" y="3218895"/>
                </a:cubicBezTo>
                <a:cubicBezTo>
                  <a:pt x="2570121" y="3221902"/>
                  <a:pt x="2565260" y="3228209"/>
                  <a:pt x="2562053" y="3237816"/>
                </a:cubicBezTo>
                <a:cubicBezTo>
                  <a:pt x="2560823" y="3241602"/>
                  <a:pt x="2560002" y="3245767"/>
                  <a:pt x="2559592" y="3250311"/>
                </a:cubicBezTo>
                <a:cubicBezTo>
                  <a:pt x="2559182" y="3254854"/>
                  <a:pt x="2558993" y="3259776"/>
                  <a:pt x="2559024" y="3265077"/>
                </a:cubicBezTo>
                <a:cubicBezTo>
                  <a:pt x="2559277" y="3281084"/>
                  <a:pt x="2560791" y="3298416"/>
                  <a:pt x="2563568" y="3317074"/>
                </a:cubicBezTo>
                <a:cubicBezTo>
                  <a:pt x="2566345" y="3335731"/>
                  <a:pt x="2568868" y="3353569"/>
                  <a:pt x="2571140" y="3370585"/>
                </a:cubicBezTo>
                <a:cubicBezTo>
                  <a:pt x="2576546" y="3381029"/>
                  <a:pt x="2584413" y="3387907"/>
                  <a:pt x="2594741" y="3391220"/>
                </a:cubicBezTo>
                <a:cubicBezTo>
                  <a:pt x="2605069" y="3394533"/>
                  <a:pt x="2615712" y="3396742"/>
                  <a:pt x="2626671" y="3397846"/>
                </a:cubicBezTo>
                <a:cubicBezTo>
                  <a:pt x="2626671" y="3400097"/>
                  <a:pt x="2626671" y="3402284"/>
                  <a:pt x="2626671" y="3404409"/>
                </a:cubicBezTo>
                <a:cubicBezTo>
                  <a:pt x="2626671" y="3406533"/>
                  <a:pt x="2626671" y="3408721"/>
                  <a:pt x="2626671" y="3410971"/>
                </a:cubicBezTo>
                <a:cubicBezTo>
                  <a:pt x="2626692" y="3417534"/>
                  <a:pt x="2626650" y="3424223"/>
                  <a:pt x="2626545" y="3431038"/>
                </a:cubicBezTo>
                <a:cubicBezTo>
                  <a:pt x="2626440" y="3437853"/>
                  <a:pt x="2626145" y="3444795"/>
                  <a:pt x="2625662" y="3451862"/>
                </a:cubicBezTo>
                <a:cubicBezTo>
                  <a:pt x="2612988" y="3450684"/>
                  <a:pt x="2599239" y="3448889"/>
                  <a:pt x="2584415" y="3446477"/>
                </a:cubicBezTo>
                <a:cubicBezTo>
                  <a:pt x="2569591" y="3444065"/>
                  <a:pt x="2556030" y="3440027"/>
                  <a:pt x="2543730" y="3434362"/>
                </a:cubicBezTo>
                <a:cubicBezTo>
                  <a:pt x="2531430" y="3428696"/>
                  <a:pt x="2522730" y="3420395"/>
                  <a:pt x="2517629" y="3409457"/>
                </a:cubicBezTo>
                <a:cubicBezTo>
                  <a:pt x="2515073" y="3402810"/>
                  <a:pt x="2512991" y="3395027"/>
                  <a:pt x="2511382" y="3386109"/>
                </a:cubicBezTo>
                <a:cubicBezTo>
                  <a:pt x="2509772" y="3377190"/>
                  <a:pt x="2508826" y="3369155"/>
                  <a:pt x="2508542" y="3362003"/>
                </a:cubicBezTo>
                <a:cubicBezTo>
                  <a:pt x="2508174" y="3345628"/>
                  <a:pt x="2507522" y="3330042"/>
                  <a:pt x="2506586" y="3315244"/>
                </a:cubicBezTo>
                <a:cubicBezTo>
                  <a:pt x="2505650" y="3300446"/>
                  <a:pt x="2505124" y="3286248"/>
                  <a:pt x="2505008" y="3272649"/>
                </a:cubicBezTo>
                <a:cubicBezTo>
                  <a:pt x="2504924" y="3258787"/>
                  <a:pt x="2505850" y="3245368"/>
                  <a:pt x="2507785" y="3232389"/>
                </a:cubicBezTo>
                <a:cubicBezTo>
                  <a:pt x="2509720" y="3219411"/>
                  <a:pt x="2513170" y="3206748"/>
                  <a:pt x="2518134" y="3194401"/>
                </a:cubicBezTo>
                <a:cubicBezTo>
                  <a:pt x="2524234" y="3181760"/>
                  <a:pt x="2535634" y="3172210"/>
                  <a:pt x="2552335" y="3165752"/>
                </a:cubicBezTo>
                <a:cubicBezTo>
                  <a:pt x="2569037" y="3159295"/>
                  <a:pt x="2586243" y="3156056"/>
                  <a:pt x="2603954" y="3156035"/>
                </a:cubicBezTo>
                <a:close/>
                <a:moveTo>
                  <a:pt x="4645705" y="3154520"/>
                </a:moveTo>
                <a:cubicBezTo>
                  <a:pt x="4656748" y="3154352"/>
                  <a:pt x="4666970" y="3155698"/>
                  <a:pt x="4676373" y="3158559"/>
                </a:cubicBezTo>
                <a:cubicBezTo>
                  <a:pt x="4685775" y="3161420"/>
                  <a:pt x="4693221" y="3166804"/>
                  <a:pt x="4698711" y="3174713"/>
                </a:cubicBezTo>
                <a:cubicBezTo>
                  <a:pt x="4704138" y="3183180"/>
                  <a:pt x="4707798" y="3193129"/>
                  <a:pt x="4709691" y="3204561"/>
                </a:cubicBezTo>
                <a:cubicBezTo>
                  <a:pt x="4711584" y="3215993"/>
                  <a:pt x="4712468" y="3228088"/>
                  <a:pt x="4712342" y="3240845"/>
                </a:cubicBezTo>
                <a:cubicBezTo>
                  <a:pt x="4712278" y="3250742"/>
                  <a:pt x="4712026" y="3260607"/>
                  <a:pt x="4711584" y="3270441"/>
                </a:cubicBezTo>
                <a:cubicBezTo>
                  <a:pt x="4711142" y="3280274"/>
                  <a:pt x="4710890" y="3289761"/>
                  <a:pt x="4710827" y="3298900"/>
                </a:cubicBezTo>
                <a:lnTo>
                  <a:pt x="4709817" y="3310006"/>
                </a:lnTo>
                <a:cubicBezTo>
                  <a:pt x="4694820" y="3310406"/>
                  <a:pt x="4678876" y="3310616"/>
                  <a:pt x="4661985" y="3310637"/>
                </a:cubicBezTo>
                <a:cubicBezTo>
                  <a:pt x="4645094" y="3310658"/>
                  <a:pt x="4629403" y="3311121"/>
                  <a:pt x="4614910" y="3312025"/>
                </a:cubicBezTo>
                <a:cubicBezTo>
                  <a:pt x="4615412" y="3319723"/>
                  <a:pt x="4615642" y="3328841"/>
                  <a:pt x="4615602" y="3339380"/>
                </a:cubicBezTo>
                <a:cubicBezTo>
                  <a:pt x="4615561" y="3349919"/>
                  <a:pt x="4616278" y="3360121"/>
                  <a:pt x="4617752" y="3369987"/>
                </a:cubicBezTo>
                <a:cubicBezTo>
                  <a:pt x="4619226" y="3379853"/>
                  <a:pt x="4622485" y="3387625"/>
                  <a:pt x="4627531" y="3393303"/>
                </a:cubicBezTo>
                <a:cubicBezTo>
                  <a:pt x="4638521" y="3397909"/>
                  <a:pt x="4650111" y="3400559"/>
                  <a:pt x="4662301" y="3401253"/>
                </a:cubicBezTo>
                <a:cubicBezTo>
                  <a:pt x="4674490" y="3401948"/>
                  <a:pt x="4686459" y="3401821"/>
                  <a:pt x="4698206" y="3400875"/>
                </a:cubicBezTo>
                <a:lnTo>
                  <a:pt x="4698711" y="3457415"/>
                </a:lnTo>
                <a:cubicBezTo>
                  <a:pt x="4692611" y="3457941"/>
                  <a:pt x="4686259" y="3458404"/>
                  <a:pt x="4679654" y="3458803"/>
                </a:cubicBezTo>
                <a:cubicBezTo>
                  <a:pt x="4673049" y="3459203"/>
                  <a:pt x="4666444" y="3459414"/>
                  <a:pt x="4659840" y="3459435"/>
                </a:cubicBezTo>
                <a:cubicBezTo>
                  <a:pt x="4645200" y="3459561"/>
                  <a:pt x="4631569" y="3458299"/>
                  <a:pt x="4618949" y="3455648"/>
                </a:cubicBezTo>
                <a:cubicBezTo>
                  <a:pt x="4606328" y="3452998"/>
                  <a:pt x="4596232" y="3448202"/>
                  <a:pt x="4588659" y="3441261"/>
                </a:cubicBezTo>
                <a:cubicBezTo>
                  <a:pt x="4576880" y="3428714"/>
                  <a:pt x="4569139" y="3411276"/>
                  <a:pt x="4565437" y="3388948"/>
                </a:cubicBezTo>
                <a:cubicBezTo>
                  <a:pt x="4561735" y="3366620"/>
                  <a:pt x="4560052" y="3343504"/>
                  <a:pt x="4560389" y="3319598"/>
                </a:cubicBezTo>
                <a:cubicBezTo>
                  <a:pt x="4560410" y="3314802"/>
                  <a:pt x="4560494" y="3310133"/>
                  <a:pt x="4560642" y="3305589"/>
                </a:cubicBezTo>
                <a:cubicBezTo>
                  <a:pt x="4560789" y="3301046"/>
                  <a:pt x="4560873" y="3296628"/>
                  <a:pt x="4560894" y="3292337"/>
                </a:cubicBezTo>
                <a:cubicBezTo>
                  <a:pt x="4560894" y="3287005"/>
                  <a:pt x="4560894" y="3281389"/>
                  <a:pt x="4560894" y="3275489"/>
                </a:cubicBezTo>
                <a:cubicBezTo>
                  <a:pt x="4560894" y="3269589"/>
                  <a:pt x="4560894" y="3263594"/>
                  <a:pt x="4560894" y="3257504"/>
                </a:cubicBezTo>
                <a:cubicBezTo>
                  <a:pt x="4560273" y="3235208"/>
                  <a:pt x="4562145" y="3214552"/>
                  <a:pt x="4566510" y="3195537"/>
                </a:cubicBezTo>
                <a:cubicBezTo>
                  <a:pt x="4570875" y="3176522"/>
                  <a:pt x="4581455" y="3164196"/>
                  <a:pt x="4598251" y="3158559"/>
                </a:cubicBezTo>
                <a:cubicBezTo>
                  <a:pt x="4605403" y="3157728"/>
                  <a:pt x="4613059" y="3156865"/>
                  <a:pt x="4621221" y="3155972"/>
                </a:cubicBezTo>
                <a:cubicBezTo>
                  <a:pt x="4629382" y="3155078"/>
                  <a:pt x="4637543" y="3154594"/>
                  <a:pt x="4645705" y="3154520"/>
                </a:cubicBezTo>
                <a:close/>
                <a:moveTo>
                  <a:pt x="3407454" y="3154520"/>
                </a:moveTo>
                <a:cubicBezTo>
                  <a:pt x="3418497" y="3154352"/>
                  <a:pt x="3428720" y="3155698"/>
                  <a:pt x="3438122" y="3158559"/>
                </a:cubicBezTo>
                <a:cubicBezTo>
                  <a:pt x="3447525" y="3161420"/>
                  <a:pt x="3454971" y="3166804"/>
                  <a:pt x="3460461" y="3174713"/>
                </a:cubicBezTo>
                <a:cubicBezTo>
                  <a:pt x="3465888" y="3183180"/>
                  <a:pt x="3469548" y="3193129"/>
                  <a:pt x="3471441" y="3204561"/>
                </a:cubicBezTo>
                <a:cubicBezTo>
                  <a:pt x="3473334" y="3215993"/>
                  <a:pt x="3474217" y="3228088"/>
                  <a:pt x="3474091" y="3240845"/>
                </a:cubicBezTo>
                <a:cubicBezTo>
                  <a:pt x="3474028" y="3250742"/>
                  <a:pt x="3473776" y="3260607"/>
                  <a:pt x="3473334" y="3270441"/>
                </a:cubicBezTo>
                <a:cubicBezTo>
                  <a:pt x="3472892" y="3280274"/>
                  <a:pt x="3472640" y="3289761"/>
                  <a:pt x="3472577" y="3298900"/>
                </a:cubicBezTo>
                <a:lnTo>
                  <a:pt x="3471567" y="3310006"/>
                </a:lnTo>
                <a:cubicBezTo>
                  <a:pt x="3456570" y="3310406"/>
                  <a:pt x="3440625" y="3310616"/>
                  <a:pt x="3423735" y="3310637"/>
                </a:cubicBezTo>
                <a:cubicBezTo>
                  <a:pt x="3406844" y="3310658"/>
                  <a:pt x="3391153" y="3311121"/>
                  <a:pt x="3376660" y="3312025"/>
                </a:cubicBezTo>
                <a:cubicBezTo>
                  <a:pt x="3377162" y="3319723"/>
                  <a:pt x="3377392" y="3328841"/>
                  <a:pt x="3377352" y="3339380"/>
                </a:cubicBezTo>
                <a:cubicBezTo>
                  <a:pt x="3377311" y="3349919"/>
                  <a:pt x="3378028" y="3360121"/>
                  <a:pt x="3379502" y="3369987"/>
                </a:cubicBezTo>
                <a:cubicBezTo>
                  <a:pt x="3380976" y="3379853"/>
                  <a:pt x="3384235" y="3387625"/>
                  <a:pt x="3389281" y="3393303"/>
                </a:cubicBezTo>
                <a:cubicBezTo>
                  <a:pt x="3400271" y="3397909"/>
                  <a:pt x="3411861" y="3400559"/>
                  <a:pt x="3424050" y="3401253"/>
                </a:cubicBezTo>
                <a:cubicBezTo>
                  <a:pt x="3436240" y="3401948"/>
                  <a:pt x="3448208" y="3401821"/>
                  <a:pt x="3459956" y="3400875"/>
                </a:cubicBezTo>
                <a:lnTo>
                  <a:pt x="3460461" y="3457415"/>
                </a:lnTo>
                <a:cubicBezTo>
                  <a:pt x="3454361" y="3457941"/>
                  <a:pt x="3448008" y="3458404"/>
                  <a:pt x="3441404" y="3458803"/>
                </a:cubicBezTo>
                <a:cubicBezTo>
                  <a:pt x="3434799" y="3459203"/>
                  <a:pt x="3428194" y="3459414"/>
                  <a:pt x="3421589" y="3459435"/>
                </a:cubicBezTo>
                <a:cubicBezTo>
                  <a:pt x="3406949" y="3459561"/>
                  <a:pt x="3393319" y="3458299"/>
                  <a:pt x="3380699" y="3455648"/>
                </a:cubicBezTo>
                <a:cubicBezTo>
                  <a:pt x="3368078" y="3452998"/>
                  <a:pt x="3357981" y="3448202"/>
                  <a:pt x="3350409" y="3441261"/>
                </a:cubicBezTo>
                <a:cubicBezTo>
                  <a:pt x="3338630" y="3428714"/>
                  <a:pt x="3330889" y="3411276"/>
                  <a:pt x="3327187" y="3388948"/>
                </a:cubicBezTo>
                <a:cubicBezTo>
                  <a:pt x="3323485" y="3366620"/>
                  <a:pt x="3321802" y="3343504"/>
                  <a:pt x="3322139" y="3319598"/>
                </a:cubicBezTo>
                <a:cubicBezTo>
                  <a:pt x="3322160" y="3314802"/>
                  <a:pt x="3322244" y="3310133"/>
                  <a:pt x="3322391" y="3305589"/>
                </a:cubicBezTo>
                <a:cubicBezTo>
                  <a:pt x="3322538" y="3301046"/>
                  <a:pt x="3322622" y="3296628"/>
                  <a:pt x="3322644" y="3292337"/>
                </a:cubicBezTo>
                <a:cubicBezTo>
                  <a:pt x="3322644" y="3287005"/>
                  <a:pt x="3322644" y="3281389"/>
                  <a:pt x="3322644" y="3275489"/>
                </a:cubicBezTo>
                <a:cubicBezTo>
                  <a:pt x="3322644" y="3269589"/>
                  <a:pt x="3322644" y="3263594"/>
                  <a:pt x="3322644" y="3257504"/>
                </a:cubicBezTo>
                <a:cubicBezTo>
                  <a:pt x="3322023" y="3235208"/>
                  <a:pt x="3323895" y="3214552"/>
                  <a:pt x="3328260" y="3195537"/>
                </a:cubicBezTo>
                <a:cubicBezTo>
                  <a:pt x="3332624" y="3176522"/>
                  <a:pt x="3343205" y="3164196"/>
                  <a:pt x="3360001" y="3158559"/>
                </a:cubicBezTo>
                <a:cubicBezTo>
                  <a:pt x="3367152" y="3157728"/>
                  <a:pt x="3374809" y="3156865"/>
                  <a:pt x="3382970" y="3155972"/>
                </a:cubicBezTo>
                <a:cubicBezTo>
                  <a:pt x="3391131" y="3155078"/>
                  <a:pt x="3399293" y="3154594"/>
                  <a:pt x="3407454" y="3154520"/>
                </a:cubicBezTo>
                <a:close/>
                <a:moveTo>
                  <a:pt x="1950130" y="3154520"/>
                </a:moveTo>
                <a:cubicBezTo>
                  <a:pt x="1961172" y="3154352"/>
                  <a:pt x="1971395" y="3155698"/>
                  <a:pt x="1980798" y="3158559"/>
                </a:cubicBezTo>
                <a:cubicBezTo>
                  <a:pt x="1990200" y="3161420"/>
                  <a:pt x="1997646" y="3166804"/>
                  <a:pt x="2003136" y="3174713"/>
                </a:cubicBezTo>
                <a:cubicBezTo>
                  <a:pt x="2008563" y="3183180"/>
                  <a:pt x="2012223" y="3193129"/>
                  <a:pt x="2014116" y="3204561"/>
                </a:cubicBezTo>
                <a:cubicBezTo>
                  <a:pt x="2016009" y="3215993"/>
                  <a:pt x="2016892" y="3228088"/>
                  <a:pt x="2016767" y="3240845"/>
                </a:cubicBezTo>
                <a:cubicBezTo>
                  <a:pt x="2016703" y="3250742"/>
                  <a:pt x="2016451" y="3260607"/>
                  <a:pt x="2016009" y="3270441"/>
                </a:cubicBezTo>
                <a:cubicBezTo>
                  <a:pt x="2015567" y="3280274"/>
                  <a:pt x="2015315" y="3289761"/>
                  <a:pt x="2015252" y="3298900"/>
                </a:cubicBezTo>
                <a:lnTo>
                  <a:pt x="2014242" y="3310006"/>
                </a:lnTo>
                <a:cubicBezTo>
                  <a:pt x="1999245" y="3310406"/>
                  <a:pt x="1983301" y="3310616"/>
                  <a:pt x="1966410" y="3310637"/>
                </a:cubicBezTo>
                <a:cubicBezTo>
                  <a:pt x="1949519" y="3310658"/>
                  <a:pt x="1933828" y="3311121"/>
                  <a:pt x="1919335" y="3312025"/>
                </a:cubicBezTo>
                <a:cubicBezTo>
                  <a:pt x="1919837" y="3319723"/>
                  <a:pt x="1920067" y="3328841"/>
                  <a:pt x="1920027" y="3339380"/>
                </a:cubicBezTo>
                <a:cubicBezTo>
                  <a:pt x="1919986" y="3349919"/>
                  <a:pt x="1920703" y="3360121"/>
                  <a:pt x="1922178" y="3369987"/>
                </a:cubicBezTo>
                <a:cubicBezTo>
                  <a:pt x="1923651" y="3379853"/>
                  <a:pt x="1926910" y="3387625"/>
                  <a:pt x="1931956" y="3393303"/>
                </a:cubicBezTo>
                <a:cubicBezTo>
                  <a:pt x="1942946" y="3397909"/>
                  <a:pt x="1954536" y="3400559"/>
                  <a:pt x="1966725" y="3401253"/>
                </a:cubicBezTo>
                <a:cubicBezTo>
                  <a:pt x="1978915" y="3401948"/>
                  <a:pt x="1990883" y="3401821"/>
                  <a:pt x="2002631" y="3400875"/>
                </a:cubicBezTo>
                <a:lnTo>
                  <a:pt x="2003136" y="3457415"/>
                </a:lnTo>
                <a:cubicBezTo>
                  <a:pt x="1997036" y="3457941"/>
                  <a:pt x="1990684" y="3458404"/>
                  <a:pt x="1984079" y="3458803"/>
                </a:cubicBezTo>
                <a:cubicBezTo>
                  <a:pt x="1977474" y="3459203"/>
                  <a:pt x="1970869" y="3459414"/>
                  <a:pt x="1964265" y="3459435"/>
                </a:cubicBezTo>
                <a:cubicBezTo>
                  <a:pt x="1949625" y="3459561"/>
                  <a:pt x="1935994" y="3458299"/>
                  <a:pt x="1923374" y="3455648"/>
                </a:cubicBezTo>
                <a:cubicBezTo>
                  <a:pt x="1910753" y="3452998"/>
                  <a:pt x="1900656" y="3448202"/>
                  <a:pt x="1893084" y="3441261"/>
                </a:cubicBezTo>
                <a:cubicBezTo>
                  <a:pt x="1881305" y="3428714"/>
                  <a:pt x="1873564" y="3411276"/>
                  <a:pt x="1869862" y="3388948"/>
                </a:cubicBezTo>
                <a:cubicBezTo>
                  <a:pt x="1866160" y="3366620"/>
                  <a:pt x="1864478" y="3343504"/>
                  <a:pt x="1864814" y="3319598"/>
                </a:cubicBezTo>
                <a:cubicBezTo>
                  <a:pt x="1864835" y="3314802"/>
                  <a:pt x="1864919" y="3310133"/>
                  <a:pt x="1865066" y="3305589"/>
                </a:cubicBezTo>
                <a:cubicBezTo>
                  <a:pt x="1865214" y="3301046"/>
                  <a:pt x="1865298" y="3296628"/>
                  <a:pt x="1865319" y="3292337"/>
                </a:cubicBezTo>
                <a:cubicBezTo>
                  <a:pt x="1865319" y="3287005"/>
                  <a:pt x="1865319" y="3281389"/>
                  <a:pt x="1865319" y="3275489"/>
                </a:cubicBezTo>
                <a:cubicBezTo>
                  <a:pt x="1865319" y="3269589"/>
                  <a:pt x="1865319" y="3263594"/>
                  <a:pt x="1865319" y="3257504"/>
                </a:cubicBezTo>
                <a:cubicBezTo>
                  <a:pt x="1864698" y="3235208"/>
                  <a:pt x="1866570" y="3214552"/>
                  <a:pt x="1870935" y="3195537"/>
                </a:cubicBezTo>
                <a:cubicBezTo>
                  <a:pt x="1875300" y="3176522"/>
                  <a:pt x="1885880" y="3164196"/>
                  <a:pt x="1902676" y="3158559"/>
                </a:cubicBezTo>
                <a:cubicBezTo>
                  <a:pt x="1909828" y="3157728"/>
                  <a:pt x="1917485" y="3156865"/>
                  <a:pt x="1925645" y="3155972"/>
                </a:cubicBezTo>
                <a:cubicBezTo>
                  <a:pt x="1933807" y="3155078"/>
                  <a:pt x="1941968" y="3154594"/>
                  <a:pt x="1950130" y="3154520"/>
                </a:cubicBezTo>
                <a:close/>
                <a:moveTo>
                  <a:pt x="4241483" y="3148967"/>
                </a:moveTo>
                <a:cubicBezTo>
                  <a:pt x="4259845" y="3148925"/>
                  <a:pt x="4277388" y="3150271"/>
                  <a:pt x="4294110" y="3153006"/>
                </a:cubicBezTo>
                <a:cubicBezTo>
                  <a:pt x="4310833" y="3155740"/>
                  <a:pt x="4322570" y="3160115"/>
                  <a:pt x="4329322" y="3166131"/>
                </a:cubicBezTo>
                <a:cubicBezTo>
                  <a:pt x="4332846" y="3169770"/>
                  <a:pt x="4335769" y="3173598"/>
                  <a:pt x="4338093" y="3177616"/>
                </a:cubicBezTo>
                <a:cubicBezTo>
                  <a:pt x="4340418" y="3181633"/>
                  <a:pt x="4342206" y="3185209"/>
                  <a:pt x="4343457" y="3188344"/>
                </a:cubicBezTo>
                <a:cubicBezTo>
                  <a:pt x="4345529" y="3194046"/>
                  <a:pt x="4346970" y="3206588"/>
                  <a:pt x="4347780" y="3225969"/>
                </a:cubicBezTo>
                <a:cubicBezTo>
                  <a:pt x="4348590" y="3245349"/>
                  <a:pt x="4349210" y="3268398"/>
                  <a:pt x="4349641" y="3295114"/>
                </a:cubicBezTo>
                <a:cubicBezTo>
                  <a:pt x="4350073" y="3321830"/>
                  <a:pt x="4350756" y="3349044"/>
                  <a:pt x="4351692" y="3376754"/>
                </a:cubicBezTo>
                <a:cubicBezTo>
                  <a:pt x="4352628" y="3404464"/>
                  <a:pt x="4354258" y="3429500"/>
                  <a:pt x="4356582" y="3451862"/>
                </a:cubicBezTo>
                <a:cubicBezTo>
                  <a:pt x="4349379" y="3451883"/>
                  <a:pt x="4340944" y="3451967"/>
                  <a:pt x="4331278" y="3452115"/>
                </a:cubicBezTo>
                <a:cubicBezTo>
                  <a:pt x="4321613" y="3452262"/>
                  <a:pt x="4313052" y="3452346"/>
                  <a:pt x="4305595" y="3452367"/>
                </a:cubicBezTo>
                <a:cubicBezTo>
                  <a:pt x="4302020" y="3452377"/>
                  <a:pt x="4299201" y="3452356"/>
                  <a:pt x="4297139" y="3452304"/>
                </a:cubicBezTo>
                <a:cubicBezTo>
                  <a:pt x="4295078" y="3452251"/>
                  <a:pt x="4294026" y="3452104"/>
                  <a:pt x="4293984" y="3451862"/>
                </a:cubicBezTo>
                <a:lnTo>
                  <a:pt x="4294994" y="3420563"/>
                </a:lnTo>
                <a:cubicBezTo>
                  <a:pt x="4287295" y="3424875"/>
                  <a:pt x="4278208" y="3428998"/>
                  <a:pt x="4267733" y="3432931"/>
                </a:cubicBezTo>
                <a:cubicBezTo>
                  <a:pt x="4257258" y="3436865"/>
                  <a:pt x="4246152" y="3438968"/>
                  <a:pt x="4234415" y="3439242"/>
                </a:cubicBezTo>
                <a:cubicBezTo>
                  <a:pt x="4225412" y="3439157"/>
                  <a:pt x="4216662" y="3437306"/>
                  <a:pt x="4208164" y="3433688"/>
                </a:cubicBezTo>
                <a:cubicBezTo>
                  <a:pt x="4200897" y="3428135"/>
                  <a:pt x="4195617" y="3420310"/>
                  <a:pt x="4192325" y="3410214"/>
                </a:cubicBezTo>
                <a:cubicBezTo>
                  <a:pt x="4189033" y="3400117"/>
                  <a:pt x="4187414" y="3389264"/>
                  <a:pt x="4187466" y="3377653"/>
                </a:cubicBezTo>
                <a:cubicBezTo>
                  <a:pt x="4187508" y="3367419"/>
                  <a:pt x="4188560" y="3357723"/>
                  <a:pt x="4190621" y="3348562"/>
                </a:cubicBezTo>
                <a:cubicBezTo>
                  <a:pt x="4192683" y="3339402"/>
                  <a:pt x="4195502" y="3331598"/>
                  <a:pt x="4199077" y="3325151"/>
                </a:cubicBezTo>
                <a:cubicBezTo>
                  <a:pt x="4203964" y="3317329"/>
                  <a:pt x="4211916" y="3311265"/>
                  <a:pt x="4222935" y="3306959"/>
                </a:cubicBezTo>
                <a:cubicBezTo>
                  <a:pt x="4233954" y="3302652"/>
                  <a:pt x="4245982" y="3299579"/>
                  <a:pt x="4259020" y="3297741"/>
                </a:cubicBezTo>
                <a:cubicBezTo>
                  <a:pt x="4272059" y="3295902"/>
                  <a:pt x="4284050" y="3294774"/>
                  <a:pt x="4294994" y="3294357"/>
                </a:cubicBezTo>
                <a:cubicBezTo>
                  <a:pt x="4294766" y="3286672"/>
                  <a:pt x="4294605" y="3277081"/>
                  <a:pt x="4294508" y="3265582"/>
                </a:cubicBezTo>
                <a:cubicBezTo>
                  <a:pt x="4294411" y="3254083"/>
                  <a:pt x="4293726" y="3243370"/>
                  <a:pt x="4292451" y="3233441"/>
                </a:cubicBezTo>
                <a:cubicBezTo>
                  <a:pt x="4291177" y="3223513"/>
                  <a:pt x="4288659" y="3217062"/>
                  <a:pt x="4284897" y="3214090"/>
                </a:cubicBezTo>
                <a:cubicBezTo>
                  <a:pt x="4279855" y="3211129"/>
                  <a:pt x="4272663" y="3209085"/>
                  <a:pt x="4263321" y="3207957"/>
                </a:cubicBezTo>
                <a:cubicBezTo>
                  <a:pt x="4253978" y="3206829"/>
                  <a:pt x="4244468" y="3206205"/>
                  <a:pt x="4234789" y="3206087"/>
                </a:cubicBezTo>
                <a:cubicBezTo>
                  <a:pt x="4225110" y="3205969"/>
                  <a:pt x="4217245" y="3205944"/>
                  <a:pt x="4211193" y="3206012"/>
                </a:cubicBezTo>
                <a:cubicBezTo>
                  <a:pt x="4210772" y="3195832"/>
                  <a:pt x="4210604" y="3185399"/>
                  <a:pt x="4210688" y="3174713"/>
                </a:cubicBezTo>
                <a:cubicBezTo>
                  <a:pt x="4210604" y="3167141"/>
                  <a:pt x="4210772" y="3159064"/>
                  <a:pt x="4211193" y="3150482"/>
                </a:cubicBezTo>
                <a:cubicBezTo>
                  <a:pt x="4220280" y="3149472"/>
                  <a:pt x="4230376" y="3148967"/>
                  <a:pt x="4241483" y="3148967"/>
                </a:cubicBezTo>
                <a:close/>
                <a:moveTo>
                  <a:pt x="3587286" y="3147453"/>
                </a:moveTo>
                <a:cubicBezTo>
                  <a:pt x="3587076" y="3153784"/>
                  <a:pt x="3587118" y="3159800"/>
                  <a:pt x="3587412" y="3165500"/>
                </a:cubicBezTo>
                <a:cubicBezTo>
                  <a:pt x="3587707" y="3171200"/>
                  <a:pt x="3588001" y="3176459"/>
                  <a:pt x="3588296" y="3181276"/>
                </a:cubicBezTo>
                <a:cubicBezTo>
                  <a:pt x="3598445" y="3175849"/>
                  <a:pt x="3609194" y="3170548"/>
                  <a:pt x="3620541" y="3165374"/>
                </a:cubicBezTo>
                <a:cubicBezTo>
                  <a:pt x="3631890" y="3160200"/>
                  <a:pt x="3643522" y="3157423"/>
                  <a:pt x="3655438" y="3157044"/>
                </a:cubicBezTo>
                <a:cubicBezTo>
                  <a:pt x="3660002" y="3157023"/>
                  <a:pt x="3664630" y="3157570"/>
                  <a:pt x="3669320" y="3158685"/>
                </a:cubicBezTo>
                <a:cubicBezTo>
                  <a:pt x="3674011" y="3159800"/>
                  <a:pt x="3678639" y="3161609"/>
                  <a:pt x="3683203" y="3164112"/>
                </a:cubicBezTo>
                <a:cubicBezTo>
                  <a:pt x="3694719" y="3175744"/>
                  <a:pt x="3702229" y="3189584"/>
                  <a:pt x="3705731" y="3205634"/>
                </a:cubicBezTo>
                <a:cubicBezTo>
                  <a:pt x="3709233" y="3221683"/>
                  <a:pt x="3710811" y="3238300"/>
                  <a:pt x="3710464" y="3255485"/>
                </a:cubicBezTo>
                <a:cubicBezTo>
                  <a:pt x="3710443" y="3262069"/>
                  <a:pt x="3710358" y="3268590"/>
                  <a:pt x="3710211" y="3275047"/>
                </a:cubicBezTo>
                <a:cubicBezTo>
                  <a:pt x="3710064" y="3281505"/>
                  <a:pt x="3709980" y="3287773"/>
                  <a:pt x="3709959" y="3293852"/>
                </a:cubicBezTo>
                <a:cubicBezTo>
                  <a:pt x="3710022" y="3310532"/>
                  <a:pt x="3710274" y="3328033"/>
                  <a:pt x="3710716" y="3346354"/>
                </a:cubicBezTo>
                <a:cubicBezTo>
                  <a:pt x="3711158" y="3364675"/>
                  <a:pt x="3711410" y="3383690"/>
                  <a:pt x="3711473" y="3403399"/>
                </a:cubicBezTo>
                <a:cubicBezTo>
                  <a:pt x="3711389" y="3419049"/>
                  <a:pt x="3711053" y="3435203"/>
                  <a:pt x="3710464" y="3451862"/>
                </a:cubicBezTo>
                <a:lnTo>
                  <a:pt x="3652409" y="3452367"/>
                </a:lnTo>
                <a:cubicBezTo>
                  <a:pt x="3653155" y="3411792"/>
                  <a:pt x="3653176" y="3373299"/>
                  <a:pt x="3652472" y="3336888"/>
                </a:cubicBezTo>
                <a:cubicBezTo>
                  <a:pt x="3651767" y="3300478"/>
                  <a:pt x="3650400" y="3264257"/>
                  <a:pt x="3648370" y="3228225"/>
                </a:cubicBezTo>
                <a:cubicBezTo>
                  <a:pt x="3645825" y="3223744"/>
                  <a:pt x="3642838" y="3220589"/>
                  <a:pt x="3639410" y="3218759"/>
                </a:cubicBezTo>
                <a:cubicBezTo>
                  <a:pt x="3635981" y="3216929"/>
                  <a:pt x="3632237" y="3216046"/>
                  <a:pt x="3628177" y="3216109"/>
                </a:cubicBezTo>
                <a:cubicBezTo>
                  <a:pt x="3620941" y="3216403"/>
                  <a:pt x="3613579" y="3218338"/>
                  <a:pt x="3606091" y="3221914"/>
                </a:cubicBezTo>
                <a:cubicBezTo>
                  <a:pt x="3598603" y="3225490"/>
                  <a:pt x="3591998" y="3228940"/>
                  <a:pt x="3586276" y="3232263"/>
                </a:cubicBezTo>
                <a:cubicBezTo>
                  <a:pt x="3585646" y="3266791"/>
                  <a:pt x="3585646" y="3302739"/>
                  <a:pt x="3586276" y="3340107"/>
                </a:cubicBezTo>
                <a:cubicBezTo>
                  <a:pt x="3586908" y="3377474"/>
                  <a:pt x="3587412" y="3415063"/>
                  <a:pt x="3587791" y="3452872"/>
                </a:cubicBezTo>
                <a:cubicBezTo>
                  <a:pt x="3580219" y="3453461"/>
                  <a:pt x="3573151" y="3453797"/>
                  <a:pt x="3566588" y="3453881"/>
                </a:cubicBezTo>
                <a:cubicBezTo>
                  <a:pt x="3560141" y="3453839"/>
                  <a:pt x="3553852" y="3453671"/>
                  <a:pt x="3547721" y="3453377"/>
                </a:cubicBezTo>
                <a:cubicBezTo>
                  <a:pt x="3541589" y="3453082"/>
                  <a:pt x="3534921" y="3452914"/>
                  <a:pt x="3527717" y="3452872"/>
                </a:cubicBezTo>
                <a:lnTo>
                  <a:pt x="3529736" y="3149472"/>
                </a:lnTo>
                <a:cubicBezTo>
                  <a:pt x="3540558" y="3149419"/>
                  <a:pt x="3550339" y="3149146"/>
                  <a:pt x="3559079" y="3148652"/>
                </a:cubicBezTo>
                <a:cubicBezTo>
                  <a:pt x="3567819" y="3148157"/>
                  <a:pt x="3577221" y="3147758"/>
                  <a:pt x="3587286" y="3147453"/>
                </a:cubicBezTo>
                <a:close/>
                <a:moveTo>
                  <a:pt x="3202381" y="3146948"/>
                </a:moveTo>
                <a:cubicBezTo>
                  <a:pt x="3203185" y="3146938"/>
                  <a:pt x="3205055" y="3146957"/>
                  <a:pt x="3207990" y="3147004"/>
                </a:cubicBezTo>
                <a:cubicBezTo>
                  <a:pt x="3210926" y="3147051"/>
                  <a:pt x="3217170" y="3147181"/>
                  <a:pt x="3226725" y="3147397"/>
                </a:cubicBezTo>
                <a:cubicBezTo>
                  <a:pt x="3236279" y="3147612"/>
                  <a:pt x="3251386" y="3147967"/>
                  <a:pt x="3272047" y="3148462"/>
                </a:cubicBezTo>
                <a:cubicBezTo>
                  <a:pt x="3264716" y="3189080"/>
                  <a:pt x="3255777" y="3229129"/>
                  <a:pt x="3245228" y="3268611"/>
                </a:cubicBezTo>
                <a:cubicBezTo>
                  <a:pt x="3234679" y="3308092"/>
                  <a:pt x="3224099" y="3347132"/>
                  <a:pt x="3213487" y="3385730"/>
                </a:cubicBezTo>
                <a:cubicBezTo>
                  <a:pt x="3222427" y="3386864"/>
                  <a:pt x="3232088" y="3387625"/>
                  <a:pt x="3242468" y="3388011"/>
                </a:cubicBezTo>
                <a:cubicBezTo>
                  <a:pt x="3252848" y="3388398"/>
                  <a:pt x="3261798" y="3388672"/>
                  <a:pt x="3269317" y="3388834"/>
                </a:cubicBezTo>
                <a:cubicBezTo>
                  <a:pt x="3276837" y="3388996"/>
                  <a:pt x="3280775" y="3389307"/>
                  <a:pt x="3281134" y="3389769"/>
                </a:cubicBezTo>
                <a:lnTo>
                  <a:pt x="3284163" y="3451862"/>
                </a:lnTo>
                <a:cubicBezTo>
                  <a:pt x="3272047" y="3452283"/>
                  <a:pt x="3259931" y="3452451"/>
                  <a:pt x="3247815" y="3452367"/>
                </a:cubicBezTo>
                <a:cubicBezTo>
                  <a:pt x="3235678" y="3452346"/>
                  <a:pt x="3223479" y="3452262"/>
                  <a:pt x="3211215" y="3452115"/>
                </a:cubicBezTo>
                <a:cubicBezTo>
                  <a:pt x="3198952" y="3451967"/>
                  <a:pt x="3186753" y="3451883"/>
                  <a:pt x="3174616" y="3451862"/>
                </a:cubicBezTo>
                <a:cubicBezTo>
                  <a:pt x="3162500" y="3451778"/>
                  <a:pt x="3150384" y="3451946"/>
                  <a:pt x="3138268" y="3452367"/>
                </a:cubicBezTo>
                <a:cubicBezTo>
                  <a:pt x="3146629" y="3413201"/>
                  <a:pt x="3156158" y="3372647"/>
                  <a:pt x="3166854" y="3330704"/>
                </a:cubicBezTo>
                <a:cubicBezTo>
                  <a:pt x="3177550" y="3288761"/>
                  <a:pt x="3187709" y="3247198"/>
                  <a:pt x="3197333" y="3206012"/>
                </a:cubicBezTo>
                <a:cubicBezTo>
                  <a:pt x="3185533" y="3205592"/>
                  <a:pt x="3173290" y="3205550"/>
                  <a:pt x="3160607" y="3205886"/>
                </a:cubicBezTo>
                <a:cubicBezTo>
                  <a:pt x="3147923" y="3206223"/>
                  <a:pt x="3134419" y="3206433"/>
                  <a:pt x="3120094" y="3206517"/>
                </a:cubicBezTo>
                <a:cubicBezTo>
                  <a:pt x="3120337" y="3204982"/>
                  <a:pt x="3120484" y="3203383"/>
                  <a:pt x="3120536" y="3201721"/>
                </a:cubicBezTo>
                <a:cubicBezTo>
                  <a:pt x="3120589" y="3200060"/>
                  <a:pt x="3120610" y="3198461"/>
                  <a:pt x="3120599" y="3196926"/>
                </a:cubicBezTo>
                <a:cubicBezTo>
                  <a:pt x="3120536" y="3191614"/>
                  <a:pt x="3120284" y="3186208"/>
                  <a:pt x="3119842" y="3180708"/>
                </a:cubicBezTo>
                <a:cubicBezTo>
                  <a:pt x="3119400" y="3175207"/>
                  <a:pt x="3119148" y="3169675"/>
                  <a:pt x="3119085" y="3164112"/>
                </a:cubicBezTo>
                <a:cubicBezTo>
                  <a:pt x="3119169" y="3159569"/>
                  <a:pt x="3119506" y="3155025"/>
                  <a:pt x="3120094" y="3150482"/>
                </a:cubicBezTo>
                <a:cubicBezTo>
                  <a:pt x="3132831" y="3150114"/>
                  <a:pt x="3146230" y="3149462"/>
                  <a:pt x="3160291" y="3148525"/>
                </a:cubicBezTo>
                <a:cubicBezTo>
                  <a:pt x="3174353" y="3147589"/>
                  <a:pt x="3188383" y="3147063"/>
                  <a:pt x="3202381" y="3146948"/>
                </a:cubicBezTo>
                <a:close/>
                <a:moveTo>
                  <a:pt x="4124925" y="3145938"/>
                </a:moveTo>
                <a:lnTo>
                  <a:pt x="4141584" y="3201974"/>
                </a:lnTo>
                <a:cubicBezTo>
                  <a:pt x="4128133" y="3205718"/>
                  <a:pt x="4118436" y="3209588"/>
                  <a:pt x="4112494" y="3213585"/>
                </a:cubicBezTo>
                <a:cubicBezTo>
                  <a:pt x="4106551" y="3217581"/>
                  <a:pt x="4103291" y="3224985"/>
                  <a:pt x="4102713" y="3235797"/>
                </a:cubicBezTo>
                <a:cubicBezTo>
                  <a:pt x="4102713" y="3237816"/>
                  <a:pt x="4102713" y="3239836"/>
                  <a:pt x="4102713" y="3241855"/>
                </a:cubicBezTo>
                <a:cubicBezTo>
                  <a:pt x="4102946" y="3255342"/>
                  <a:pt x="4105284" y="3266791"/>
                  <a:pt x="4109724" y="3276202"/>
                </a:cubicBezTo>
                <a:cubicBezTo>
                  <a:pt x="4114165" y="3285613"/>
                  <a:pt x="4119307" y="3294855"/>
                  <a:pt x="4125149" y="3303930"/>
                </a:cubicBezTo>
                <a:cubicBezTo>
                  <a:pt x="4130992" y="3313004"/>
                  <a:pt x="4136134" y="3323780"/>
                  <a:pt x="4140575" y="3336257"/>
                </a:cubicBezTo>
                <a:cubicBezTo>
                  <a:pt x="4143078" y="3343851"/>
                  <a:pt x="4144887" y="3351255"/>
                  <a:pt x="4146001" y="3358469"/>
                </a:cubicBezTo>
                <a:cubicBezTo>
                  <a:pt x="4147116" y="3365684"/>
                  <a:pt x="4147663" y="3372583"/>
                  <a:pt x="4147642" y="3379167"/>
                </a:cubicBezTo>
                <a:cubicBezTo>
                  <a:pt x="4147558" y="3391662"/>
                  <a:pt x="4145959" y="3402642"/>
                  <a:pt x="4142846" y="3412107"/>
                </a:cubicBezTo>
                <a:cubicBezTo>
                  <a:pt x="4139733" y="3421573"/>
                  <a:pt x="4135610" y="3428766"/>
                  <a:pt x="4130478" y="3433688"/>
                </a:cubicBezTo>
                <a:cubicBezTo>
                  <a:pt x="4120743" y="3442722"/>
                  <a:pt x="4109699" y="3449054"/>
                  <a:pt x="4097347" y="3452685"/>
                </a:cubicBezTo>
                <a:cubicBezTo>
                  <a:pt x="4084994" y="3456315"/>
                  <a:pt x="4073202" y="3458571"/>
                  <a:pt x="4061972" y="3459453"/>
                </a:cubicBezTo>
                <a:cubicBezTo>
                  <a:pt x="4050741" y="3460335"/>
                  <a:pt x="4041940" y="3461170"/>
                  <a:pt x="4035571" y="3461958"/>
                </a:cubicBezTo>
                <a:lnTo>
                  <a:pt x="4027494" y="3404913"/>
                </a:lnTo>
                <a:cubicBezTo>
                  <a:pt x="4035375" y="3403711"/>
                  <a:pt x="4043844" y="3402807"/>
                  <a:pt x="4052903" y="3402202"/>
                </a:cubicBezTo>
                <a:cubicBezTo>
                  <a:pt x="4061962" y="3401598"/>
                  <a:pt x="4069759" y="3399423"/>
                  <a:pt x="4076293" y="3395677"/>
                </a:cubicBezTo>
                <a:cubicBezTo>
                  <a:pt x="4082828" y="3391931"/>
                  <a:pt x="4086250" y="3384745"/>
                  <a:pt x="4086558" y="3374119"/>
                </a:cubicBezTo>
                <a:cubicBezTo>
                  <a:pt x="4086579" y="3372363"/>
                  <a:pt x="4086537" y="3370575"/>
                  <a:pt x="4086432" y="3368755"/>
                </a:cubicBezTo>
                <a:cubicBezTo>
                  <a:pt x="4086327" y="3366936"/>
                  <a:pt x="4086033" y="3365022"/>
                  <a:pt x="4085549" y="3363013"/>
                </a:cubicBezTo>
                <a:cubicBezTo>
                  <a:pt x="4082875" y="3351592"/>
                  <a:pt x="4078182" y="3340723"/>
                  <a:pt x="4071470" y="3330405"/>
                </a:cubicBezTo>
                <a:cubicBezTo>
                  <a:pt x="4064758" y="3320087"/>
                  <a:pt x="4057933" y="3308171"/>
                  <a:pt x="4050996" y="3294656"/>
                </a:cubicBezTo>
                <a:cubicBezTo>
                  <a:pt x="4044060" y="3281141"/>
                  <a:pt x="4038918" y="3263877"/>
                  <a:pt x="4035571" y="3242865"/>
                </a:cubicBezTo>
                <a:cubicBezTo>
                  <a:pt x="4035329" y="3241834"/>
                  <a:pt x="4035182" y="3240740"/>
                  <a:pt x="4035129" y="3239583"/>
                </a:cubicBezTo>
                <a:cubicBezTo>
                  <a:pt x="4035077" y="3238426"/>
                  <a:pt x="4035055" y="3237333"/>
                  <a:pt x="4035066" y="3236302"/>
                </a:cubicBezTo>
                <a:cubicBezTo>
                  <a:pt x="4035182" y="3225227"/>
                  <a:pt x="4038106" y="3213427"/>
                  <a:pt x="4043837" y="3200901"/>
                </a:cubicBezTo>
                <a:cubicBezTo>
                  <a:pt x="4049569" y="3188375"/>
                  <a:pt x="4057415" y="3177963"/>
                  <a:pt x="4067375" y="3169665"/>
                </a:cubicBezTo>
                <a:cubicBezTo>
                  <a:pt x="4076209" y="3162871"/>
                  <a:pt x="4085044" y="3157907"/>
                  <a:pt x="4093878" y="3154773"/>
                </a:cubicBezTo>
                <a:cubicBezTo>
                  <a:pt x="4102713" y="3151638"/>
                  <a:pt x="4113062" y="3148694"/>
                  <a:pt x="4124925" y="3145938"/>
                </a:cubicBezTo>
                <a:close/>
                <a:moveTo>
                  <a:pt x="3848700" y="3145938"/>
                </a:moveTo>
                <a:lnTo>
                  <a:pt x="3865359" y="3201974"/>
                </a:lnTo>
                <a:cubicBezTo>
                  <a:pt x="3851908" y="3205718"/>
                  <a:pt x="3842211" y="3209588"/>
                  <a:pt x="3836268" y="3213585"/>
                </a:cubicBezTo>
                <a:cubicBezTo>
                  <a:pt x="3830326" y="3217581"/>
                  <a:pt x="3827066" y="3224985"/>
                  <a:pt x="3826487" y="3235797"/>
                </a:cubicBezTo>
                <a:cubicBezTo>
                  <a:pt x="3826487" y="3237816"/>
                  <a:pt x="3826487" y="3239836"/>
                  <a:pt x="3826487" y="3241855"/>
                </a:cubicBezTo>
                <a:cubicBezTo>
                  <a:pt x="3826721" y="3255342"/>
                  <a:pt x="3829058" y="3266791"/>
                  <a:pt x="3833499" y="3276202"/>
                </a:cubicBezTo>
                <a:cubicBezTo>
                  <a:pt x="3837940" y="3285613"/>
                  <a:pt x="3843081" y="3294855"/>
                  <a:pt x="3848924" y="3303930"/>
                </a:cubicBezTo>
                <a:cubicBezTo>
                  <a:pt x="3854767" y="3313004"/>
                  <a:pt x="3859909" y="3323780"/>
                  <a:pt x="3864349" y="3336257"/>
                </a:cubicBezTo>
                <a:cubicBezTo>
                  <a:pt x="3866853" y="3343851"/>
                  <a:pt x="3868662" y="3351255"/>
                  <a:pt x="3869776" y="3358469"/>
                </a:cubicBezTo>
                <a:cubicBezTo>
                  <a:pt x="3870891" y="3365684"/>
                  <a:pt x="3871438" y="3372583"/>
                  <a:pt x="3871417" y="3379167"/>
                </a:cubicBezTo>
                <a:cubicBezTo>
                  <a:pt x="3871333" y="3391662"/>
                  <a:pt x="3869734" y="3402642"/>
                  <a:pt x="3866621" y="3412107"/>
                </a:cubicBezTo>
                <a:cubicBezTo>
                  <a:pt x="3863508" y="3421573"/>
                  <a:pt x="3859385" y="3428766"/>
                  <a:pt x="3854253" y="3433688"/>
                </a:cubicBezTo>
                <a:cubicBezTo>
                  <a:pt x="3844518" y="3442722"/>
                  <a:pt x="3833474" y="3449054"/>
                  <a:pt x="3821121" y="3452685"/>
                </a:cubicBezTo>
                <a:cubicBezTo>
                  <a:pt x="3808769" y="3456315"/>
                  <a:pt x="3796977" y="3458571"/>
                  <a:pt x="3785746" y="3459453"/>
                </a:cubicBezTo>
                <a:cubicBezTo>
                  <a:pt x="3774516" y="3460335"/>
                  <a:pt x="3765715" y="3461170"/>
                  <a:pt x="3759346" y="3461958"/>
                </a:cubicBezTo>
                <a:lnTo>
                  <a:pt x="3751269" y="3404913"/>
                </a:lnTo>
                <a:cubicBezTo>
                  <a:pt x="3759150" y="3403711"/>
                  <a:pt x="3767619" y="3402807"/>
                  <a:pt x="3776678" y="3402202"/>
                </a:cubicBezTo>
                <a:cubicBezTo>
                  <a:pt x="3785737" y="3401598"/>
                  <a:pt x="3793534" y="3399423"/>
                  <a:pt x="3800069" y="3395677"/>
                </a:cubicBezTo>
                <a:cubicBezTo>
                  <a:pt x="3806603" y="3391931"/>
                  <a:pt x="3810025" y="3384745"/>
                  <a:pt x="3810333" y="3374119"/>
                </a:cubicBezTo>
                <a:cubicBezTo>
                  <a:pt x="3810354" y="3372363"/>
                  <a:pt x="3810312" y="3370575"/>
                  <a:pt x="3810207" y="3368755"/>
                </a:cubicBezTo>
                <a:cubicBezTo>
                  <a:pt x="3810102" y="3366936"/>
                  <a:pt x="3809807" y="3365022"/>
                  <a:pt x="3809324" y="3363013"/>
                </a:cubicBezTo>
                <a:cubicBezTo>
                  <a:pt x="3806650" y="3351592"/>
                  <a:pt x="3801957" y="3340723"/>
                  <a:pt x="3795244" y="3330405"/>
                </a:cubicBezTo>
                <a:cubicBezTo>
                  <a:pt x="3788532" y="3320087"/>
                  <a:pt x="3781708" y="3308171"/>
                  <a:pt x="3774771" y="3294656"/>
                </a:cubicBezTo>
                <a:cubicBezTo>
                  <a:pt x="3767834" y="3281141"/>
                  <a:pt x="3762693" y="3263877"/>
                  <a:pt x="3759346" y="3242865"/>
                </a:cubicBezTo>
                <a:cubicBezTo>
                  <a:pt x="3759104" y="3241834"/>
                  <a:pt x="3758957" y="3240740"/>
                  <a:pt x="3758904" y="3239583"/>
                </a:cubicBezTo>
                <a:cubicBezTo>
                  <a:pt x="3758852" y="3238426"/>
                  <a:pt x="3758831" y="3237333"/>
                  <a:pt x="3758841" y="3236302"/>
                </a:cubicBezTo>
                <a:cubicBezTo>
                  <a:pt x="3758957" y="3225227"/>
                  <a:pt x="3761881" y="3213427"/>
                  <a:pt x="3767612" y="3200901"/>
                </a:cubicBezTo>
                <a:cubicBezTo>
                  <a:pt x="3773344" y="3188375"/>
                  <a:pt x="3781190" y="3177963"/>
                  <a:pt x="3791150" y="3169665"/>
                </a:cubicBezTo>
                <a:cubicBezTo>
                  <a:pt x="3799984" y="3162871"/>
                  <a:pt x="3808819" y="3157907"/>
                  <a:pt x="3817653" y="3154773"/>
                </a:cubicBezTo>
                <a:cubicBezTo>
                  <a:pt x="3826487" y="3151638"/>
                  <a:pt x="3836836" y="3148694"/>
                  <a:pt x="3848700" y="3145938"/>
                </a:cubicBezTo>
                <a:close/>
                <a:moveTo>
                  <a:pt x="4777073" y="3127764"/>
                </a:moveTo>
                <a:lnTo>
                  <a:pt x="4833109" y="3128269"/>
                </a:lnTo>
                <a:lnTo>
                  <a:pt x="4833109" y="3172189"/>
                </a:lnTo>
                <a:cubicBezTo>
                  <a:pt x="4845971" y="3169234"/>
                  <a:pt x="4858487" y="3166436"/>
                  <a:pt x="4870655" y="3163796"/>
                </a:cubicBezTo>
                <a:cubicBezTo>
                  <a:pt x="4882824" y="3161156"/>
                  <a:pt x="4896222" y="3158233"/>
                  <a:pt x="4910852" y="3155025"/>
                </a:cubicBezTo>
                <a:cubicBezTo>
                  <a:pt x="4913082" y="3162640"/>
                  <a:pt x="4914933" y="3169875"/>
                  <a:pt x="4916405" y="3176733"/>
                </a:cubicBezTo>
                <a:cubicBezTo>
                  <a:pt x="4917877" y="3183590"/>
                  <a:pt x="4919224" y="3189816"/>
                  <a:pt x="4920443" y="3195411"/>
                </a:cubicBezTo>
                <a:lnTo>
                  <a:pt x="4833613" y="3233778"/>
                </a:lnTo>
                <a:cubicBezTo>
                  <a:pt x="4833371" y="3274795"/>
                  <a:pt x="4833224" y="3312909"/>
                  <a:pt x="4833172" y="3348121"/>
                </a:cubicBezTo>
                <a:cubicBezTo>
                  <a:pt x="4833119" y="3383332"/>
                  <a:pt x="4833098" y="3417913"/>
                  <a:pt x="4833109" y="3451862"/>
                </a:cubicBezTo>
                <a:cubicBezTo>
                  <a:pt x="4827514" y="3452125"/>
                  <a:pt x="4821792" y="3452356"/>
                  <a:pt x="4815945" y="3452556"/>
                </a:cubicBezTo>
                <a:cubicBezTo>
                  <a:pt x="4810097" y="3452756"/>
                  <a:pt x="4804375" y="3452861"/>
                  <a:pt x="4798780" y="3452872"/>
                </a:cubicBezTo>
                <a:cubicBezTo>
                  <a:pt x="4793206" y="3452861"/>
                  <a:pt x="4787948" y="3452756"/>
                  <a:pt x="4783005" y="3452556"/>
                </a:cubicBezTo>
                <a:cubicBezTo>
                  <a:pt x="4778062" y="3452356"/>
                  <a:pt x="4773560" y="3452125"/>
                  <a:pt x="4769501" y="3451862"/>
                </a:cubicBezTo>
                <a:cubicBezTo>
                  <a:pt x="4769816" y="3395953"/>
                  <a:pt x="4770700" y="3340801"/>
                  <a:pt x="4772151" y="3286406"/>
                </a:cubicBezTo>
                <a:cubicBezTo>
                  <a:pt x="4773602" y="3232011"/>
                  <a:pt x="4775243" y="3179130"/>
                  <a:pt x="4777073" y="3127764"/>
                </a:cubicBezTo>
                <a:close/>
                <a:moveTo>
                  <a:pt x="2205323" y="3127764"/>
                </a:moveTo>
                <a:lnTo>
                  <a:pt x="2261359" y="3128269"/>
                </a:lnTo>
                <a:lnTo>
                  <a:pt x="2261359" y="3172189"/>
                </a:lnTo>
                <a:cubicBezTo>
                  <a:pt x="2274222" y="3169234"/>
                  <a:pt x="2286737" y="3166436"/>
                  <a:pt x="2298905" y="3163796"/>
                </a:cubicBezTo>
                <a:cubicBezTo>
                  <a:pt x="2311074" y="3161156"/>
                  <a:pt x="2324473" y="3158233"/>
                  <a:pt x="2339102" y="3155025"/>
                </a:cubicBezTo>
                <a:cubicBezTo>
                  <a:pt x="2341331" y="3162640"/>
                  <a:pt x="2343183" y="3169875"/>
                  <a:pt x="2344655" y="3176733"/>
                </a:cubicBezTo>
                <a:cubicBezTo>
                  <a:pt x="2346127" y="3183590"/>
                  <a:pt x="2347474" y="3189816"/>
                  <a:pt x="2348694" y="3195411"/>
                </a:cubicBezTo>
                <a:lnTo>
                  <a:pt x="2261864" y="3233778"/>
                </a:lnTo>
                <a:cubicBezTo>
                  <a:pt x="2261622" y="3274795"/>
                  <a:pt x="2261474" y="3312909"/>
                  <a:pt x="2261422" y="3348121"/>
                </a:cubicBezTo>
                <a:cubicBezTo>
                  <a:pt x="2261369" y="3383332"/>
                  <a:pt x="2261349" y="3417913"/>
                  <a:pt x="2261359" y="3451862"/>
                </a:cubicBezTo>
                <a:cubicBezTo>
                  <a:pt x="2255764" y="3452125"/>
                  <a:pt x="2250042" y="3452356"/>
                  <a:pt x="2244195" y="3452556"/>
                </a:cubicBezTo>
                <a:cubicBezTo>
                  <a:pt x="2238347" y="3452756"/>
                  <a:pt x="2232626" y="3452861"/>
                  <a:pt x="2227031" y="3452872"/>
                </a:cubicBezTo>
                <a:cubicBezTo>
                  <a:pt x="2221457" y="3452861"/>
                  <a:pt x="2216198" y="3452756"/>
                  <a:pt x="2211255" y="3452556"/>
                </a:cubicBezTo>
                <a:cubicBezTo>
                  <a:pt x="2206312" y="3452356"/>
                  <a:pt x="2201811" y="3452125"/>
                  <a:pt x="2197751" y="3451862"/>
                </a:cubicBezTo>
                <a:cubicBezTo>
                  <a:pt x="2198066" y="3395953"/>
                  <a:pt x="2198950" y="3340801"/>
                  <a:pt x="2200402" y="3286406"/>
                </a:cubicBezTo>
                <a:cubicBezTo>
                  <a:pt x="2201853" y="3232011"/>
                  <a:pt x="2203493" y="3179130"/>
                  <a:pt x="2205323" y="3127764"/>
                </a:cubicBezTo>
                <a:close/>
                <a:moveTo>
                  <a:pt x="2826467" y="3066681"/>
                </a:moveTo>
                <a:lnTo>
                  <a:pt x="2886037" y="3067690"/>
                </a:lnTo>
                <a:lnTo>
                  <a:pt x="2886037" y="3148967"/>
                </a:lnTo>
                <a:cubicBezTo>
                  <a:pt x="2886355" y="3149301"/>
                  <a:pt x="2889645" y="3149531"/>
                  <a:pt x="2895909" y="3149659"/>
                </a:cubicBezTo>
                <a:cubicBezTo>
                  <a:pt x="2902172" y="3149787"/>
                  <a:pt x="2909502" y="3149830"/>
                  <a:pt x="2917897" y="3149790"/>
                </a:cubicBezTo>
                <a:cubicBezTo>
                  <a:pt x="2926292" y="3149749"/>
                  <a:pt x="2933845" y="3149643"/>
                  <a:pt x="2940558" y="3149472"/>
                </a:cubicBezTo>
                <a:cubicBezTo>
                  <a:pt x="2941441" y="3157286"/>
                  <a:pt x="2941946" y="3166773"/>
                  <a:pt x="2942072" y="3177931"/>
                </a:cubicBezTo>
                <a:cubicBezTo>
                  <a:pt x="2942199" y="3189090"/>
                  <a:pt x="2942703" y="3198955"/>
                  <a:pt x="2943587" y="3207527"/>
                </a:cubicBezTo>
                <a:cubicBezTo>
                  <a:pt x="2935268" y="3207054"/>
                  <a:pt x="2926034" y="3206864"/>
                  <a:pt x="2915885" y="3206959"/>
                </a:cubicBezTo>
                <a:cubicBezTo>
                  <a:pt x="2905735" y="3207054"/>
                  <a:pt x="2896123" y="3207243"/>
                  <a:pt x="2887046" y="3207527"/>
                </a:cubicBezTo>
                <a:lnTo>
                  <a:pt x="2887046" y="3222672"/>
                </a:lnTo>
                <a:lnTo>
                  <a:pt x="2890075" y="3371595"/>
                </a:lnTo>
                <a:cubicBezTo>
                  <a:pt x="2892665" y="3385179"/>
                  <a:pt x="2896853" y="3394247"/>
                  <a:pt x="2902640" y="3398800"/>
                </a:cubicBezTo>
                <a:cubicBezTo>
                  <a:pt x="2908427" y="3403352"/>
                  <a:pt x="2915419" y="3405689"/>
                  <a:pt x="2923618" y="3405811"/>
                </a:cubicBezTo>
                <a:cubicBezTo>
                  <a:pt x="2931817" y="3405932"/>
                  <a:pt x="2940829" y="3406138"/>
                  <a:pt x="2950654" y="3406428"/>
                </a:cubicBezTo>
                <a:lnTo>
                  <a:pt x="2949140" y="3458930"/>
                </a:lnTo>
                <a:cubicBezTo>
                  <a:pt x="2943313" y="3460202"/>
                  <a:pt x="2937424" y="3461191"/>
                  <a:pt x="2931471" y="3461895"/>
                </a:cubicBezTo>
                <a:cubicBezTo>
                  <a:pt x="2925518" y="3462600"/>
                  <a:pt x="2919628" y="3462958"/>
                  <a:pt x="2913802" y="3462968"/>
                </a:cubicBezTo>
                <a:cubicBezTo>
                  <a:pt x="2902643" y="3463000"/>
                  <a:pt x="2891642" y="3461675"/>
                  <a:pt x="2880799" y="3458993"/>
                </a:cubicBezTo>
                <a:cubicBezTo>
                  <a:pt x="2869956" y="3456311"/>
                  <a:pt x="2859586" y="3452083"/>
                  <a:pt x="2849689" y="3446309"/>
                </a:cubicBezTo>
                <a:cubicBezTo>
                  <a:pt x="2844904" y="3442218"/>
                  <a:pt x="2841475" y="3437906"/>
                  <a:pt x="2839403" y="3433373"/>
                </a:cubicBezTo>
                <a:cubicBezTo>
                  <a:pt x="2837331" y="3428840"/>
                  <a:pt x="2835039" y="3424402"/>
                  <a:pt x="2832525" y="3420058"/>
                </a:cubicBezTo>
                <a:cubicBezTo>
                  <a:pt x="2828602" y="3386161"/>
                  <a:pt x="2826478" y="3351349"/>
                  <a:pt x="2826152" y="3315622"/>
                </a:cubicBezTo>
                <a:cubicBezTo>
                  <a:pt x="2825826" y="3279895"/>
                  <a:pt x="2825089" y="3245210"/>
                  <a:pt x="2823943" y="3211565"/>
                </a:cubicBezTo>
                <a:cubicBezTo>
                  <a:pt x="2818232" y="3211587"/>
                  <a:pt x="2812869" y="3211544"/>
                  <a:pt x="2807852" y="3211439"/>
                </a:cubicBezTo>
                <a:cubicBezTo>
                  <a:pt x="2802835" y="3211334"/>
                  <a:pt x="2797598" y="3211039"/>
                  <a:pt x="2792139" y="3210556"/>
                </a:cubicBezTo>
                <a:cubicBezTo>
                  <a:pt x="2792129" y="3200270"/>
                  <a:pt x="2792023" y="3190426"/>
                  <a:pt x="2791824" y="3181024"/>
                </a:cubicBezTo>
                <a:cubicBezTo>
                  <a:pt x="2791624" y="3171621"/>
                  <a:pt x="2791393" y="3162282"/>
                  <a:pt x="2791130" y="3153006"/>
                </a:cubicBezTo>
                <a:lnTo>
                  <a:pt x="2827477" y="3152501"/>
                </a:lnTo>
                <a:close/>
                <a:moveTo>
                  <a:pt x="1464393" y="3066681"/>
                </a:moveTo>
                <a:lnTo>
                  <a:pt x="1523962" y="3067690"/>
                </a:lnTo>
                <a:lnTo>
                  <a:pt x="1523962" y="3148967"/>
                </a:lnTo>
                <a:cubicBezTo>
                  <a:pt x="1524280" y="3149301"/>
                  <a:pt x="1527570" y="3149531"/>
                  <a:pt x="1533834" y="3149659"/>
                </a:cubicBezTo>
                <a:cubicBezTo>
                  <a:pt x="1540097" y="3149787"/>
                  <a:pt x="1547427" y="3149830"/>
                  <a:pt x="1555822" y="3149790"/>
                </a:cubicBezTo>
                <a:cubicBezTo>
                  <a:pt x="1564217" y="3149749"/>
                  <a:pt x="1571771" y="3149643"/>
                  <a:pt x="1578483" y="3149472"/>
                </a:cubicBezTo>
                <a:cubicBezTo>
                  <a:pt x="1579366" y="3157286"/>
                  <a:pt x="1579871" y="3166773"/>
                  <a:pt x="1579997" y="3177931"/>
                </a:cubicBezTo>
                <a:cubicBezTo>
                  <a:pt x="1580124" y="3189090"/>
                  <a:pt x="1580628" y="3198955"/>
                  <a:pt x="1581512" y="3207527"/>
                </a:cubicBezTo>
                <a:cubicBezTo>
                  <a:pt x="1573193" y="3207054"/>
                  <a:pt x="1563959" y="3206864"/>
                  <a:pt x="1553810" y="3206959"/>
                </a:cubicBezTo>
                <a:cubicBezTo>
                  <a:pt x="1543661" y="3207054"/>
                  <a:pt x="1534048" y="3207243"/>
                  <a:pt x="1524972" y="3207527"/>
                </a:cubicBezTo>
                <a:lnTo>
                  <a:pt x="1524972" y="3222672"/>
                </a:lnTo>
                <a:lnTo>
                  <a:pt x="1528001" y="3371595"/>
                </a:lnTo>
                <a:cubicBezTo>
                  <a:pt x="1530590" y="3385179"/>
                  <a:pt x="1534778" y="3394247"/>
                  <a:pt x="1540565" y="3398800"/>
                </a:cubicBezTo>
                <a:cubicBezTo>
                  <a:pt x="1546352" y="3403352"/>
                  <a:pt x="1553345" y="3405689"/>
                  <a:pt x="1561544" y="3405811"/>
                </a:cubicBezTo>
                <a:cubicBezTo>
                  <a:pt x="1569742" y="3405932"/>
                  <a:pt x="1578754" y="3406138"/>
                  <a:pt x="1588580" y="3406428"/>
                </a:cubicBezTo>
                <a:lnTo>
                  <a:pt x="1587065" y="3458930"/>
                </a:lnTo>
                <a:cubicBezTo>
                  <a:pt x="1581238" y="3460202"/>
                  <a:pt x="1575349" y="3461191"/>
                  <a:pt x="1569396" y="3461895"/>
                </a:cubicBezTo>
                <a:cubicBezTo>
                  <a:pt x="1563444" y="3462600"/>
                  <a:pt x="1557554" y="3462958"/>
                  <a:pt x="1551727" y="3462968"/>
                </a:cubicBezTo>
                <a:cubicBezTo>
                  <a:pt x="1540569" y="3463000"/>
                  <a:pt x="1529567" y="3461675"/>
                  <a:pt x="1518724" y="3458993"/>
                </a:cubicBezTo>
                <a:cubicBezTo>
                  <a:pt x="1507881" y="3456311"/>
                  <a:pt x="1497511" y="3452083"/>
                  <a:pt x="1487614" y="3446309"/>
                </a:cubicBezTo>
                <a:cubicBezTo>
                  <a:pt x="1482829" y="3442218"/>
                  <a:pt x="1479400" y="3437906"/>
                  <a:pt x="1477329" y="3433373"/>
                </a:cubicBezTo>
                <a:cubicBezTo>
                  <a:pt x="1475257" y="3428840"/>
                  <a:pt x="1472964" y="3424402"/>
                  <a:pt x="1470451" y="3420058"/>
                </a:cubicBezTo>
                <a:cubicBezTo>
                  <a:pt x="1466528" y="3386161"/>
                  <a:pt x="1464403" y="3351349"/>
                  <a:pt x="1464077" y="3315622"/>
                </a:cubicBezTo>
                <a:cubicBezTo>
                  <a:pt x="1463751" y="3279895"/>
                  <a:pt x="1463015" y="3245210"/>
                  <a:pt x="1461869" y="3211565"/>
                </a:cubicBezTo>
                <a:cubicBezTo>
                  <a:pt x="1456158" y="3211587"/>
                  <a:pt x="1450794" y="3211544"/>
                  <a:pt x="1445777" y="3211439"/>
                </a:cubicBezTo>
                <a:cubicBezTo>
                  <a:pt x="1440760" y="3211334"/>
                  <a:pt x="1435523" y="3211039"/>
                  <a:pt x="1430064" y="3210556"/>
                </a:cubicBezTo>
                <a:cubicBezTo>
                  <a:pt x="1430054" y="3200270"/>
                  <a:pt x="1429949" y="3190426"/>
                  <a:pt x="1429749" y="3181024"/>
                </a:cubicBezTo>
                <a:cubicBezTo>
                  <a:pt x="1429549" y="3171621"/>
                  <a:pt x="1429318" y="3162282"/>
                  <a:pt x="1429055" y="3153006"/>
                </a:cubicBezTo>
                <a:lnTo>
                  <a:pt x="1465403" y="3152501"/>
                </a:lnTo>
                <a:close/>
                <a:moveTo>
                  <a:pt x="4528271" y="3049517"/>
                </a:moveTo>
                <a:cubicBezTo>
                  <a:pt x="4528691" y="3052125"/>
                  <a:pt x="4528860" y="3054986"/>
                  <a:pt x="4528775" y="3058099"/>
                </a:cubicBezTo>
                <a:cubicBezTo>
                  <a:pt x="4528712" y="3063389"/>
                  <a:pt x="4528460" y="3068458"/>
                  <a:pt x="4528018" y="3073307"/>
                </a:cubicBezTo>
                <a:cubicBezTo>
                  <a:pt x="4527576" y="3078155"/>
                  <a:pt x="4527324" y="3085874"/>
                  <a:pt x="4527261" y="3096465"/>
                </a:cubicBezTo>
                <a:cubicBezTo>
                  <a:pt x="4520103" y="3097291"/>
                  <a:pt x="4512487" y="3098444"/>
                  <a:pt x="4504413" y="3099924"/>
                </a:cubicBezTo>
                <a:cubicBezTo>
                  <a:pt x="4496339" y="3101405"/>
                  <a:pt x="4489359" y="3104315"/>
                  <a:pt x="4483472" y="3108656"/>
                </a:cubicBezTo>
                <a:cubicBezTo>
                  <a:pt x="4477586" y="3112997"/>
                  <a:pt x="4474345" y="3119871"/>
                  <a:pt x="4473749" y="3129279"/>
                </a:cubicBezTo>
                <a:cubicBezTo>
                  <a:pt x="4473203" y="3138744"/>
                  <a:pt x="4472782" y="3145307"/>
                  <a:pt x="4472488" y="3148967"/>
                </a:cubicBezTo>
                <a:cubicBezTo>
                  <a:pt x="4472193" y="3152627"/>
                  <a:pt x="4472277" y="3155656"/>
                  <a:pt x="4472740" y="3158054"/>
                </a:cubicBezTo>
                <a:lnTo>
                  <a:pt x="4524232" y="3159064"/>
                </a:lnTo>
                <a:cubicBezTo>
                  <a:pt x="4524558" y="3167078"/>
                  <a:pt x="4525042" y="3175155"/>
                  <a:pt x="4525683" y="3183295"/>
                </a:cubicBezTo>
                <a:cubicBezTo>
                  <a:pt x="4526325" y="3191435"/>
                  <a:pt x="4526683" y="3200017"/>
                  <a:pt x="4526756" y="3209041"/>
                </a:cubicBezTo>
                <a:cubicBezTo>
                  <a:pt x="4520845" y="3210004"/>
                  <a:pt x="4513709" y="3210603"/>
                  <a:pt x="4505348" y="3210836"/>
                </a:cubicBezTo>
                <a:cubicBezTo>
                  <a:pt x="4496987" y="3211070"/>
                  <a:pt x="4489552" y="3211219"/>
                  <a:pt x="4483042" y="3211285"/>
                </a:cubicBezTo>
                <a:cubicBezTo>
                  <a:pt x="4476532" y="3211351"/>
                  <a:pt x="4473098" y="3211612"/>
                  <a:pt x="4472740" y="3212070"/>
                </a:cubicBezTo>
                <a:lnTo>
                  <a:pt x="4476778" y="3451862"/>
                </a:lnTo>
                <a:lnTo>
                  <a:pt x="4420238" y="3451862"/>
                </a:lnTo>
                <a:lnTo>
                  <a:pt x="4417209" y="3211061"/>
                </a:lnTo>
                <a:cubicBezTo>
                  <a:pt x="4410499" y="3211092"/>
                  <a:pt x="4405745" y="3211155"/>
                  <a:pt x="4402948" y="3211250"/>
                </a:cubicBezTo>
                <a:cubicBezTo>
                  <a:pt x="4400150" y="3211344"/>
                  <a:pt x="4397163" y="3211281"/>
                  <a:pt x="4393987" y="3211061"/>
                </a:cubicBezTo>
                <a:cubicBezTo>
                  <a:pt x="4393240" y="3211481"/>
                  <a:pt x="4392715" y="3209756"/>
                  <a:pt x="4392410" y="3205886"/>
                </a:cubicBezTo>
                <a:cubicBezTo>
                  <a:pt x="4392105" y="3202016"/>
                  <a:pt x="4391958" y="3196505"/>
                  <a:pt x="4391968" y="3189353"/>
                </a:cubicBezTo>
                <a:cubicBezTo>
                  <a:pt x="4391884" y="3180266"/>
                  <a:pt x="4392052" y="3169665"/>
                  <a:pt x="4392473" y="3157549"/>
                </a:cubicBezTo>
                <a:cubicBezTo>
                  <a:pt x="4392494" y="3157560"/>
                  <a:pt x="4394976" y="3157539"/>
                  <a:pt x="4399919" y="3157486"/>
                </a:cubicBezTo>
                <a:cubicBezTo>
                  <a:pt x="4404862" y="3157433"/>
                  <a:pt x="4410625" y="3157286"/>
                  <a:pt x="4417209" y="3157044"/>
                </a:cubicBezTo>
                <a:cubicBezTo>
                  <a:pt x="4417939" y="3148169"/>
                  <a:pt x="4418499" y="3137088"/>
                  <a:pt x="4418892" y="3123801"/>
                </a:cubicBezTo>
                <a:cubicBezTo>
                  <a:pt x="4419285" y="3110513"/>
                  <a:pt x="4422201" y="3097787"/>
                  <a:pt x="4427642" y="3085621"/>
                </a:cubicBezTo>
                <a:cubicBezTo>
                  <a:pt x="4433083" y="3073455"/>
                  <a:pt x="4443741" y="3064618"/>
                  <a:pt x="4459615" y="3059108"/>
                </a:cubicBezTo>
                <a:cubicBezTo>
                  <a:pt x="4469732" y="3056058"/>
                  <a:pt x="4480922" y="3053703"/>
                  <a:pt x="4493185" y="3052041"/>
                </a:cubicBezTo>
                <a:cubicBezTo>
                  <a:pt x="4505448" y="3050379"/>
                  <a:pt x="4517144" y="3049538"/>
                  <a:pt x="4528271" y="3049517"/>
                </a:cubicBezTo>
                <a:close/>
                <a:moveTo>
                  <a:pt x="1696355" y="3049517"/>
                </a:moveTo>
                <a:cubicBezTo>
                  <a:pt x="1697280" y="3061454"/>
                  <a:pt x="1697701" y="3078471"/>
                  <a:pt x="1697617" y="3100567"/>
                </a:cubicBezTo>
                <a:cubicBezTo>
                  <a:pt x="1697533" y="3122663"/>
                  <a:pt x="1697449" y="3147884"/>
                  <a:pt x="1697364" y="3176228"/>
                </a:cubicBezTo>
                <a:cubicBezTo>
                  <a:pt x="1707650" y="3169707"/>
                  <a:pt x="1717494" y="3164953"/>
                  <a:pt x="1726897" y="3161966"/>
                </a:cubicBezTo>
                <a:cubicBezTo>
                  <a:pt x="1736299" y="3158980"/>
                  <a:pt x="1745638" y="3157507"/>
                  <a:pt x="1754914" y="3157549"/>
                </a:cubicBezTo>
                <a:cubicBezTo>
                  <a:pt x="1760688" y="3157560"/>
                  <a:pt x="1766557" y="3158044"/>
                  <a:pt x="1772520" y="3159001"/>
                </a:cubicBezTo>
                <a:cubicBezTo>
                  <a:pt x="1778484" y="3159957"/>
                  <a:pt x="1784731" y="3161325"/>
                  <a:pt x="1791262" y="3163102"/>
                </a:cubicBezTo>
                <a:cubicBezTo>
                  <a:pt x="1803546" y="3174145"/>
                  <a:pt x="1811665" y="3189543"/>
                  <a:pt x="1815620" y="3209294"/>
                </a:cubicBezTo>
                <a:cubicBezTo>
                  <a:pt x="1819574" y="3229045"/>
                  <a:pt x="1821383" y="3250500"/>
                  <a:pt x="1821047" y="3273659"/>
                </a:cubicBezTo>
                <a:cubicBezTo>
                  <a:pt x="1821036" y="3283314"/>
                  <a:pt x="1820931" y="3293032"/>
                  <a:pt x="1820731" y="3302813"/>
                </a:cubicBezTo>
                <a:cubicBezTo>
                  <a:pt x="1820531" y="3312593"/>
                  <a:pt x="1820300" y="3322059"/>
                  <a:pt x="1820037" y="3331209"/>
                </a:cubicBezTo>
                <a:lnTo>
                  <a:pt x="1818522" y="3452872"/>
                </a:lnTo>
                <a:cubicBezTo>
                  <a:pt x="1809720" y="3452830"/>
                  <a:pt x="1800822" y="3452661"/>
                  <a:pt x="1791830" y="3452367"/>
                </a:cubicBezTo>
                <a:cubicBezTo>
                  <a:pt x="1782838" y="3452072"/>
                  <a:pt x="1773561" y="3451904"/>
                  <a:pt x="1764001" y="3451862"/>
                </a:cubicBezTo>
                <a:lnTo>
                  <a:pt x="1766021" y="3250437"/>
                </a:lnTo>
                <a:cubicBezTo>
                  <a:pt x="1765842" y="3239215"/>
                  <a:pt x="1762413" y="3231243"/>
                  <a:pt x="1755735" y="3226521"/>
                </a:cubicBezTo>
                <a:cubicBezTo>
                  <a:pt x="1749056" y="3221799"/>
                  <a:pt x="1741715" y="3219506"/>
                  <a:pt x="1733712" y="3219643"/>
                </a:cubicBezTo>
                <a:cubicBezTo>
                  <a:pt x="1731419" y="3219632"/>
                  <a:pt x="1729189" y="3219779"/>
                  <a:pt x="1727023" y="3220084"/>
                </a:cubicBezTo>
                <a:cubicBezTo>
                  <a:pt x="1724856" y="3220389"/>
                  <a:pt x="1722879" y="3220915"/>
                  <a:pt x="1721091" y="3221662"/>
                </a:cubicBezTo>
                <a:cubicBezTo>
                  <a:pt x="1711683" y="3225953"/>
                  <a:pt x="1705034" y="3233245"/>
                  <a:pt x="1701141" y="3243538"/>
                </a:cubicBezTo>
                <a:cubicBezTo>
                  <a:pt x="1697249" y="3253830"/>
                  <a:pt x="1695012" y="3265610"/>
                  <a:pt x="1694429" y="3278875"/>
                </a:cubicBezTo>
                <a:cubicBezTo>
                  <a:pt x="1693846" y="3292141"/>
                  <a:pt x="1693815" y="3305379"/>
                  <a:pt x="1694335" y="3318588"/>
                </a:cubicBezTo>
                <a:cubicBezTo>
                  <a:pt x="1694872" y="3342241"/>
                  <a:pt x="1695188" y="3365106"/>
                  <a:pt x="1695282" y="3387181"/>
                </a:cubicBezTo>
                <a:cubicBezTo>
                  <a:pt x="1695377" y="3409257"/>
                  <a:pt x="1695061" y="3430985"/>
                  <a:pt x="1694335" y="3452367"/>
                </a:cubicBezTo>
                <a:lnTo>
                  <a:pt x="1635776" y="3452367"/>
                </a:lnTo>
                <a:cubicBezTo>
                  <a:pt x="1635271" y="3420027"/>
                  <a:pt x="1634892" y="3388160"/>
                  <a:pt x="1634640" y="3356766"/>
                </a:cubicBezTo>
                <a:cubicBezTo>
                  <a:pt x="1634388" y="3325372"/>
                  <a:pt x="1634261" y="3294641"/>
                  <a:pt x="1634261" y="3264572"/>
                </a:cubicBezTo>
                <a:cubicBezTo>
                  <a:pt x="1634272" y="3227699"/>
                  <a:pt x="1634503" y="3192024"/>
                  <a:pt x="1634955" y="3157549"/>
                </a:cubicBezTo>
                <a:cubicBezTo>
                  <a:pt x="1635408" y="3123074"/>
                  <a:pt x="1636018" y="3089924"/>
                  <a:pt x="1636786" y="3058099"/>
                </a:cubicBezTo>
                <a:cubicBezTo>
                  <a:pt x="1646651" y="3056637"/>
                  <a:pt x="1656957" y="3054891"/>
                  <a:pt x="1667706" y="3052861"/>
                </a:cubicBezTo>
                <a:cubicBezTo>
                  <a:pt x="1678455" y="3050831"/>
                  <a:pt x="1688004" y="3049716"/>
                  <a:pt x="1696355" y="3049517"/>
                </a:cubicBezTo>
                <a:close/>
                <a:moveTo>
                  <a:pt x="3019120" y="3048002"/>
                </a:moveTo>
                <a:cubicBezTo>
                  <a:pt x="3025567" y="3048013"/>
                  <a:pt x="3031604" y="3049380"/>
                  <a:pt x="3037231" y="3052104"/>
                </a:cubicBezTo>
                <a:cubicBezTo>
                  <a:pt x="3042857" y="3054828"/>
                  <a:pt x="3047254" y="3058845"/>
                  <a:pt x="3050419" y="3064157"/>
                </a:cubicBezTo>
                <a:cubicBezTo>
                  <a:pt x="3053448" y="3069794"/>
                  <a:pt x="3054963" y="3075179"/>
                  <a:pt x="3054963" y="3080311"/>
                </a:cubicBezTo>
                <a:cubicBezTo>
                  <a:pt x="3054868" y="3085349"/>
                  <a:pt x="3053795" y="3090165"/>
                  <a:pt x="3051744" y="3094761"/>
                </a:cubicBezTo>
                <a:cubicBezTo>
                  <a:pt x="3049693" y="3099358"/>
                  <a:pt x="3047232" y="3103796"/>
                  <a:pt x="3044361" y="3108076"/>
                </a:cubicBezTo>
                <a:cubicBezTo>
                  <a:pt x="3041784" y="3110622"/>
                  <a:pt x="3038735" y="3112599"/>
                  <a:pt x="3035211" y="3114008"/>
                </a:cubicBezTo>
                <a:cubicBezTo>
                  <a:pt x="3031688" y="3115417"/>
                  <a:pt x="3028007" y="3116133"/>
                  <a:pt x="3024168" y="3116153"/>
                </a:cubicBezTo>
                <a:cubicBezTo>
                  <a:pt x="3021360" y="3116153"/>
                  <a:pt x="3018520" y="3115775"/>
                  <a:pt x="3015649" y="3115018"/>
                </a:cubicBezTo>
                <a:cubicBezTo>
                  <a:pt x="3012778" y="3114261"/>
                  <a:pt x="3010065" y="3113125"/>
                  <a:pt x="3007509" y="3111610"/>
                </a:cubicBezTo>
                <a:cubicBezTo>
                  <a:pt x="3001146" y="3107771"/>
                  <a:pt x="2996203" y="3103081"/>
                  <a:pt x="2992680" y="3097538"/>
                </a:cubicBezTo>
                <a:cubicBezTo>
                  <a:pt x="2989156" y="3091996"/>
                  <a:pt x="2987369" y="3085917"/>
                  <a:pt x="2987316" y="3079301"/>
                </a:cubicBezTo>
                <a:cubicBezTo>
                  <a:pt x="2987316" y="3075768"/>
                  <a:pt x="2987821" y="3072234"/>
                  <a:pt x="2988830" y="3068700"/>
                </a:cubicBezTo>
                <a:cubicBezTo>
                  <a:pt x="2991260" y="3061433"/>
                  <a:pt x="2995235" y="3056153"/>
                  <a:pt x="3000757" y="3052861"/>
                </a:cubicBezTo>
                <a:cubicBezTo>
                  <a:pt x="3006278" y="3049569"/>
                  <a:pt x="3012400" y="3047949"/>
                  <a:pt x="3019120" y="3048002"/>
                </a:cubicBezTo>
                <a:close/>
                <a:moveTo>
                  <a:pt x="2704795" y="3048002"/>
                </a:moveTo>
                <a:cubicBezTo>
                  <a:pt x="2711242" y="3048013"/>
                  <a:pt x="2717279" y="3049380"/>
                  <a:pt x="2722906" y="3052104"/>
                </a:cubicBezTo>
                <a:cubicBezTo>
                  <a:pt x="2728532" y="3054828"/>
                  <a:pt x="2732929" y="3058845"/>
                  <a:pt x="2736094" y="3064157"/>
                </a:cubicBezTo>
                <a:cubicBezTo>
                  <a:pt x="2739123" y="3069794"/>
                  <a:pt x="2740638" y="3075179"/>
                  <a:pt x="2740638" y="3080311"/>
                </a:cubicBezTo>
                <a:cubicBezTo>
                  <a:pt x="2740543" y="3085349"/>
                  <a:pt x="2739470" y="3090165"/>
                  <a:pt x="2737419" y="3094761"/>
                </a:cubicBezTo>
                <a:cubicBezTo>
                  <a:pt x="2735368" y="3099358"/>
                  <a:pt x="2732908" y="3103796"/>
                  <a:pt x="2730036" y="3108076"/>
                </a:cubicBezTo>
                <a:cubicBezTo>
                  <a:pt x="2727460" y="3110622"/>
                  <a:pt x="2724410" y="3112599"/>
                  <a:pt x="2720886" y="3114008"/>
                </a:cubicBezTo>
                <a:cubicBezTo>
                  <a:pt x="2717363" y="3115417"/>
                  <a:pt x="2713682" y="3116133"/>
                  <a:pt x="2709843" y="3116153"/>
                </a:cubicBezTo>
                <a:cubicBezTo>
                  <a:pt x="2707035" y="3116153"/>
                  <a:pt x="2704195" y="3115775"/>
                  <a:pt x="2701324" y="3115018"/>
                </a:cubicBezTo>
                <a:cubicBezTo>
                  <a:pt x="2698453" y="3114261"/>
                  <a:pt x="2695740" y="3113125"/>
                  <a:pt x="2693184" y="3111610"/>
                </a:cubicBezTo>
                <a:cubicBezTo>
                  <a:pt x="2686821" y="3107771"/>
                  <a:pt x="2681878" y="3103081"/>
                  <a:pt x="2678355" y="3097538"/>
                </a:cubicBezTo>
                <a:cubicBezTo>
                  <a:pt x="2674831" y="3091996"/>
                  <a:pt x="2673044" y="3085917"/>
                  <a:pt x="2672991" y="3079301"/>
                </a:cubicBezTo>
                <a:cubicBezTo>
                  <a:pt x="2672991" y="3075768"/>
                  <a:pt x="2673496" y="3072234"/>
                  <a:pt x="2674505" y="3068700"/>
                </a:cubicBezTo>
                <a:cubicBezTo>
                  <a:pt x="2676935" y="3061433"/>
                  <a:pt x="2680910" y="3056153"/>
                  <a:pt x="2686432" y="3052861"/>
                </a:cubicBezTo>
                <a:cubicBezTo>
                  <a:pt x="2691953" y="3049569"/>
                  <a:pt x="2698075" y="3047949"/>
                  <a:pt x="2704795" y="3048002"/>
                </a:cubicBezTo>
                <a:close/>
                <a:moveTo>
                  <a:pt x="2095195" y="3048002"/>
                </a:moveTo>
                <a:cubicBezTo>
                  <a:pt x="2101642" y="3048013"/>
                  <a:pt x="2107679" y="3049380"/>
                  <a:pt x="2113306" y="3052104"/>
                </a:cubicBezTo>
                <a:cubicBezTo>
                  <a:pt x="2118932" y="3054828"/>
                  <a:pt x="2123329" y="3058845"/>
                  <a:pt x="2126495" y="3064157"/>
                </a:cubicBezTo>
                <a:cubicBezTo>
                  <a:pt x="2129523" y="3069794"/>
                  <a:pt x="2131038" y="3075179"/>
                  <a:pt x="2131038" y="3080311"/>
                </a:cubicBezTo>
                <a:cubicBezTo>
                  <a:pt x="2130943" y="3085349"/>
                  <a:pt x="2129871" y="3090165"/>
                  <a:pt x="2127820" y="3094761"/>
                </a:cubicBezTo>
                <a:cubicBezTo>
                  <a:pt x="2125768" y="3099358"/>
                  <a:pt x="2123308" y="3103796"/>
                  <a:pt x="2120437" y="3108076"/>
                </a:cubicBezTo>
                <a:cubicBezTo>
                  <a:pt x="2117860" y="3110622"/>
                  <a:pt x="2114810" y="3112599"/>
                  <a:pt x="2111286" y="3114008"/>
                </a:cubicBezTo>
                <a:cubicBezTo>
                  <a:pt x="2107763" y="3115417"/>
                  <a:pt x="2104082" y="3116133"/>
                  <a:pt x="2100244" y="3116153"/>
                </a:cubicBezTo>
                <a:cubicBezTo>
                  <a:pt x="2097435" y="3116153"/>
                  <a:pt x="2094596" y="3115775"/>
                  <a:pt x="2091725" y="3115018"/>
                </a:cubicBezTo>
                <a:cubicBezTo>
                  <a:pt x="2088853" y="3114261"/>
                  <a:pt x="2086140" y="3113125"/>
                  <a:pt x="2083584" y="3111610"/>
                </a:cubicBezTo>
                <a:cubicBezTo>
                  <a:pt x="2077221" y="3107771"/>
                  <a:pt x="2072279" y="3103081"/>
                  <a:pt x="2068755" y="3097538"/>
                </a:cubicBezTo>
                <a:cubicBezTo>
                  <a:pt x="2065232" y="3091996"/>
                  <a:pt x="2063444" y="3085917"/>
                  <a:pt x="2063391" y="3079301"/>
                </a:cubicBezTo>
                <a:cubicBezTo>
                  <a:pt x="2063391" y="3075768"/>
                  <a:pt x="2063896" y="3072234"/>
                  <a:pt x="2064906" y="3068700"/>
                </a:cubicBezTo>
                <a:cubicBezTo>
                  <a:pt x="2067335" y="3061433"/>
                  <a:pt x="2071310" y="3056153"/>
                  <a:pt x="2076832" y="3052861"/>
                </a:cubicBezTo>
                <a:cubicBezTo>
                  <a:pt x="2082354" y="3049569"/>
                  <a:pt x="2088475" y="3047949"/>
                  <a:pt x="2095195" y="3048002"/>
                </a:cubicBezTo>
                <a:close/>
                <a:moveTo>
                  <a:pt x="4937855" y="3043964"/>
                </a:moveTo>
                <a:cubicBezTo>
                  <a:pt x="4945680" y="3044437"/>
                  <a:pt x="4953505" y="3044752"/>
                  <a:pt x="4961329" y="3044910"/>
                </a:cubicBezTo>
                <a:cubicBezTo>
                  <a:pt x="4969154" y="3045068"/>
                  <a:pt x="4976979" y="3045257"/>
                  <a:pt x="4984804" y="3045478"/>
                </a:cubicBezTo>
                <a:cubicBezTo>
                  <a:pt x="5001631" y="3045888"/>
                  <a:pt x="5017701" y="3048097"/>
                  <a:pt x="5033014" y="3052104"/>
                </a:cubicBezTo>
                <a:cubicBezTo>
                  <a:pt x="5048327" y="3056111"/>
                  <a:pt x="5061874" y="3063999"/>
                  <a:pt x="5073653" y="3075768"/>
                </a:cubicBezTo>
                <a:cubicBezTo>
                  <a:pt x="5081162" y="3083876"/>
                  <a:pt x="5086589" y="3092395"/>
                  <a:pt x="5089934" y="3101324"/>
                </a:cubicBezTo>
                <a:cubicBezTo>
                  <a:pt x="5093278" y="3110253"/>
                  <a:pt x="5094919" y="3119403"/>
                  <a:pt x="5094855" y="3128774"/>
                </a:cubicBezTo>
                <a:cubicBezTo>
                  <a:pt x="5094834" y="3136652"/>
                  <a:pt x="5093867" y="3144623"/>
                  <a:pt x="5091953" y="3152690"/>
                </a:cubicBezTo>
                <a:cubicBezTo>
                  <a:pt x="5090039" y="3160757"/>
                  <a:pt x="5087304" y="3168603"/>
                  <a:pt x="5083750" y="3176228"/>
                </a:cubicBezTo>
                <a:cubicBezTo>
                  <a:pt x="5076601" y="3191575"/>
                  <a:pt x="5068517" y="3203791"/>
                  <a:pt x="5059499" y="3212874"/>
                </a:cubicBezTo>
                <a:cubicBezTo>
                  <a:pt x="5050481" y="3221958"/>
                  <a:pt x="5042024" y="3230733"/>
                  <a:pt x="5034127" y="3239200"/>
                </a:cubicBezTo>
                <a:cubicBezTo>
                  <a:pt x="5026231" y="3247667"/>
                  <a:pt x="5020391" y="3258648"/>
                  <a:pt x="5016608" y="3272144"/>
                </a:cubicBezTo>
                <a:cubicBezTo>
                  <a:pt x="5016303" y="3280032"/>
                  <a:pt x="5015903" y="3287983"/>
                  <a:pt x="5015409" y="3295997"/>
                </a:cubicBezTo>
                <a:cubicBezTo>
                  <a:pt x="5014914" y="3304011"/>
                  <a:pt x="5014641" y="3311710"/>
                  <a:pt x="5014588" y="3319093"/>
                </a:cubicBezTo>
                <a:cubicBezTo>
                  <a:pt x="5014673" y="3325740"/>
                  <a:pt x="5015009" y="3331630"/>
                  <a:pt x="5015598" y="3336762"/>
                </a:cubicBezTo>
                <a:cubicBezTo>
                  <a:pt x="5014063" y="3336741"/>
                  <a:pt x="5012338" y="3336657"/>
                  <a:pt x="5010424" y="3336510"/>
                </a:cubicBezTo>
                <a:cubicBezTo>
                  <a:pt x="5008510" y="3336362"/>
                  <a:pt x="5006532" y="3336278"/>
                  <a:pt x="5004492" y="3336257"/>
                </a:cubicBezTo>
                <a:cubicBezTo>
                  <a:pt x="4997183" y="3336299"/>
                  <a:pt x="4989841" y="3336594"/>
                  <a:pt x="4982469" y="3337141"/>
                </a:cubicBezTo>
                <a:cubicBezTo>
                  <a:pt x="4975096" y="3337688"/>
                  <a:pt x="4969144" y="3338234"/>
                  <a:pt x="4964611" y="3338781"/>
                </a:cubicBezTo>
                <a:cubicBezTo>
                  <a:pt x="4963012" y="3323721"/>
                  <a:pt x="4962170" y="3309922"/>
                  <a:pt x="4962087" y="3297386"/>
                </a:cubicBezTo>
                <a:cubicBezTo>
                  <a:pt x="4961719" y="3274974"/>
                  <a:pt x="4965610" y="3254928"/>
                  <a:pt x="4973761" y="3237248"/>
                </a:cubicBezTo>
                <a:cubicBezTo>
                  <a:pt x="4981912" y="3219569"/>
                  <a:pt x="4996531" y="3202426"/>
                  <a:pt x="5017618" y="3185819"/>
                </a:cubicBezTo>
                <a:cubicBezTo>
                  <a:pt x="5024138" y="3180592"/>
                  <a:pt x="5028892" y="3174261"/>
                  <a:pt x="5031879" y="3166825"/>
                </a:cubicBezTo>
                <a:cubicBezTo>
                  <a:pt x="5034865" y="3159390"/>
                  <a:pt x="5036338" y="3151922"/>
                  <a:pt x="5036296" y="3144424"/>
                </a:cubicBezTo>
                <a:cubicBezTo>
                  <a:pt x="5036275" y="3136957"/>
                  <a:pt x="5034929" y="3130436"/>
                  <a:pt x="5032257" y="3124862"/>
                </a:cubicBezTo>
                <a:cubicBezTo>
                  <a:pt x="5029586" y="3119288"/>
                  <a:pt x="5025715" y="3115544"/>
                  <a:pt x="5020647" y="3113629"/>
                </a:cubicBezTo>
                <a:cubicBezTo>
                  <a:pt x="5008993" y="3105310"/>
                  <a:pt x="4995826" y="3100998"/>
                  <a:pt x="4981144" y="3100693"/>
                </a:cubicBezTo>
                <a:cubicBezTo>
                  <a:pt x="4966462" y="3100388"/>
                  <a:pt x="4952032" y="3099484"/>
                  <a:pt x="4937855" y="3097980"/>
                </a:cubicBezTo>
                <a:close/>
                <a:moveTo>
                  <a:pt x="5612911" y="2725143"/>
                </a:moveTo>
                <a:cubicBezTo>
                  <a:pt x="5603866" y="2725174"/>
                  <a:pt x="5597220" y="2725616"/>
                  <a:pt x="5592971" y="2726468"/>
                </a:cubicBezTo>
                <a:cubicBezTo>
                  <a:pt x="5588722" y="2727320"/>
                  <a:pt x="5585103" y="2728393"/>
                  <a:pt x="5582117" y="2729686"/>
                </a:cubicBezTo>
                <a:cubicBezTo>
                  <a:pt x="5577763" y="2731369"/>
                  <a:pt x="5573093" y="2734314"/>
                  <a:pt x="5568108" y="2738521"/>
                </a:cubicBezTo>
                <a:cubicBezTo>
                  <a:pt x="5563123" y="2742727"/>
                  <a:pt x="5559715" y="2748701"/>
                  <a:pt x="5557885" y="2756442"/>
                </a:cubicBezTo>
                <a:cubicBezTo>
                  <a:pt x="5557338" y="2767927"/>
                  <a:pt x="5558811" y="2776130"/>
                  <a:pt x="5562302" y="2781052"/>
                </a:cubicBezTo>
                <a:cubicBezTo>
                  <a:pt x="5565794" y="2785974"/>
                  <a:pt x="5573072" y="2788372"/>
                  <a:pt x="5584136" y="2788246"/>
                </a:cubicBezTo>
                <a:cubicBezTo>
                  <a:pt x="5593188" y="2787224"/>
                  <a:pt x="5600437" y="2785286"/>
                  <a:pt x="5605881" y="2782431"/>
                </a:cubicBezTo>
                <a:cubicBezTo>
                  <a:pt x="5611325" y="2779577"/>
                  <a:pt x="5615170" y="2773862"/>
                  <a:pt x="5617417" y="2765286"/>
                </a:cubicBezTo>
                <a:cubicBezTo>
                  <a:pt x="5619664" y="2756710"/>
                  <a:pt x="5620518" y="2743329"/>
                  <a:pt x="5619979" y="2725143"/>
                </a:cubicBezTo>
                <a:close/>
                <a:moveTo>
                  <a:pt x="4932464" y="2592879"/>
                </a:moveTo>
                <a:cubicBezTo>
                  <a:pt x="4925386" y="2592889"/>
                  <a:pt x="4919223" y="2594887"/>
                  <a:pt x="4913975" y="2598873"/>
                </a:cubicBezTo>
                <a:cubicBezTo>
                  <a:pt x="4908727" y="2602859"/>
                  <a:pt x="4905971" y="2608770"/>
                  <a:pt x="4905708" y="2616605"/>
                </a:cubicBezTo>
                <a:cubicBezTo>
                  <a:pt x="4905690" y="2631149"/>
                  <a:pt x="4905695" y="2647937"/>
                  <a:pt x="4905724" y="2666970"/>
                </a:cubicBezTo>
                <a:cubicBezTo>
                  <a:pt x="4905753" y="2686002"/>
                  <a:pt x="4905916" y="2704825"/>
                  <a:pt x="4906213" y="2723439"/>
                </a:cubicBezTo>
                <a:cubicBezTo>
                  <a:pt x="4906510" y="2742053"/>
                  <a:pt x="4907052" y="2758005"/>
                  <a:pt x="4907838" y="2771295"/>
                </a:cubicBezTo>
                <a:cubicBezTo>
                  <a:pt x="4908624" y="2784584"/>
                  <a:pt x="4909766" y="2792759"/>
                  <a:pt x="4911261" y="2795818"/>
                </a:cubicBezTo>
                <a:cubicBezTo>
                  <a:pt x="4913144" y="2798868"/>
                  <a:pt x="4916194" y="2801224"/>
                  <a:pt x="4920411" y="2802886"/>
                </a:cubicBezTo>
                <a:cubicBezTo>
                  <a:pt x="4924629" y="2804547"/>
                  <a:pt x="4929320" y="2805389"/>
                  <a:pt x="4934483" y="2805410"/>
                </a:cubicBezTo>
                <a:cubicBezTo>
                  <a:pt x="4940247" y="2805452"/>
                  <a:pt x="4945505" y="2804232"/>
                  <a:pt x="4950259" y="2801750"/>
                </a:cubicBezTo>
                <a:cubicBezTo>
                  <a:pt x="4955013" y="2799268"/>
                  <a:pt x="4958000" y="2795271"/>
                  <a:pt x="4959220" y="2789760"/>
                </a:cubicBezTo>
                <a:cubicBezTo>
                  <a:pt x="4959987" y="2785511"/>
                  <a:pt x="4960597" y="2777855"/>
                  <a:pt x="4961050" y="2766791"/>
                </a:cubicBezTo>
                <a:cubicBezTo>
                  <a:pt x="4961502" y="2755727"/>
                  <a:pt x="4961733" y="2742517"/>
                  <a:pt x="4961744" y="2727162"/>
                </a:cubicBezTo>
                <a:cubicBezTo>
                  <a:pt x="4961744" y="2709409"/>
                  <a:pt x="4961491" y="2690646"/>
                  <a:pt x="4960986" y="2670874"/>
                </a:cubicBezTo>
                <a:cubicBezTo>
                  <a:pt x="4960482" y="2651102"/>
                  <a:pt x="4959724" y="2632339"/>
                  <a:pt x="4958715" y="2614586"/>
                </a:cubicBezTo>
                <a:cubicBezTo>
                  <a:pt x="4958189" y="2607277"/>
                  <a:pt x="4955328" y="2601829"/>
                  <a:pt x="4950133" y="2598242"/>
                </a:cubicBezTo>
                <a:cubicBezTo>
                  <a:pt x="4944937" y="2594656"/>
                  <a:pt x="4939047" y="2592868"/>
                  <a:pt x="4932464" y="2592879"/>
                </a:cubicBezTo>
                <a:close/>
                <a:moveTo>
                  <a:pt x="3960914" y="2592879"/>
                </a:moveTo>
                <a:cubicBezTo>
                  <a:pt x="3953836" y="2592889"/>
                  <a:pt x="3947673" y="2594887"/>
                  <a:pt x="3942425" y="2598873"/>
                </a:cubicBezTo>
                <a:cubicBezTo>
                  <a:pt x="3937177" y="2602859"/>
                  <a:pt x="3934421" y="2608770"/>
                  <a:pt x="3934158" y="2616605"/>
                </a:cubicBezTo>
                <a:cubicBezTo>
                  <a:pt x="3934140" y="2631149"/>
                  <a:pt x="3934145" y="2647937"/>
                  <a:pt x="3934174" y="2666970"/>
                </a:cubicBezTo>
                <a:cubicBezTo>
                  <a:pt x="3934203" y="2686002"/>
                  <a:pt x="3934366" y="2704825"/>
                  <a:pt x="3934663" y="2723439"/>
                </a:cubicBezTo>
                <a:cubicBezTo>
                  <a:pt x="3934960" y="2742053"/>
                  <a:pt x="3935502" y="2758005"/>
                  <a:pt x="3936288" y="2771295"/>
                </a:cubicBezTo>
                <a:cubicBezTo>
                  <a:pt x="3937074" y="2784584"/>
                  <a:pt x="3938215" y="2792759"/>
                  <a:pt x="3939711" y="2795818"/>
                </a:cubicBezTo>
                <a:cubicBezTo>
                  <a:pt x="3941594" y="2798868"/>
                  <a:pt x="3944644" y="2801224"/>
                  <a:pt x="3948861" y="2802886"/>
                </a:cubicBezTo>
                <a:cubicBezTo>
                  <a:pt x="3953078" y="2804547"/>
                  <a:pt x="3957769" y="2805389"/>
                  <a:pt x="3962933" y="2805410"/>
                </a:cubicBezTo>
                <a:cubicBezTo>
                  <a:pt x="3968697" y="2805452"/>
                  <a:pt x="3973955" y="2804232"/>
                  <a:pt x="3978709" y="2801750"/>
                </a:cubicBezTo>
                <a:cubicBezTo>
                  <a:pt x="3983463" y="2799268"/>
                  <a:pt x="3986450" y="2795271"/>
                  <a:pt x="3987670" y="2789760"/>
                </a:cubicBezTo>
                <a:cubicBezTo>
                  <a:pt x="3988438" y="2785511"/>
                  <a:pt x="3989047" y="2777855"/>
                  <a:pt x="3989500" y="2766791"/>
                </a:cubicBezTo>
                <a:cubicBezTo>
                  <a:pt x="3989952" y="2755727"/>
                  <a:pt x="3990183" y="2742517"/>
                  <a:pt x="3990194" y="2727162"/>
                </a:cubicBezTo>
                <a:cubicBezTo>
                  <a:pt x="3990194" y="2709409"/>
                  <a:pt x="3989941" y="2690646"/>
                  <a:pt x="3989437" y="2670874"/>
                </a:cubicBezTo>
                <a:cubicBezTo>
                  <a:pt x="3988932" y="2651102"/>
                  <a:pt x="3988175" y="2632339"/>
                  <a:pt x="3987165" y="2614586"/>
                </a:cubicBezTo>
                <a:cubicBezTo>
                  <a:pt x="3986639" y="2607277"/>
                  <a:pt x="3983778" y="2601829"/>
                  <a:pt x="3978583" y="2598242"/>
                </a:cubicBezTo>
                <a:cubicBezTo>
                  <a:pt x="3973387" y="2594656"/>
                  <a:pt x="3967498" y="2592868"/>
                  <a:pt x="3960914" y="2592879"/>
                </a:cubicBezTo>
                <a:close/>
                <a:moveTo>
                  <a:pt x="3570389" y="2592879"/>
                </a:moveTo>
                <a:cubicBezTo>
                  <a:pt x="3563311" y="2592889"/>
                  <a:pt x="3557148" y="2594887"/>
                  <a:pt x="3551900" y="2598873"/>
                </a:cubicBezTo>
                <a:cubicBezTo>
                  <a:pt x="3546652" y="2602859"/>
                  <a:pt x="3543896" y="2608770"/>
                  <a:pt x="3543633" y="2616605"/>
                </a:cubicBezTo>
                <a:cubicBezTo>
                  <a:pt x="3543615" y="2631149"/>
                  <a:pt x="3543620" y="2647937"/>
                  <a:pt x="3543649" y="2666970"/>
                </a:cubicBezTo>
                <a:cubicBezTo>
                  <a:pt x="3543678" y="2686002"/>
                  <a:pt x="3543841" y="2704825"/>
                  <a:pt x="3544138" y="2723439"/>
                </a:cubicBezTo>
                <a:cubicBezTo>
                  <a:pt x="3544435" y="2742053"/>
                  <a:pt x="3544977" y="2758005"/>
                  <a:pt x="3545763" y="2771295"/>
                </a:cubicBezTo>
                <a:cubicBezTo>
                  <a:pt x="3546549" y="2784584"/>
                  <a:pt x="3547690" y="2792759"/>
                  <a:pt x="3549186" y="2795818"/>
                </a:cubicBezTo>
                <a:cubicBezTo>
                  <a:pt x="3551069" y="2798868"/>
                  <a:pt x="3554119" y="2801224"/>
                  <a:pt x="3558336" y="2802886"/>
                </a:cubicBezTo>
                <a:cubicBezTo>
                  <a:pt x="3562553" y="2804547"/>
                  <a:pt x="3567244" y="2805389"/>
                  <a:pt x="3572408" y="2805410"/>
                </a:cubicBezTo>
                <a:cubicBezTo>
                  <a:pt x="3578172" y="2805452"/>
                  <a:pt x="3583430" y="2804232"/>
                  <a:pt x="3588184" y="2801750"/>
                </a:cubicBezTo>
                <a:cubicBezTo>
                  <a:pt x="3592938" y="2799268"/>
                  <a:pt x="3595925" y="2795271"/>
                  <a:pt x="3597145" y="2789760"/>
                </a:cubicBezTo>
                <a:cubicBezTo>
                  <a:pt x="3597913" y="2785511"/>
                  <a:pt x="3598522" y="2777855"/>
                  <a:pt x="3598975" y="2766791"/>
                </a:cubicBezTo>
                <a:cubicBezTo>
                  <a:pt x="3599427" y="2755727"/>
                  <a:pt x="3599658" y="2742517"/>
                  <a:pt x="3599669" y="2727162"/>
                </a:cubicBezTo>
                <a:cubicBezTo>
                  <a:pt x="3599669" y="2709409"/>
                  <a:pt x="3599416" y="2690646"/>
                  <a:pt x="3598911" y="2670874"/>
                </a:cubicBezTo>
                <a:cubicBezTo>
                  <a:pt x="3598407" y="2651102"/>
                  <a:pt x="3597650" y="2632339"/>
                  <a:pt x="3596640" y="2614586"/>
                </a:cubicBezTo>
                <a:cubicBezTo>
                  <a:pt x="3596114" y="2607277"/>
                  <a:pt x="3593253" y="2601829"/>
                  <a:pt x="3588058" y="2598242"/>
                </a:cubicBezTo>
                <a:cubicBezTo>
                  <a:pt x="3582862" y="2594656"/>
                  <a:pt x="3576973" y="2592868"/>
                  <a:pt x="3570389" y="2592879"/>
                </a:cubicBezTo>
                <a:close/>
                <a:moveTo>
                  <a:pt x="6031811" y="2586316"/>
                </a:moveTo>
                <a:cubicBezTo>
                  <a:pt x="6021637" y="2586662"/>
                  <a:pt x="6014781" y="2590177"/>
                  <a:pt x="6011244" y="2596861"/>
                </a:cubicBezTo>
                <a:cubicBezTo>
                  <a:pt x="6007707" y="2603545"/>
                  <a:pt x="6005937" y="2611323"/>
                  <a:pt x="6005934" y="2620195"/>
                </a:cubicBezTo>
                <a:cubicBezTo>
                  <a:pt x="6005931" y="2629067"/>
                  <a:pt x="6006143" y="2636957"/>
                  <a:pt x="6006570" y="2643866"/>
                </a:cubicBezTo>
                <a:cubicBezTo>
                  <a:pt x="6013711" y="2644760"/>
                  <a:pt x="6021641" y="2645117"/>
                  <a:pt x="6030359" y="2644939"/>
                </a:cubicBezTo>
                <a:cubicBezTo>
                  <a:pt x="6039078" y="2644760"/>
                  <a:pt x="6048144" y="2644739"/>
                  <a:pt x="6057557" y="2644876"/>
                </a:cubicBezTo>
                <a:lnTo>
                  <a:pt x="6058062" y="2608023"/>
                </a:lnTo>
                <a:cubicBezTo>
                  <a:pt x="6057820" y="2601156"/>
                  <a:pt x="6055149" y="2595834"/>
                  <a:pt x="6050048" y="2592058"/>
                </a:cubicBezTo>
                <a:cubicBezTo>
                  <a:pt x="6044947" y="2588282"/>
                  <a:pt x="6038868" y="2586368"/>
                  <a:pt x="6031811" y="2586316"/>
                </a:cubicBezTo>
                <a:close/>
                <a:moveTo>
                  <a:pt x="2717111" y="2586316"/>
                </a:moveTo>
                <a:cubicBezTo>
                  <a:pt x="2706937" y="2586662"/>
                  <a:pt x="2700081" y="2590177"/>
                  <a:pt x="2696544" y="2596861"/>
                </a:cubicBezTo>
                <a:cubicBezTo>
                  <a:pt x="2693007" y="2603545"/>
                  <a:pt x="2691237" y="2611323"/>
                  <a:pt x="2691234" y="2620195"/>
                </a:cubicBezTo>
                <a:cubicBezTo>
                  <a:pt x="2691231" y="2629067"/>
                  <a:pt x="2691443" y="2636957"/>
                  <a:pt x="2691870" y="2643866"/>
                </a:cubicBezTo>
                <a:cubicBezTo>
                  <a:pt x="2699011" y="2644760"/>
                  <a:pt x="2706941" y="2645117"/>
                  <a:pt x="2715660" y="2644939"/>
                </a:cubicBezTo>
                <a:cubicBezTo>
                  <a:pt x="2724378" y="2644760"/>
                  <a:pt x="2733444" y="2644739"/>
                  <a:pt x="2742857" y="2644876"/>
                </a:cubicBezTo>
                <a:lnTo>
                  <a:pt x="2743362" y="2608023"/>
                </a:lnTo>
                <a:cubicBezTo>
                  <a:pt x="2743120" y="2601156"/>
                  <a:pt x="2740449" y="2595834"/>
                  <a:pt x="2735348" y="2592058"/>
                </a:cubicBezTo>
                <a:cubicBezTo>
                  <a:pt x="2730247" y="2588282"/>
                  <a:pt x="2724168" y="2586368"/>
                  <a:pt x="2717111" y="2586316"/>
                </a:cubicBezTo>
                <a:close/>
                <a:moveTo>
                  <a:pt x="2221811" y="2586316"/>
                </a:moveTo>
                <a:cubicBezTo>
                  <a:pt x="2211637" y="2586662"/>
                  <a:pt x="2204781" y="2590177"/>
                  <a:pt x="2201244" y="2596861"/>
                </a:cubicBezTo>
                <a:cubicBezTo>
                  <a:pt x="2197707" y="2603545"/>
                  <a:pt x="2195937" y="2611323"/>
                  <a:pt x="2195934" y="2620195"/>
                </a:cubicBezTo>
                <a:cubicBezTo>
                  <a:pt x="2195931" y="2629067"/>
                  <a:pt x="2196143" y="2636957"/>
                  <a:pt x="2196570" y="2643866"/>
                </a:cubicBezTo>
                <a:cubicBezTo>
                  <a:pt x="2203711" y="2644760"/>
                  <a:pt x="2211641" y="2645117"/>
                  <a:pt x="2220360" y="2644939"/>
                </a:cubicBezTo>
                <a:cubicBezTo>
                  <a:pt x="2229078" y="2644760"/>
                  <a:pt x="2238144" y="2644739"/>
                  <a:pt x="2247557" y="2644876"/>
                </a:cubicBezTo>
                <a:lnTo>
                  <a:pt x="2248062" y="2608023"/>
                </a:lnTo>
                <a:cubicBezTo>
                  <a:pt x="2247820" y="2601156"/>
                  <a:pt x="2245149" y="2595834"/>
                  <a:pt x="2240048" y="2592058"/>
                </a:cubicBezTo>
                <a:cubicBezTo>
                  <a:pt x="2234947" y="2588282"/>
                  <a:pt x="2228868" y="2586368"/>
                  <a:pt x="2221811" y="2586316"/>
                </a:cubicBezTo>
                <a:close/>
                <a:moveTo>
                  <a:pt x="1526486" y="2586316"/>
                </a:moveTo>
                <a:cubicBezTo>
                  <a:pt x="1516312" y="2586662"/>
                  <a:pt x="1509456" y="2590177"/>
                  <a:pt x="1505919" y="2596861"/>
                </a:cubicBezTo>
                <a:cubicBezTo>
                  <a:pt x="1502383" y="2603545"/>
                  <a:pt x="1500612" y="2611323"/>
                  <a:pt x="1500609" y="2620195"/>
                </a:cubicBezTo>
                <a:cubicBezTo>
                  <a:pt x="1500606" y="2629067"/>
                  <a:pt x="1500818" y="2636957"/>
                  <a:pt x="1501245" y="2643866"/>
                </a:cubicBezTo>
                <a:cubicBezTo>
                  <a:pt x="1508386" y="2644760"/>
                  <a:pt x="1516316" y="2645117"/>
                  <a:pt x="1525035" y="2644939"/>
                </a:cubicBezTo>
                <a:cubicBezTo>
                  <a:pt x="1533754" y="2644760"/>
                  <a:pt x="1542819" y="2644739"/>
                  <a:pt x="1552232" y="2644876"/>
                </a:cubicBezTo>
                <a:lnTo>
                  <a:pt x="1552737" y="2608023"/>
                </a:lnTo>
                <a:cubicBezTo>
                  <a:pt x="1552495" y="2601156"/>
                  <a:pt x="1549824" y="2595834"/>
                  <a:pt x="1544723" y="2592058"/>
                </a:cubicBezTo>
                <a:cubicBezTo>
                  <a:pt x="1539622" y="2588282"/>
                  <a:pt x="1533543" y="2586368"/>
                  <a:pt x="1526486" y="2586316"/>
                </a:cubicBezTo>
                <a:close/>
                <a:moveTo>
                  <a:pt x="4167368" y="2582782"/>
                </a:moveTo>
                <a:cubicBezTo>
                  <a:pt x="4161836" y="2582803"/>
                  <a:pt x="4156872" y="2584402"/>
                  <a:pt x="4152476" y="2587578"/>
                </a:cubicBezTo>
                <a:cubicBezTo>
                  <a:pt x="4148080" y="2590754"/>
                  <a:pt x="4145640" y="2595382"/>
                  <a:pt x="4145156" y="2601461"/>
                </a:cubicBezTo>
                <a:lnTo>
                  <a:pt x="4144147" y="2671631"/>
                </a:lnTo>
                <a:cubicBezTo>
                  <a:pt x="4143894" y="2687071"/>
                  <a:pt x="4144399" y="2696830"/>
                  <a:pt x="4145661" y="2700911"/>
                </a:cubicBezTo>
                <a:cubicBezTo>
                  <a:pt x="4146923" y="2704992"/>
                  <a:pt x="4148943" y="2707684"/>
                  <a:pt x="4151719" y="2708988"/>
                </a:cubicBezTo>
                <a:cubicBezTo>
                  <a:pt x="4153013" y="2709777"/>
                  <a:pt x="4154716" y="2710471"/>
                  <a:pt x="4156830" y="2711071"/>
                </a:cubicBezTo>
                <a:cubicBezTo>
                  <a:pt x="4158944" y="2711670"/>
                  <a:pt x="4161279" y="2711986"/>
                  <a:pt x="4163835" y="2712017"/>
                </a:cubicBezTo>
                <a:cubicBezTo>
                  <a:pt x="4168020" y="2712059"/>
                  <a:pt x="4171891" y="2711218"/>
                  <a:pt x="4175446" y="2709493"/>
                </a:cubicBezTo>
                <a:cubicBezTo>
                  <a:pt x="4179001" y="2707768"/>
                  <a:pt x="4181356" y="2704908"/>
                  <a:pt x="4182513" y="2700911"/>
                </a:cubicBezTo>
                <a:cubicBezTo>
                  <a:pt x="4184648" y="2684420"/>
                  <a:pt x="4185805" y="2668687"/>
                  <a:pt x="4185984" y="2653710"/>
                </a:cubicBezTo>
                <a:cubicBezTo>
                  <a:pt x="4186163" y="2638733"/>
                  <a:pt x="4186184" y="2621990"/>
                  <a:pt x="4186047" y="2603480"/>
                </a:cubicBezTo>
                <a:cubicBezTo>
                  <a:pt x="4186594" y="2596212"/>
                  <a:pt x="4184995" y="2590933"/>
                  <a:pt x="4181251" y="2587641"/>
                </a:cubicBezTo>
                <a:cubicBezTo>
                  <a:pt x="4177507" y="2584349"/>
                  <a:pt x="4172879" y="2582730"/>
                  <a:pt x="4167368" y="2582782"/>
                </a:cubicBezTo>
                <a:close/>
                <a:moveTo>
                  <a:pt x="2927804" y="2546435"/>
                </a:moveTo>
                <a:cubicBezTo>
                  <a:pt x="2933273" y="2546519"/>
                  <a:pt x="2938489" y="2546855"/>
                  <a:pt x="2943453" y="2547444"/>
                </a:cubicBezTo>
                <a:lnTo>
                  <a:pt x="2943453" y="2601965"/>
                </a:lnTo>
                <a:cubicBezTo>
                  <a:pt x="2936713" y="2603327"/>
                  <a:pt x="2929496" y="2604137"/>
                  <a:pt x="2921802" y="2604396"/>
                </a:cubicBezTo>
                <a:cubicBezTo>
                  <a:pt x="2914108" y="2604655"/>
                  <a:pt x="2907003" y="2606288"/>
                  <a:pt x="2900487" y="2609295"/>
                </a:cubicBezTo>
                <a:cubicBezTo>
                  <a:pt x="2893971" y="2612302"/>
                  <a:pt x="2889110" y="2618609"/>
                  <a:pt x="2885903" y="2628216"/>
                </a:cubicBezTo>
                <a:cubicBezTo>
                  <a:pt x="2884673" y="2632002"/>
                  <a:pt x="2883852" y="2636167"/>
                  <a:pt x="2883442" y="2640711"/>
                </a:cubicBezTo>
                <a:cubicBezTo>
                  <a:pt x="2883032" y="2645254"/>
                  <a:pt x="2882843" y="2650176"/>
                  <a:pt x="2882875" y="2655477"/>
                </a:cubicBezTo>
                <a:cubicBezTo>
                  <a:pt x="2883127" y="2671484"/>
                  <a:pt x="2884641" y="2688816"/>
                  <a:pt x="2887418" y="2707474"/>
                </a:cubicBezTo>
                <a:cubicBezTo>
                  <a:pt x="2890195" y="2726131"/>
                  <a:pt x="2892718" y="2743969"/>
                  <a:pt x="2894990" y="2760985"/>
                </a:cubicBezTo>
                <a:cubicBezTo>
                  <a:pt x="2900396" y="2771429"/>
                  <a:pt x="2908263" y="2778307"/>
                  <a:pt x="2918591" y="2781620"/>
                </a:cubicBezTo>
                <a:cubicBezTo>
                  <a:pt x="2928919" y="2784933"/>
                  <a:pt x="2939562" y="2787142"/>
                  <a:pt x="2950521" y="2788246"/>
                </a:cubicBezTo>
                <a:cubicBezTo>
                  <a:pt x="2950521" y="2790497"/>
                  <a:pt x="2950521" y="2792684"/>
                  <a:pt x="2950521" y="2794809"/>
                </a:cubicBezTo>
                <a:cubicBezTo>
                  <a:pt x="2950521" y="2796933"/>
                  <a:pt x="2950521" y="2799121"/>
                  <a:pt x="2950521" y="2801371"/>
                </a:cubicBezTo>
                <a:cubicBezTo>
                  <a:pt x="2950542" y="2807934"/>
                  <a:pt x="2950500" y="2814623"/>
                  <a:pt x="2950395" y="2821438"/>
                </a:cubicBezTo>
                <a:cubicBezTo>
                  <a:pt x="2950290" y="2828253"/>
                  <a:pt x="2949995" y="2835195"/>
                  <a:pt x="2949512" y="2842262"/>
                </a:cubicBezTo>
                <a:cubicBezTo>
                  <a:pt x="2936838" y="2841084"/>
                  <a:pt x="2923089" y="2839289"/>
                  <a:pt x="2908265" y="2836877"/>
                </a:cubicBezTo>
                <a:cubicBezTo>
                  <a:pt x="2893442" y="2834465"/>
                  <a:pt x="2879880" y="2830427"/>
                  <a:pt x="2867580" y="2824762"/>
                </a:cubicBezTo>
                <a:cubicBezTo>
                  <a:pt x="2855280" y="2819096"/>
                  <a:pt x="2846580" y="2810795"/>
                  <a:pt x="2841479" y="2799857"/>
                </a:cubicBezTo>
                <a:cubicBezTo>
                  <a:pt x="2838923" y="2793210"/>
                  <a:pt x="2836841" y="2785427"/>
                  <a:pt x="2835232" y="2776509"/>
                </a:cubicBezTo>
                <a:cubicBezTo>
                  <a:pt x="2833623" y="2767590"/>
                  <a:pt x="2832676" y="2759555"/>
                  <a:pt x="2832392" y="2752403"/>
                </a:cubicBezTo>
                <a:cubicBezTo>
                  <a:pt x="2832024" y="2736028"/>
                  <a:pt x="2831372" y="2720442"/>
                  <a:pt x="2830436" y="2705644"/>
                </a:cubicBezTo>
                <a:cubicBezTo>
                  <a:pt x="2829500" y="2690846"/>
                  <a:pt x="2828974" y="2676648"/>
                  <a:pt x="2828858" y="2663049"/>
                </a:cubicBezTo>
                <a:cubicBezTo>
                  <a:pt x="2828774" y="2649187"/>
                  <a:pt x="2829700" y="2635768"/>
                  <a:pt x="2831635" y="2622789"/>
                </a:cubicBezTo>
                <a:cubicBezTo>
                  <a:pt x="2833570" y="2609811"/>
                  <a:pt x="2837019" y="2597148"/>
                  <a:pt x="2841984" y="2584801"/>
                </a:cubicBezTo>
                <a:cubicBezTo>
                  <a:pt x="2848084" y="2572160"/>
                  <a:pt x="2859484" y="2562610"/>
                  <a:pt x="2876185" y="2556152"/>
                </a:cubicBezTo>
                <a:cubicBezTo>
                  <a:pt x="2892887" y="2549695"/>
                  <a:pt x="2910093" y="2546456"/>
                  <a:pt x="2927804" y="2546435"/>
                </a:cubicBezTo>
                <a:close/>
                <a:moveTo>
                  <a:pt x="5245646" y="2545930"/>
                </a:moveTo>
                <a:lnTo>
                  <a:pt x="5248170" y="2582782"/>
                </a:lnTo>
                <a:cubicBezTo>
                  <a:pt x="5256205" y="2576798"/>
                  <a:pt x="5266259" y="2570088"/>
                  <a:pt x="5278333" y="2562652"/>
                </a:cubicBezTo>
                <a:cubicBezTo>
                  <a:pt x="5290407" y="2555216"/>
                  <a:pt x="5303238" y="2551157"/>
                  <a:pt x="5316827" y="2550473"/>
                </a:cubicBezTo>
                <a:cubicBezTo>
                  <a:pt x="5321885" y="2550431"/>
                  <a:pt x="5326913" y="2551273"/>
                  <a:pt x="5331908" y="2552997"/>
                </a:cubicBezTo>
                <a:cubicBezTo>
                  <a:pt x="5336903" y="2554722"/>
                  <a:pt x="5341805" y="2557583"/>
                  <a:pt x="5346611" y="2561579"/>
                </a:cubicBezTo>
                <a:cubicBezTo>
                  <a:pt x="5350881" y="2566354"/>
                  <a:pt x="5354205" y="2569804"/>
                  <a:pt x="5356581" y="2571928"/>
                </a:cubicBezTo>
                <a:cubicBezTo>
                  <a:pt x="5358958" y="2574053"/>
                  <a:pt x="5362030" y="2573464"/>
                  <a:pt x="5365795" y="2570161"/>
                </a:cubicBezTo>
                <a:cubicBezTo>
                  <a:pt x="5372947" y="2563820"/>
                  <a:pt x="5380981" y="2558961"/>
                  <a:pt x="5389900" y="2555585"/>
                </a:cubicBezTo>
                <a:cubicBezTo>
                  <a:pt x="5398819" y="2552208"/>
                  <a:pt x="5408115" y="2550505"/>
                  <a:pt x="5417792" y="2550473"/>
                </a:cubicBezTo>
                <a:cubicBezTo>
                  <a:pt x="5421830" y="2550557"/>
                  <a:pt x="5425869" y="2550894"/>
                  <a:pt x="5429907" y="2551483"/>
                </a:cubicBezTo>
                <a:cubicBezTo>
                  <a:pt x="5438689" y="2551872"/>
                  <a:pt x="5445736" y="2555259"/>
                  <a:pt x="5451047" y="2561643"/>
                </a:cubicBezTo>
                <a:cubicBezTo>
                  <a:pt x="5456358" y="2568026"/>
                  <a:pt x="5460249" y="2575073"/>
                  <a:pt x="5462721" y="2582782"/>
                </a:cubicBezTo>
                <a:cubicBezTo>
                  <a:pt x="5468106" y="2607129"/>
                  <a:pt x="5471598" y="2632644"/>
                  <a:pt x="5473196" y="2659326"/>
                </a:cubicBezTo>
                <a:cubicBezTo>
                  <a:pt x="5474795" y="2686008"/>
                  <a:pt x="5475510" y="2713164"/>
                  <a:pt x="5475341" y="2740792"/>
                </a:cubicBezTo>
                <a:cubicBezTo>
                  <a:pt x="5475341" y="2757956"/>
                  <a:pt x="5475341" y="2775120"/>
                  <a:pt x="5475341" y="2792285"/>
                </a:cubicBezTo>
                <a:cubicBezTo>
                  <a:pt x="5475257" y="2809449"/>
                  <a:pt x="5475426" y="2826108"/>
                  <a:pt x="5475846" y="2842262"/>
                </a:cubicBezTo>
                <a:cubicBezTo>
                  <a:pt x="5470451" y="2842220"/>
                  <a:pt x="5464330" y="2842052"/>
                  <a:pt x="5457483" y="2841757"/>
                </a:cubicBezTo>
                <a:cubicBezTo>
                  <a:pt x="5450637" y="2841463"/>
                  <a:pt x="5443632" y="2841295"/>
                  <a:pt x="5436470" y="2841252"/>
                </a:cubicBezTo>
                <a:cubicBezTo>
                  <a:pt x="5432926" y="2841232"/>
                  <a:pt x="5429413" y="2841273"/>
                  <a:pt x="5425932" y="2841379"/>
                </a:cubicBezTo>
                <a:cubicBezTo>
                  <a:pt x="5422451" y="2841484"/>
                  <a:pt x="5419064" y="2841778"/>
                  <a:pt x="5415772" y="2842262"/>
                </a:cubicBezTo>
                <a:cubicBezTo>
                  <a:pt x="5414086" y="2818554"/>
                  <a:pt x="5413644" y="2794117"/>
                  <a:pt x="5414445" y="2768950"/>
                </a:cubicBezTo>
                <a:cubicBezTo>
                  <a:pt x="5415246" y="2743784"/>
                  <a:pt x="5415289" y="2718786"/>
                  <a:pt x="5414575" y="2693956"/>
                </a:cubicBezTo>
                <a:cubicBezTo>
                  <a:pt x="5413862" y="2669126"/>
                  <a:pt x="5410391" y="2645362"/>
                  <a:pt x="5404161" y="2622663"/>
                </a:cubicBezTo>
                <a:cubicBezTo>
                  <a:pt x="5401837" y="2619172"/>
                  <a:pt x="5399166" y="2616689"/>
                  <a:pt x="5396147" y="2615217"/>
                </a:cubicBezTo>
                <a:cubicBezTo>
                  <a:pt x="5393128" y="2613745"/>
                  <a:pt x="5390079" y="2613029"/>
                  <a:pt x="5386997" y="2613072"/>
                </a:cubicBezTo>
                <a:cubicBezTo>
                  <a:pt x="5383180" y="2613135"/>
                  <a:pt x="5379456" y="2613892"/>
                  <a:pt x="5375828" y="2615343"/>
                </a:cubicBezTo>
                <a:cubicBezTo>
                  <a:pt x="5372200" y="2616795"/>
                  <a:pt x="5368855" y="2618561"/>
                  <a:pt x="5365795" y="2620644"/>
                </a:cubicBezTo>
                <a:lnTo>
                  <a:pt x="5360746" y="2629731"/>
                </a:lnTo>
                <a:cubicBezTo>
                  <a:pt x="5361819" y="2665247"/>
                  <a:pt x="5363460" y="2700985"/>
                  <a:pt x="5365669" y="2736943"/>
                </a:cubicBezTo>
                <a:cubicBezTo>
                  <a:pt x="5367877" y="2772901"/>
                  <a:pt x="5368760" y="2808008"/>
                  <a:pt x="5368318" y="2842262"/>
                </a:cubicBezTo>
                <a:cubicBezTo>
                  <a:pt x="5363691" y="2842683"/>
                  <a:pt x="5358306" y="2842851"/>
                  <a:pt x="5352164" y="2842767"/>
                </a:cubicBezTo>
                <a:cubicBezTo>
                  <a:pt x="5344161" y="2842746"/>
                  <a:pt x="5335684" y="2842536"/>
                  <a:pt x="5326734" y="2842136"/>
                </a:cubicBezTo>
                <a:cubicBezTo>
                  <a:pt x="5317784" y="2841736"/>
                  <a:pt x="5309433" y="2841273"/>
                  <a:pt x="5301682" y="2840748"/>
                </a:cubicBezTo>
                <a:cubicBezTo>
                  <a:pt x="5299568" y="2806146"/>
                  <a:pt x="5298874" y="2770345"/>
                  <a:pt x="5299599" y="2733346"/>
                </a:cubicBezTo>
                <a:cubicBezTo>
                  <a:pt x="5300325" y="2696347"/>
                  <a:pt x="5298495" y="2659789"/>
                  <a:pt x="5294109" y="2623673"/>
                </a:cubicBezTo>
                <a:cubicBezTo>
                  <a:pt x="5292542" y="2621412"/>
                  <a:pt x="5290502" y="2619750"/>
                  <a:pt x="5287988" y="2618688"/>
                </a:cubicBezTo>
                <a:cubicBezTo>
                  <a:pt x="5285475" y="2617625"/>
                  <a:pt x="5282803" y="2617100"/>
                  <a:pt x="5279974" y="2617110"/>
                </a:cubicBezTo>
                <a:cubicBezTo>
                  <a:pt x="5277692" y="2617131"/>
                  <a:pt x="5275567" y="2617468"/>
                  <a:pt x="5273601" y="2618120"/>
                </a:cubicBezTo>
                <a:cubicBezTo>
                  <a:pt x="5271634" y="2618772"/>
                  <a:pt x="5269888" y="2619613"/>
                  <a:pt x="5268363" y="2620644"/>
                </a:cubicBezTo>
                <a:cubicBezTo>
                  <a:pt x="5263851" y="2622327"/>
                  <a:pt x="5259749" y="2624893"/>
                  <a:pt x="5256058" y="2628343"/>
                </a:cubicBezTo>
                <a:cubicBezTo>
                  <a:pt x="5252367" y="2631792"/>
                  <a:pt x="5248896" y="2636630"/>
                  <a:pt x="5245646" y="2642856"/>
                </a:cubicBezTo>
                <a:lnTo>
                  <a:pt x="5245646" y="2842767"/>
                </a:lnTo>
                <a:lnTo>
                  <a:pt x="5185572" y="2842262"/>
                </a:lnTo>
                <a:cubicBezTo>
                  <a:pt x="5184541" y="2807850"/>
                  <a:pt x="5183700" y="2771671"/>
                  <a:pt x="5183048" y="2733725"/>
                </a:cubicBezTo>
                <a:cubicBezTo>
                  <a:pt x="5182395" y="2695779"/>
                  <a:pt x="5182059" y="2658085"/>
                  <a:pt x="5182038" y="2620644"/>
                </a:cubicBezTo>
                <a:cubicBezTo>
                  <a:pt x="5182028" y="2608002"/>
                  <a:pt x="5182048" y="2595550"/>
                  <a:pt x="5182101" y="2583287"/>
                </a:cubicBezTo>
                <a:cubicBezTo>
                  <a:pt x="5182154" y="2571024"/>
                  <a:pt x="5182301" y="2559076"/>
                  <a:pt x="5182543" y="2547444"/>
                </a:cubicBezTo>
                <a:cubicBezTo>
                  <a:pt x="5186865" y="2547202"/>
                  <a:pt x="5191598" y="2547055"/>
                  <a:pt x="5196741" y="2547003"/>
                </a:cubicBezTo>
                <a:cubicBezTo>
                  <a:pt x="5201884" y="2546950"/>
                  <a:pt x="5207248" y="2546929"/>
                  <a:pt x="5212833" y="2546940"/>
                </a:cubicBezTo>
                <a:cubicBezTo>
                  <a:pt x="5218396" y="2546961"/>
                  <a:pt x="5223928" y="2546918"/>
                  <a:pt x="5229429" y="2546813"/>
                </a:cubicBezTo>
                <a:cubicBezTo>
                  <a:pt x="5234929" y="2546708"/>
                  <a:pt x="5240335" y="2546413"/>
                  <a:pt x="5245646" y="2545930"/>
                </a:cubicBezTo>
                <a:close/>
                <a:moveTo>
                  <a:pt x="4931454" y="2545425"/>
                </a:moveTo>
                <a:cubicBezTo>
                  <a:pt x="4941987" y="2545341"/>
                  <a:pt x="4952782" y="2546014"/>
                  <a:pt x="4963838" y="2547444"/>
                </a:cubicBezTo>
                <a:cubicBezTo>
                  <a:pt x="4974894" y="2548875"/>
                  <a:pt x="4984604" y="2551567"/>
                  <a:pt x="4992968" y="2555522"/>
                </a:cubicBezTo>
                <a:cubicBezTo>
                  <a:pt x="5001332" y="2559476"/>
                  <a:pt x="5006742" y="2565197"/>
                  <a:pt x="5009197" y="2572686"/>
                </a:cubicBezTo>
                <a:cubicBezTo>
                  <a:pt x="5012773" y="2585790"/>
                  <a:pt x="5014835" y="2597569"/>
                  <a:pt x="5015381" y="2608023"/>
                </a:cubicBezTo>
                <a:cubicBezTo>
                  <a:pt x="5015928" y="2618477"/>
                  <a:pt x="5016223" y="2630762"/>
                  <a:pt x="5016265" y="2644876"/>
                </a:cubicBezTo>
                <a:cubicBezTo>
                  <a:pt x="5016430" y="2653021"/>
                  <a:pt x="5016549" y="2661971"/>
                  <a:pt x="5016620" y="2671725"/>
                </a:cubicBezTo>
                <a:cubicBezTo>
                  <a:pt x="5016692" y="2681479"/>
                  <a:pt x="5016736" y="2693644"/>
                  <a:pt x="5016751" y="2708222"/>
                </a:cubicBezTo>
                <a:cubicBezTo>
                  <a:pt x="5016767" y="2722799"/>
                  <a:pt x="5016773" y="2741397"/>
                  <a:pt x="5016769" y="2764014"/>
                </a:cubicBezTo>
                <a:cubicBezTo>
                  <a:pt x="5016833" y="2776972"/>
                  <a:pt x="5016580" y="2788035"/>
                  <a:pt x="5016013" y="2797207"/>
                </a:cubicBezTo>
                <a:cubicBezTo>
                  <a:pt x="5015445" y="2806378"/>
                  <a:pt x="5014182" y="2813150"/>
                  <a:pt x="5012226" y="2817526"/>
                </a:cubicBezTo>
                <a:cubicBezTo>
                  <a:pt x="5006295" y="2829526"/>
                  <a:pt x="4996450" y="2837329"/>
                  <a:pt x="4982694" y="2840937"/>
                </a:cubicBezTo>
                <a:cubicBezTo>
                  <a:pt x="4968938" y="2844544"/>
                  <a:pt x="4952026" y="2846164"/>
                  <a:pt x="4931959" y="2845796"/>
                </a:cubicBezTo>
                <a:cubicBezTo>
                  <a:pt x="4922607" y="2845971"/>
                  <a:pt x="4911975" y="2845285"/>
                  <a:pt x="4900061" y="2843739"/>
                </a:cubicBezTo>
                <a:cubicBezTo>
                  <a:pt x="4888149" y="2842194"/>
                  <a:pt x="4877553" y="2838741"/>
                  <a:pt x="4868276" y="2833381"/>
                </a:cubicBezTo>
                <a:cubicBezTo>
                  <a:pt x="4858999" y="2828021"/>
                  <a:pt x="4853639" y="2819707"/>
                  <a:pt x="4852196" y="2808439"/>
                </a:cubicBezTo>
                <a:cubicBezTo>
                  <a:pt x="4850503" y="2789697"/>
                  <a:pt x="4849473" y="2770766"/>
                  <a:pt x="4849105" y="2751646"/>
                </a:cubicBezTo>
                <a:cubicBezTo>
                  <a:pt x="4848737" y="2732526"/>
                  <a:pt x="4848589" y="2713595"/>
                  <a:pt x="4848663" y="2694853"/>
                </a:cubicBezTo>
                <a:cubicBezTo>
                  <a:pt x="4848379" y="2678183"/>
                  <a:pt x="4848064" y="2662555"/>
                  <a:pt x="4847716" y="2647967"/>
                </a:cubicBezTo>
                <a:cubicBezTo>
                  <a:pt x="4847369" y="2633380"/>
                  <a:pt x="4847180" y="2618383"/>
                  <a:pt x="4847148" y="2602975"/>
                </a:cubicBezTo>
                <a:cubicBezTo>
                  <a:pt x="4847148" y="2598011"/>
                  <a:pt x="4847148" y="2592794"/>
                  <a:pt x="4847148" y="2587326"/>
                </a:cubicBezTo>
                <a:cubicBezTo>
                  <a:pt x="4847864" y="2572086"/>
                  <a:pt x="4853753" y="2561674"/>
                  <a:pt x="4864817" y="2556089"/>
                </a:cubicBezTo>
                <a:cubicBezTo>
                  <a:pt x="4875882" y="2550505"/>
                  <a:pt x="4889344" y="2547287"/>
                  <a:pt x="4905203" y="2546435"/>
                </a:cubicBezTo>
                <a:cubicBezTo>
                  <a:pt x="4908537" y="2546172"/>
                  <a:pt x="4912471" y="2545940"/>
                  <a:pt x="4917003" y="2545741"/>
                </a:cubicBezTo>
                <a:cubicBezTo>
                  <a:pt x="4921536" y="2545541"/>
                  <a:pt x="4926353" y="2545436"/>
                  <a:pt x="4931454" y="2545425"/>
                </a:cubicBezTo>
                <a:close/>
                <a:moveTo>
                  <a:pt x="3959904" y="2545425"/>
                </a:moveTo>
                <a:cubicBezTo>
                  <a:pt x="3970437" y="2545341"/>
                  <a:pt x="3981232" y="2546014"/>
                  <a:pt x="3992288" y="2547444"/>
                </a:cubicBezTo>
                <a:cubicBezTo>
                  <a:pt x="4003344" y="2548875"/>
                  <a:pt x="4013054" y="2551567"/>
                  <a:pt x="4021418" y="2555522"/>
                </a:cubicBezTo>
                <a:cubicBezTo>
                  <a:pt x="4029782" y="2559476"/>
                  <a:pt x="4035192" y="2565197"/>
                  <a:pt x="4037647" y="2572686"/>
                </a:cubicBezTo>
                <a:cubicBezTo>
                  <a:pt x="4041223" y="2585790"/>
                  <a:pt x="4043285" y="2597569"/>
                  <a:pt x="4043831" y="2608023"/>
                </a:cubicBezTo>
                <a:cubicBezTo>
                  <a:pt x="4044378" y="2618477"/>
                  <a:pt x="4044673" y="2630762"/>
                  <a:pt x="4044715" y="2644876"/>
                </a:cubicBezTo>
                <a:cubicBezTo>
                  <a:pt x="4044880" y="2653021"/>
                  <a:pt x="4044998" y="2661971"/>
                  <a:pt x="4045070" y="2671725"/>
                </a:cubicBezTo>
                <a:cubicBezTo>
                  <a:pt x="4045142" y="2681479"/>
                  <a:pt x="4045186" y="2693644"/>
                  <a:pt x="4045201" y="2708222"/>
                </a:cubicBezTo>
                <a:cubicBezTo>
                  <a:pt x="4045216" y="2722799"/>
                  <a:pt x="4045223" y="2741397"/>
                  <a:pt x="4045220" y="2764014"/>
                </a:cubicBezTo>
                <a:cubicBezTo>
                  <a:pt x="4045283" y="2776972"/>
                  <a:pt x="4045030" y="2788035"/>
                  <a:pt x="4044462" y="2797207"/>
                </a:cubicBezTo>
                <a:cubicBezTo>
                  <a:pt x="4043895" y="2806378"/>
                  <a:pt x="4042633" y="2813150"/>
                  <a:pt x="4040676" y="2817526"/>
                </a:cubicBezTo>
                <a:cubicBezTo>
                  <a:pt x="4034745" y="2829526"/>
                  <a:pt x="4024901" y="2837329"/>
                  <a:pt x="4011144" y="2840937"/>
                </a:cubicBezTo>
                <a:cubicBezTo>
                  <a:pt x="3997388" y="2844544"/>
                  <a:pt x="3980476" y="2846164"/>
                  <a:pt x="3960409" y="2845796"/>
                </a:cubicBezTo>
                <a:cubicBezTo>
                  <a:pt x="3951057" y="2845971"/>
                  <a:pt x="3940425" y="2845285"/>
                  <a:pt x="3928512" y="2843739"/>
                </a:cubicBezTo>
                <a:cubicBezTo>
                  <a:pt x="3916598" y="2842194"/>
                  <a:pt x="3906003" y="2838741"/>
                  <a:pt x="3896726" y="2833381"/>
                </a:cubicBezTo>
                <a:cubicBezTo>
                  <a:pt x="3887449" y="2828021"/>
                  <a:pt x="3882089" y="2819707"/>
                  <a:pt x="3880647" y="2808439"/>
                </a:cubicBezTo>
                <a:cubicBezTo>
                  <a:pt x="3878954" y="2789697"/>
                  <a:pt x="3877923" y="2770766"/>
                  <a:pt x="3877555" y="2751646"/>
                </a:cubicBezTo>
                <a:cubicBezTo>
                  <a:pt x="3877187" y="2732526"/>
                  <a:pt x="3877039" y="2713595"/>
                  <a:pt x="3877113" y="2694853"/>
                </a:cubicBezTo>
                <a:cubicBezTo>
                  <a:pt x="3876829" y="2678183"/>
                  <a:pt x="3876514" y="2662555"/>
                  <a:pt x="3876167" y="2647967"/>
                </a:cubicBezTo>
                <a:cubicBezTo>
                  <a:pt x="3875820" y="2633380"/>
                  <a:pt x="3875630" y="2618383"/>
                  <a:pt x="3875599" y="2602975"/>
                </a:cubicBezTo>
                <a:cubicBezTo>
                  <a:pt x="3875599" y="2598011"/>
                  <a:pt x="3875599" y="2592794"/>
                  <a:pt x="3875599" y="2587326"/>
                </a:cubicBezTo>
                <a:cubicBezTo>
                  <a:pt x="3876314" y="2572086"/>
                  <a:pt x="3882203" y="2561674"/>
                  <a:pt x="3893267" y="2556089"/>
                </a:cubicBezTo>
                <a:cubicBezTo>
                  <a:pt x="3904331" y="2550505"/>
                  <a:pt x="3917794" y="2547287"/>
                  <a:pt x="3933653" y="2546435"/>
                </a:cubicBezTo>
                <a:cubicBezTo>
                  <a:pt x="3936987" y="2546172"/>
                  <a:pt x="3940921" y="2545940"/>
                  <a:pt x="3945454" y="2545741"/>
                </a:cubicBezTo>
                <a:cubicBezTo>
                  <a:pt x="3949987" y="2545541"/>
                  <a:pt x="3954804" y="2545436"/>
                  <a:pt x="3959904" y="2545425"/>
                </a:cubicBezTo>
                <a:close/>
                <a:moveTo>
                  <a:pt x="3569379" y="2545425"/>
                </a:moveTo>
                <a:cubicBezTo>
                  <a:pt x="3579912" y="2545341"/>
                  <a:pt x="3590707" y="2546014"/>
                  <a:pt x="3601763" y="2547444"/>
                </a:cubicBezTo>
                <a:cubicBezTo>
                  <a:pt x="3612819" y="2548875"/>
                  <a:pt x="3622529" y="2551567"/>
                  <a:pt x="3630893" y="2555522"/>
                </a:cubicBezTo>
                <a:cubicBezTo>
                  <a:pt x="3639257" y="2559476"/>
                  <a:pt x="3644667" y="2565197"/>
                  <a:pt x="3647122" y="2572686"/>
                </a:cubicBezTo>
                <a:cubicBezTo>
                  <a:pt x="3650698" y="2585790"/>
                  <a:pt x="3652760" y="2597569"/>
                  <a:pt x="3653306" y="2608023"/>
                </a:cubicBezTo>
                <a:cubicBezTo>
                  <a:pt x="3653853" y="2618477"/>
                  <a:pt x="3654148" y="2630762"/>
                  <a:pt x="3654190" y="2644876"/>
                </a:cubicBezTo>
                <a:cubicBezTo>
                  <a:pt x="3654355" y="2653021"/>
                  <a:pt x="3654473" y="2661971"/>
                  <a:pt x="3654545" y="2671725"/>
                </a:cubicBezTo>
                <a:cubicBezTo>
                  <a:pt x="3654617" y="2681479"/>
                  <a:pt x="3654660" y="2693644"/>
                  <a:pt x="3654676" y="2708222"/>
                </a:cubicBezTo>
                <a:cubicBezTo>
                  <a:pt x="3654691" y="2722799"/>
                  <a:pt x="3654698" y="2741397"/>
                  <a:pt x="3654695" y="2764014"/>
                </a:cubicBezTo>
                <a:cubicBezTo>
                  <a:pt x="3654758" y="2776972"/>
                  <a:pt x="3654505" y="2788035"/>
                  <a:pt x="3653937" y="2797207"/>
                </a:cubicBezTo>
                <a:cubicBezTo>
                  <a:pt x="3653369" y="2806378"/>
                  <a:pt x="3652108" y="2813150"/>
                  <a:pt x="3650151" y="2817526"/>
                </a:cubicBezTo>
                <a:cubicBezTo>
                  <a:pt x="3644220" y="2829526"/>
                  <a:pt x="3634376" y="2837329"/>
                  <a:pt x="3620619" y="2840937"/>
                </a:cubicBezTo>
                <a:cubicBezTo>
                  <a:pt x="3606863" y="2844544"/>
                  <a:pt x="3589951" y="2846164"/>
                  <a:pt x="3569884" y="2845796"/>
                </a:cubicBezTo>
                <a:cubicBezTo>
                  <a:pt x="3560532" y="2845971"/>
                  <a:pt x="3549900" y="2845285"/>
                  <a:pt x="3537987" y="2843739"/>
                </a:cubicBezTo>
                <a:cubicBezTo>
                  <a:pt x="3526073" y="2842194"/>
                  <a:pt x="3515478" y="2838741"/>
                  <a:pt x="3506201" y="2833381"/>
                </a:cubicBezTo>
                <a:cubicBezTo>
                  <a:pt x="3496924" y="2828021"/>
                  <a:pt x="3491564" y="2819707"/>
                  <a:pt x="3490122" y="2808439"/>
                </a:cubicBezTo>
                <a:cubicBezTo>
                  <a:pt x="3488429" y="2789697"/>
                  <a:pt x="3487398" y="2770766"/>
                  <a:pt x="3487030" y="2751646"/>
                </a:cubicBezTo>
                <a:cubicBezTo>
                  <a:pt x="3486662" y="2732526"/>
                  <a:pt x="3486514" y="2713595"/>
                  <a:pt x="3486588" y="2694853"/>
                </a:cubicBezTo>
                <a:cubicBezTo>
                  <a:pt x="3486304" y="2678183"/>
                  <a:pt x="3485989" y="2662555"/>
                  <a:pt x="3485642" y="2647967"/>
                </a:cubicBezTo>
                <a:cubicBezTo>
                  <a:pt x="3485295" y="2633380"/>
                  <a:pt x="3485105" y="2618383"/>
                  <a:pt x="3485074" y="2602975"/>
                </a:cubicBezTo>
                <a:cubicBezTo>
                  <a:pt x="3485074" y="2598011"/>
                  <a:pt x="3485074" y="2592794"/>
                  <a:pt x="3485074" y="2587326"/>
                </a:cubicBezTo>
                <a:cubicBezTo>
                  <a:pt x="3485789" y="2572086"/>
                  <a:pt x="3491678" y="2561674"/>
                  <a:pt x="3502742" y="2556089"/>
                </a:cubicBezTo>
                <a:cubicBezTo>
                  <a:pt x="3513806" y="2550505"/>
                  <a:pt x="3527269" y="2547287"/>
                  <a:pt x="3543128" y="2546435"/>
                </a:cubicBezTo>
                <a:cubicBezTo>
                  <a:pt x="3546462" y="2546172"/>
                  <a:pt x="3550396" y="2545940"/>
                  <a:pt x="3554929" y="2545741"/>
                </a:cubicBezTo>
                <a:cubicBezTo>
                  <a:pt x="3559462" y="2545541"/>
                  <a:pt x="3564279" y="2545436"/>
                  <a:pt x="3569379" y="2545425"/>
                </a:cubicBezTo>
                <a:close/>
                <a:moveTo>
                  <a:pt x="6036354" y="2544920"/>
                </a:moveTo>
                <a:cubicBezTo>
                  <a:pt x="6047397" y="2544752"/>
                  <a:pt x="6057620" y="2546098"/>
                  <a:pt x="6067023" y="2548959"/>
                </a:cubicBezTo>
                <a:cubicBezTo>
                  <a:pt x="6076425" y="2551820"/>
                  <a:pt x="6083871" y="2557204"/>
                  <a:pt x="6089361" y="2565113"/>
                </a:cubicBezTo>
                <a:cubicBezTo>
                  <a:pt x="6094788" y="2573580"/>
                  <a:pt x="6098448" y="2583529"/>
                  <a:pt x="6100341" y="2594961"/>
                </a:cubicBezTo>
                <a:cubicBezTo>
                  <a:pt x="6102234" y="2606393"/>
                  <a:pt x="6103118" y="2618488"/>
                  <a:pt x="6102992" y="2631245"/>
                </a:cubicBezTo>
                <a:cubicBezTo>
                  <a:pt x="6102928" y="2641142"/>
                  <a:pt x="6102676" y="2651007"/>
                  <a:pt x="6102234" y="2660841"/>
                </a:cubicBezTo>
                <a:cubicBezTo>
                  <a:pt x="6101792" y="2670674"/>
                  <a:pt x="6101540" y="2680161"/>
                  <a:pt x="6101477" y="2689300"/>
                </a:cubicBezTo>
                <a:lnTo>
                  <a:pt x="6100467" y="2700406"/>
                </a:lnTo>
                <a:cubicBezTo>
                  <a:pt x="6085470" y="2700806"/>
                  <a:pt x="6069526" y="2701016"/>
                  <a:pt x="6052635" y="2701037"/>
                </a:cubicBezTo>
                <a:cubicBezTo>
                  <a:pt x="6035744" y="2701058"/>
                  <a:pt x="6020052" y="2701521"/>
                  <a:pt x="6005560" y="2702425"/>
                </a:cubicBezTo>
                <a:cubicBezTo>
                  <a:pt x="6006062" y="2710123"/>
                  <a:pt x="6006292" y="2719241"/>
                  <a:pt x="6006252" y="2729780"/>
                </a:cubicBezTo>
                <a:cubicBezTo>
                  <a:pt x="6006211" y="2740319"/>
                  <a:pt x="6006928" y="2750521"/>
                  <a:pt x="6008402" y="2760387"/>
                </a:cubicBezTo>
                <a:cubicBezTo>
                  <a:pt x="6009876" y="2770253"/>
                  <a:pt x="6013135" y="2778025"/>
                  <a:pt x="6018181" y="2783703"/>
                </a:cubicBezTo>
                <a:cubicBezTo>
                  <a:pt x="6029171" y="2788309"/>
                  <a:pt x="6040761" y="2790959"/>
                  <a:pt x="6052950" y="2791653"/>
                </a:cubicBezTo>
                <a:cubicBezTo>
                  <a:pt x="6065140" y="2792348"/>
                  <a:pt x="6077109" y="2792221"/>
                  <a:pt x="6088856" y="2791275"/>
                </a:cubicBezTo>
                <a:lnTo>
                  <a:pt x="6089361" y="2847815"/>
                </a:lnTo>
                <a:cubicBezTo>
                  <a:pt x="6083261" y="2848341"/>
                  <a:pt x="6076909" y="2848804"/>
                  <a:pt x="6070304" y="2849203"/>
                </a:cubicBezTo>
                <a:cubicBezTo>
                  <a:pt x="6063699" y="2849603"/>
                  <a:pt x="6057094" y="2849814"/>
                  <a:pt x="6050490" y="2849835"/>
                </a:cubicBezTo>
                <a:cubicBezTo>
                  <a:pt x="6035850" y="2849961"/>
                  <a:pt x="6022219" y="2848699"/>
                  <a:pt x="6009599" y="2846048"/>
                </a:cubicBezTo>
                <a:cubicBezTo>
                  <a:pt x="5996978" y="2843398"/>
                  <a:pt x="5986882" y="2838602"/>
                  <a:pt x="5979309" y="2831661"/>
                </a:cubicBezTo>
                <a:cubicBezTo>
                  <a:pt x="5967530" y="2819114"/>
                  <a:pt x="5959789" y="2801676"/>
                  <a:pt x="5956087" y="2779348"/>
                </a:cubicBezTo>
                <a:cubicBezTo>
                  <a:pt x="5952386" y="2757020"/>
                  <a:pt x="5950703" y="2733904"/>
                  <a:pt x="5951039" y="2709998"/>
                </a:cubicBezTo>
                <a:cubicBezTo>
                  <a:pt x="5951060" y="2705202"/>
                  <a:pt x="5951144" y="2700533"/>
                  <a:pt x="5951292" y="2695989"/>
                </a:cubicBezTo>
                <a:cubicBezTo>
                  <a:pt x="5951439" y="2691446"/>
                  <a:pt x="5951523" y="2687028"/>
                  <a:pt x="5951544" y="2682737"/>
                </a:cubicBezTo>
                <a:cubicBezTo>
                  <a:pt x="5951544" y="2677405"/>
                  <a:pt x="5951544" y="2671789"/>
                  <a:pt x="5951544" y="2665889"/>
                </a:cubicBezTo>
                <a:cubicBezTo>
                  <a:pt x="5951544" y="2659989"/>
                  <a:pt x="5951544" y="2653994"/>
                  <a:pt x="5951544" y="2647904"/>
                </a:cubicBezTo>
                <a:cubicBezTo>
                  <a:pt x="5950923" y="2625608"/>
                  <a:pt x="5952795" y="2604952"/>
                  <a:pt x="5957160" y="2585937"/>
                </a:cubicBezTo>
                <a:cubicBezTo>
                  <a:pt x="5961525" y="2566922"/>
                  <a:pt x="5972105" y="2554596"/>
                  <a:pt x="5988901" y="2548959"/>
                </a:cubicBezTo>
                <a:cubicBezTo>
                  <a:pt x="5996053" y="2548128"/>
                  <a:pt x="6003709" y="2547265"/>
                  <a:pt x="6011870" y="2546372"/>
                </a:cubicBezTo>
                <a:cubicBezTo>
                  <a:pt x="6020032" y="2545478"/>
                  <a:pt x="6028193" y="2544994"/>
                  <a:pt x="6036354" y="2544920"/>
                </a:cubicBezTo>
                <a:close/>
                <a:moveTo>
                  <a:pt x="2721654" y="2544920"/>
                </a:moveTo>
                <a:cubicBezTo>
                  <a:pt x="2732697" y="2544752"/>
                  <a:pt x="2742920" y="2546098"/>
                  <a:pt x="2752323" y="2548959"/>
                </a:cubicBezTo>
                <a:cubicBezTo>
                  <a:pt x="2761725" y="2551820"/>
                  <a:pt x="2769171" y="2557204"/>
                  <a:pt x="2774661" y="2565113"/>
                </a:cubicBezTo>
                <a:cubicBezTo>
                  <a:pt x="2780088" y="2573580"/>
                  <a:pt x="2783748" y="2583529"/>
                  <a:pt x="2785641" y="2594961"/>
                </a:cubicBezTo>
                <a:cubicBezTo>
                  <a:pt x="2787534" y="2606393"/>
                  <a:pt x="2788418" y="2618488"/>
                  <a:pt x="2788291" y="2631245"/>
                </a:cubicBezTo>
                <a:cubicBezTo>
                  <a:pt x="2788228" y="2641142"/>
                  <a:pt x="2787976" y="2651007"/>
                  <a:pt x="2787534" y="2660841"/>
                </a:cubicBezTo>
                <a:cubicBezTo>
                  <a:pt x="2787092" y="2670674"/>
                  <a:pt x="2786840" y="2680161"/>
                  <a:pt x="2786777" y="2689300"/>
                </a:cubicBezTo>
                <a:lnTo>
                  <a:pt x="2785767" y="2700406"/>
                </a:lnTo>
                <a:cubicBezTo>
                  <a:pt x="2770770" y="2700806"/>
                  <a:pt x="2754825" y="2701016"/>
                  <a:pt x="2737935" y="2701037"/>
                </a:cubicBezTo>
                <a:cubicBezTo>
                  <a:pt x="2721044" y="2701058"/>
                  <a:pt x="2705353" y="2701521"/>
                  <a:pt x="2690860" y="2702425"/>
                </a:cubicBezTo>
                <a:cubicBezTo>
                  <a:pt x="2691362" y="2710123"/>
                  <a:pt x="2691592" y="2719241"/>
                  <a:pt x="2691552" y="2729780"/>
                </a:cubicBezTo>
                <a:cubicBezTo>
                  <a:pt x="2691511" y="2740319"/>
                  <a:pt x="2692228" y="2750521"/>
                  <a:pt x="2693702" y="2760387"/>
                </a:cubicBezTo>
                <a:cubicBezTo>
                  <a:pt x="2695176" y="2770253"/>
                  <a:pt x="2698436" y="2778025"/>
                  <a:pt x="2703481" y="2783703"/>
                </a:cubicBezTo>
                <a:cubicBezTo>
                  <a:pt x="2714471" y="2788309"/>
                  <a:pt x="2726061" y="2790959"/>
                  <a:pt x="2738250" y="2791653"/>
                </a:cubicBezTo>
                <a:cubicBezTo>
                  <a:pt x="2750440" y="2792348"/>
                  <a:pt x="2762408" y="2792221"/>
                  <a:pt x="2774156" y="2791275"/>
                </a:cubicBezTo>
                <a:lnTo>
                  <a:pt x="2774661" y="2847815"/>
                </a:lnTo>
                <a:cubicBezTo>
                  <a:pt x="2768561" y="2848341"/>
                  <a:pt x="2762208" y="2848804"/>
                  <a:pt x="2755604" y="2849203"/>
                </a:cubicBezTo>
                <a:cubicBezTo>
                  <a:pt x="2748999" y="2849603"/>
                  <a:pt x="2742394" y="2849814"/>
                  <a:pt x="2735789" y="2849835"/>
                </a:cubicBezTo>
                <a:cubicBezTo>
                  <a:pt x="2721150" y="2849961"/>
                  <a:pt x="2707519" y="2848699"/>
                  <a:pt x="2694899" y="2846048"/>
                </a:cubicBezTo>
                <a:cubicBezTo>
                  <a:pt x="2682278" y="2843398"/>
                  <a:pt x="2672182" y="2838602"/>
                  <a:pt x="2664609" y="2831661"/>
                </a:cubicBezTo>
                <a:cubicBezTo>
                  <a:pt x="2652830" y="2819114"/>
                  <a:pt x="2645089" y="2801676"/>
                  <a:pt x="2641387" y="2779348"/>
                </a:cubicBezTo>
                <a:cubicBezTo>
                  <a:pt x="2637685" y="2757020"/>
                  <a:pt x="2636002" y="2733904"/>
                  <a:pt x="2636339" y="2709998"/>
                </a:cubicBezTo>
                <a:cubicBezTo>
                  <a:pt x="2636360" y="2705202"/>
                  <a:pt x="2636444" y="2700533"/>
                  <a:pt x="2636591" y="2695989"/>
                </a:cubicBezTo>
                <a:cubicBezTo>
                  <a:pt x="2636738" y="2691446"/>
                  <a:pt x="2636823" y="2687028"/>
                  <a:pt x="2636844" y="2682737"/>
                </a:cubicBezTo>
                <a:cubicBezTo>
                  <a:pt x="2636844" y="2677405"/>
                  <a:pt x="2636844" y="2671789"/>
                  <a:pt x="2636844" y="2665889"/>
                </a:cubicBezTo>
                <a:cubicBezTo>
                  <a:pt x="2636844" y="2659989"/>
                  <a:pt x="2636844" y="2653994"/>
                  <a:pt x="2636844" y="2647904"/>
                </a:cubicBezTo>
                <a:cubicBezTo>
                  <a:pt x="2636223" y="2625608"/>
                  <a:pt x="2638095" y="2604952"/>
                  <a:pt x="2642460" y="2585937"/>
                </a:cubicBezTo>
                <a:cubicBezTo>
                  <a:pt x="2646824" y="2566922"/>
                  <a:pt x="2657405" y="2554596"/>
                  <a:pt x="2674201" y="2548959"/>
                </a:cubicBezTo>
                <a:cubicBezTo>
                  <a:pt x="2681353" y="2548128"/>
                  <a:pt x="2689009" y="2547265"/>
                  <a:pt x="2697171" y="2546372"/>
                </a:cubicBezTo>
                <a:cubicBezTo>
                  <a:pt x="2705332" y="2545478"/>
                  <a:pt x="2713493" y="2544994"/>
                  <a:pt x="2721654" y="2544920"/>
                </a:cubicBezTo>
                <a:close/>
                <a:moveTo>
                  <a:pt x="2226354" y="2544920"/>
                </a:moveTo>
                <a:cubicBezTo>
                  <a:pt x="2237397" y="2544752"/>
                  <a:pt x="2247620" y="2546098"/>
                  <a:pt x="2257023" y="2548959"/>
                </a:cubicBezTo>
                <a:cubicBezTo>
                  <a:pt x="2266425" y="2551820"/>
                  <a:pt x="2273871" y="2557204"/>
                  <a:pt x="2279361" y="2565113"/>
                </a:cubicBezTo>
                <a:cubicBezTo>
                  <a:pt x="2284788" y="2573580"/>
                  <a:pt x="2288448" y="2583529"/>
                  <a:pt x="2290341" y="2594961"/>
                </a:cubicBezTo>
                <a:cubicBezTo>
                  <a:pt x="2292234" y="2606393"/>
                  <a:pt x="2293118" y="2618488"/>
                  <a:pt x="2292991" y="2631245"/>
                </a:cubicBezTo>
                <a:cubicBezTo>
                  <a:pt x="2292928" y="2641142"/>
                  <a:pt x="2292676" y="2651007"/>
                  <a:pt x="2292234" y="2660841"/>
                </a:cubicBezTo>
                <a:cubicBezTo>
                  <a:pt x="2291793" y="2670674"/>
                  <a:pt x="2291540" y="2680161"/>
                  <a:pt x="2291477" y="2689300"/>
                </a:cubicBezTo>
                <a:lnTo>
                  <a:pt x="2290467" y="2700406"/>
                </a:lnTo>
                <a:cubicBezTo>
                  <a:pt x="2275470" y="2700806"/>
                  <a:pt x="2259526" y="2701016"/>
                  <a:pt x="2242635" y="2701037"/>
                </a:cubicBezTo>
                <a:cubicBezTo>
                  <a:pt x="2225745" y="2701058"/>
                  <a:pt x="2210053" y="2701521"/>
                  <a:pt x="2195560" y="2702425"/>
                </a:cubicBezTo>
                <a:cubicBezTo>
                  <a:pt x="2196062" y="2710123"/>
                  <a:pt x="2196292" y="2719241"/>
                  <a:pt x="2196252" y="2729780"/>
                </a:cubicBezTo>
                <a:cubicBezTo>
                  <a:pt x="2196211" y="2740319"/>
                  <a:pt x="2196928" y="2750521"/>
                  <a:pt x="2198402" y="2760387"/>
                </a:cubicBezTo>
                <a:cubicBezTo>
                  <a:pt x="2199876" y="2770253"/>
                  <a:pt x="2203136" y="2778025"/>
                  <a:pt x="2208181" y="2783703"/>
                </a:cubicBezTo>
                <a:cubicBezTo>
                  <a:pt x="2219171" y="2788309"/>
                  <a:pt x="2230761" y="2790959"/>
                  <a:pt x="2242951" y="2791653"/>
                </a:cubicBezTo>
                <a:cubicBezTo>
                  <a:pt x="2255140" y="2792348"/>
                  <a:pt x="2267109" y="2792221"/>
                  <a:pt x="2278856" y="2791275"/>
                </a:cubicBezTo>
                <a:lnTo>
                  <a:pt x="2279361" y="2847815"/>
                </a:lnTo>
                <a:cubicBezTo>
                  <a:pt x="2273261" y="2848341"/>
                  <a:pt x="2266909" y="2848804"/>
                  <a:pt x="2260304" y="2849203"/>
                </a:cubicBezTo>
                <a:cubicBezTo>
                  <a:pt x="2253699" y="2849603"/>
                  <a:pt x="2247094" y="2849814"/>
                  <a:pt x="2240490" y="2849835"/>
                </a:cubicBezTo>
                <a:cubicBezTo>
                  <a:pt x="2225850" y="2849961"/>
                  <a:pt x="2212220" y="2848699"/>
                  <a:pt x="2199599" y="2846048"/>
                </a:cubicBezTo>
                <a:cubicBezTo>
                  <a:pt x="2186978" y="2843398"/>
                  <a:pt x="2176881" y="2838602"/>
                  <a:pt x="2169309" y="2831661"/>
                </a:cubicBezTo>
                <a:cubicBezTo>
                  <a:pt x="2157530" y="2819114"/>
                  <a:pt x="2149789" y="2801676"/>
                  <a:pt x="2146087" y="2779348"/>
                </a:cubicBezTo>
                <a:cubicBezTo>
                  <a:pt x="2142385" y="2757020"/>
                  <a:pt x="2140702" y="2733904"/>
                  <a:pt x="2141039" y="2709998"/>
                </a:cubicBezTo>
                <a:cubicBezTo>
                  <a:pt x="2141060" y="2705202"/>
                  <a:pt x="2141145" y="2700533"/>
                  <a:pt x="2141292" y="2695989"/>
                </a:cubicBezTo>
                <a:cubicBezTo>
                  <a:pt x="2141439" y="2691446"/>
                  <a:pt x="2141523" y="2687028"/>
                  <a:pt x="2141544" y="2682737"/>
                </a:cubicBezTo>
                <a:cubicBezTo>
                  <a:pt x="2141544" y="2677405"/>
                  <a:pt x="2141544" y="2671789"/>
                  <a:pt x="2141544" y="2665889"/>
                </a:cubicBezTo>
                <a:cubicBezTo>
                  <a:pt x="2141544" y="2659989"/>
                  <a:pt x="2141544" y="2653994"/>
                  <a:pt x="2141544" y="2647904"/>
                </a:cubicBezTo>
                <a:cubicBezTo>
                  <a:pt x="2140923" y="2625608"/>
                  <a:pt x="2142795" y="2604952"/>
                  <a:pt x="2147160" y="2585937"/>
                </a:cubicBezTo>
                <a:cubicBezTo>
                  <a:pt x="2151525" y="2566922"/>
                  <a:pt x="2162105" y="2554596"/>
                  <a:pt x="2178901" y="2548959"/>
                </a:cubicBezTo>
                <a:cubicBezTo>
                  <a:pt x="2186053" y="2548128"/>
                  <a:pt x="2193709" y="2547265"/>
                  <a:pt x="2201871" y="2546372"/>
                </a:cubicBezTo>
                <a:cubicBezTo>
                  <a:pt x="2210032" y="2545478"/>
                  <a:pt x="2218193" y="2544994"/>
                  <a:pt x="2226354" y="2544920"/>
                </a:cubicBezTo>
                <a:close/>
                <a:moveTo>
                  <a:pt x="1531029" y="2544920"/>
                </a:moveTo>
                <a:cubicBezTo>
                  <a:pt x="1542072" y="2544752"/>
                  <a:pt x="1552295" y="2546098"/>
                  <a:pt x="1561697" y="2548959"/>
                </a:cubicBezTo>
                <a:cubicBezTo>
                  <a:pt x="1571100" y="2551820"/>
                  <a:pt x="1578546" y="2557204"/>
                  <a:pt x="1584036" y="2565113"/>
                </a:cubicBezTo>
                <a:cubicBezTo>
                  <a:pt x="1589463" y="2573580"/>
                  <a:pt x="1593123" y="2583529"/>
                  <a:pt x="1595016" y="2594961"/>
                </a:cubicBezTo>
                <a:cubicBezTo>
                  <a:pt x="1596909" y="2606393"/>
                  <a:pt x="1597792" y="2618488"/>
                  <a:pt x="1597666" y="2631245"/>
                </a:cubicBezTo>
                <a:cubicBezTo>
                  <a:pt x="1597603" y="2641142"/>
                  <a:pt x="1597351" y="2651007"/>
                  <a:pt x="1596909" y="2660841"/>
                </a:cubicBezTo>
                <a:cubicBezTo>
                  <a:pt x="1596467" y="2670674"/>
                  <a:pt x="1596215" y="2680161"/>
                  <a:pt x="1596152" y="2689300"/>
                </a:cubicBezTo>
                <a:lnTo>
                  <a:pt x="1595142" y="2700406"/>
                </a:lnTo>
                <a:cubicBezTo>
                  <a:pt x="1580145" y="2700806"/>
                  <a:pt x="1564201" y="2701016"/>
                  <a:pt x="1547310" y="2701037"/>
                </a:cubicBezTo>
                <a:cubicBezTo>
                  <a:pt x="1530420" y="2701058"/>
                  <a:pt x="1514728" y="2701521"/>
                  <a:pt x="1500235" y="2702425"/>
                </a:cubicBezTo>
                <a:cubicBezTo>
                  <a:pt x="1500737" y="2710123"/>
                  <a:pt x="1500967" y="2719241"/>
                  <a:pt x="1500927" y="2729780"/>
                </a:cubicBezTo>
                <a:cubicBezTo>
                  <a:pt x="1500886" y="2740319"/>
                  <a:pt x="1501603" y="2750521"/>
                  <a:pt x="1503077" y="2760387"/>
                </a:cubicBezTo>
                <a:cubicBezTo>
                  <a:pt x="1504551" y="2770253"/>
                  <a:pt x="1507811" y="2778025"/>
                  <a:pt x="1512856" y="2783703"/>
                </a:cubicBezTo>
                <a:cubicBezTo>
                  <a:pt x="1523846" y="2788309"/>
                  <a:pt x="1535436" y="2790959"/>
                  <a:pt x="1547626" y="2791653"/>
                </a:cubicBezTo>
                <a:cubicBezTo>
                  <a:pt x="1559815" y="2792348"/>
                  <a:pt x="1571784" y="2792221"/>
                  <a:pt x="1583531" y="2791275"/>
                </a:cubicBezTo>
                <a:lnTo>
                  <a:pt x="1584036" y="2847815"/>
                </a:lnTo>
                <a:cubicBezTo>
                  <a:pt x="1577936" y="2848341"/>
                  <a:pt x="1571584" y="2848804"/>
                  <a:pt x="1564979" y="2849203"/>
                </a:cubicBezTo>
                <a:cubicBezTo>
                  <a:pt x="1558375" y="2849603"/>
                  <a:pt x="1551770" y="2849814"/>
                  <a:pt x="1545165" y="2849835"/>
                </a:cubicBezTo>
                <a:cubicBezTo>
                  <a:pt x="1530525" y="2849961"/>
                  <a:pt x="1516895" y="2848699"/>
                  <a:pt x="1504274" y="2846048"/>
                </a:cubicBezTo>
                <a:cubicBezTo>
                  <a:pt x="1491653" y="2843398"/>
                  <a:pt x="1481557" y="2838602"/>
                  <a:pt x="1473984" y="2831661"/>
                </a:cubicBezTo>
                <a:cubicBezTo>
                  <a:pt x="1462205" y="2819114"/>
                  <a:pt x="1454464" y="2801676"/>
                  <a:pt x="1450762" y="2779348"/>
                </a:cubicBezTo>
                <a:cubicBezTo>
                  <a:pt x="1447060" y="2757020"/>
                  <a:pt x="1445378" y="2733904"/>
                  <a:pt x="1445714" y="2709998"/>
                </a:cubicBezTo>
                <a:cubicBezTo>
                  <a:pt x="1445735" y="2705202"/>
                  <a:pt x="1445819" y="2700533"/>
                  <a:pt x="1445966" y="2695989"/>
                </a:cubicBezTo>
                <a:cubicBezTo>
                  <a:pt x="1446114" y="2691446"/>
                  <a:pt x="1446198" y="2687028"/>
                  <a:pt x="1446219" y="2682737"/>
                </a:cubicBezTo>
                <a:cubicBezTo>
                  <a:pt x="1446219" y="2677405"/>
                  <a:pt x="1446219" y="2671789"/>
                  <a:pt x="1446219" y="2665889"/>
                </a:cubicBezTo>
                <a:cubicBezTo>
                  <a:pt x="1446219" y="2659989"/>
                  <a:pt x="1446219" y="2653994"/>
                  <a:pt x="1446219" y="2647904"/>
                </a:cubicBezTo>
                <a:cubicBezTo>
                  <a:pt x="1445599" y="2625608"/>
                  <a:pt x="1447471" y="2604952"/>
                  <a:pt x="1451835" y="2585937"/>
                </a:cubicBezTo>
                <a:cubicBezTo>
                  <a:pt x="1456200" y="2566922"/>
                  <a:pt x="1466780" y="2554596"/>
                  <a:pt x="1483576" y="2548959"/>
                </a:cubicBezTo>
                <a:cubicBezTo>
                  <a:pt x="1490728" y="2548128"/>
                  <a:pt x="1498384" y="2547265"/>
                  <a:pt x="1506546" y="2546372"/>
                </a:cubicBezTo>
                <a:cubicBezTo>
                  <a:pt x="1514707" y="2545478"/>
                  <a:pt x="1522868" y="2544994"/>
                  <a:pt x="1531029" y="2544920"/>
                </a:cubicBezTo>
                <a:close/>
                <a:moveTo>
                  <a:pt x="1944234" y="2543406"/>
                </a:moveTo>
                <a:lnTo>
                  <a:pt x="1951806" y="2543406"/>
                </a:lnTo>
                <a:cubicBezTo>
                  <a:pt x="1952311" y="2563073"/>
                  <a:pt x="1952690" y="2582677"/>
                  <a:pt x="1952942" y="2602218"/>
                </a:cubicBezTo>
                <a:cubicBezTo>
                  <a:pt x="1953194" y="2621759"/>
                  <a:pt x="1953321" y="2641363"/>
                  <a:pt x="1953321" y="2661030"/>
                </a:cubicBezTo>
                <a:cubicBezTo>
                  <a:pt x="1953289" y="2691246"/>
                  <a:pt x="1953100" y="2721809"/>
                  <a:pt x="1952752" y="2752719"/>
                </a:cubicBezTo>
                <a:cubicBezTo>
                  <a:pt x="1952406" y="2783629"/>
                  <a:pt x="1952090" y="2815328"/>
                  <a:pt x="1951806" y="2847815"/>
                </a:cubicBezTo>
                <a:cubicBezTo>
                  <a:pt x="1943182" y="2848478"/>
                  <a:pt x="1934432" y="2848793"/>
                  <a:pt x="1925555" y="2848762"/>
                </a:cubicBezTo>
                <a:cubicBezTo>
                  <a:pt x="1916678" y="2848730"/>
                  <a:pt x="1907929" y="2848919"/>
                  <a:pt x="1899304" y="2849330"/>
                </a:cubicBezTo>
                <a:lnTo>
                  <a:pt x="1895266" y="2815001"/>
                </a:lnTo>
                <a:cubicBezTo>
                  <a:pt x="1887735" y="2819776"/>
                  <a:pt x="1878943" y="2824109"/>
                  <a:pt x="1868888" y="2828001"/>
                </a:cubicBezTo>
                <a:cubicBezTo>
                  <a:pt x="1858834" y="2831892"/>
                  <a:pt x="1848780" y="2833954"/>
                  <a:pt x="1838725" y="2834185"/>
                </a:cubicBezTo>
                <a:cubicBezTo>
                  <a:pt x="1832625" y="2834217"/>
                  <a:pt x="1826904" y="2833144"/>
                  <a:pt x="1821561" y="2830967"/>
                </a:cubicBezTo>
                <a:cubicBezTo>
                  <a:pt x="1816218" y="2828790"/>
                  <a:pt x="1811507" y="2825319"/>
                  <a:pt x="1807426" y="2820555"/>
                </a:cubicBezTo>
                <a:cubicBezTo>
                  <a:pt x="1803713" y="2817831"/>
                  <a:pt x="1800411" y="2814318"/>
                  <a:pt x="1797519" y="2810016"/>
                </a:cubicBezTo>
                <a:cubicBezTo>
                  <a:pt x="1794627" y="2805715"/>
                  <a:pt x="1791703" y="2800309"/>
                  <a:pt x="1788748" y="2793799"/>
                </a:cubicBezTo>
                <a:cubicBezTo>
                  <a:pt x="1785466" y="2780390"/>
                  <a:pt x="1782816" y="2766570"/>
                  <a:pt x="1780796" y="2752340"/>
                </a:cubicBezTo>
                <a:cubicBezTo>
                  <a:pt x="1778778" y="2738111"/>
                  <a:pt x="1777389" y="2723660"/>
                  <a:pt x="1776632" y="2708988"/>
                </a:cubicBezTo>
                <a:cubicBezTo>
                  <a:pt x="1775275" y="2683421"/>
                  <a:pt x="1774581" y="2657191"/>
                  <a:pt x="1774549" y="2630299"/>
                </a:cubicBezTo>
                <a:cubicBezTo>
                  <a:pt x="1774518" y="2603406"/>
                  <a:pt x="1774202" y="2574779"/>
                  <a:pt x="1773603" y="2544415"/>
                </a:cubicBezTo>
                <a:lnTo>
                  <a:pt x="1834182" y="2545425"/>
                </a:lnTo>
                <a:cubicBezTo>
                  <a:pt x="1835286" y="2581804"/>
                  <a:pt x="1835601" y="2617710"/>
                  <a:pt x="1835128" y="2653142"/>
                </a:cubicBezTo>
                <a:cubicBezTo>
                  <a:pt x="1834655" y="2688575"/>
                  <a:pt x="1837368" y="2723344"/>
                  <a:pt x="1843269" y="2757451"/>
                </a:cubicBezTo>
                <a:cubicBezTo>
                  <a:pt x="1844794" y="2764446"/>
                  <a:pt x="1848685" y="2769515"/>
                  <a:pt x="1854943" y="2772659"/>
                </a:cubicBezTo>
                <a:cubicBezTo>
                  <a:pt x="1861200" y="2775804"/>
                  <a:pt x="1868247" y="2777466"/>
                  <a:pt x="1876082" y="2777644"/>
                </a:cubicBezTo>
                <a:cubicBezTo>
                  <a:pt x="1884023" y="2777634"/>
                  <a:pt x="1889723" y="2775257"/>
                  <a:pt x="1893183" y="2770514"/>
                </a:cubicBezTo>
                <a:cubicBezTo>
                  <a:pt x="1896643" y="2765771"/>
                  <a:pt x="1898684" y="2761753"/>
                  <a:pt x="1899304" y="2758461"/>
                </a:cubicBezTo>
                <a:lnTo>
                  <a:pt x="1893751" y="2546435"/>
                </a:lnTo>
                <a:cubicBezTo>
                  <a:pt x="1902606" y="2545867"/>
                  <a:pt x="1911272" y="2545236"/>
                  <a:pt x="1919749" y="2544542"/>
                </a:cubicBezTo>
                <a:cubicBezTo>
                  <a:pt x="1928226" y="2543847"/>
                  <a:pt x="1936388" y="2543469"/>
                  <a:pt x="1944234" y="2543406"/>
                </a:cubicBezTo>
                <a:close/>
                <a:moveTo>
                  <a:pt x="1210809" y="2543406"/>
                </a:moveTo>
                <a:lnTo>
                  <a:pt x="1218381" y="2543406"/>
                </a:lnTo>
                <a:cubicBezTo>
                  <a:pt x="1218886" y="2563073"/>
                  <a:pt x="1219264" y="2582677"/>
                  <a:pt x="1219517" y="2602218"/>
                </a:cubicBezTo>
                <a:cubicBezTo>
                  <a:pt x="1219769" y="2621759"/>
                  <a:pt x="1219895" y="2641363"/>
                  <a:pt x="1219895" y="2661030"/>
                </a:cubicBezTo>
                <a:cubicBezTo>
                  <a:pt x="1219864" y="2691246"/>
                  <a:pt x="1219674" y="2721809"/>
                  <a:pt x="1219327" y="2752719"/>
                </a:cubicBezTo>
                <a:cubicBezTo>
                  <a:pt x="1218980" y="2783629"/>
                  <a:pt x="1218665" y="2815328"/>
                  <a:pt x="1218381" y="2847815"/>
                </a:cubicBezTo>
                <a:cubicBezTo>
                  <a:pt x="1209757" y="2848478"/>
                  <a:pt x="1201006" y="2848793"/>
                  <a:pt x="1192130" y="2848762"/>
                </a:cubicBezTo>
                <a:cubicBezTo>
                  <a:pt x="1183254" y="2848730"/>
                  <a:pt x="1174503" y="2848919"/>
                  <a:pt x="1165879" y="2849330"/>
                </a:cubicBezTo>
                <a:lnTo>
                  <a:pt x="1161840" y="2815001"/>
                </a:lnTo>
                <a:cubicBezTo>
                  <a:pt x="1154310" y="2819776"/>
                  <a:pt x="1145518" y="2824109"/>
                  <a:pt x="1135463" y="2828001"/>
                </a:cubicBezTo>
                <a:cubicBezTo>
                  <a:pt x="1125409" y="2831892"/>
                  <a:pt x="1115355" y="2833954"/>
                  <a:pt x="1105300" y="2834185"/>
                </a:cubicBezTo>
                <a:cubicBezTo>
                  <a:pt x="1099200" y="2834217"/>
                  <a:pt x="1093479" y="2833144"/>
                  <a:pt x="1088136" y="2830967"/>
                </a:cubicBezTo>
                <a:cubicBezTo>
                  <a:pt x="1082793" y="2828790"/>
                  <a:pt x="1078081" y="2825319"/>
                  <a:pt x="1074001" y="2820555"/>
                </a:cubicBezTo>
                <a:cubicBezTo>
                  <a:pt x="1070288" y="2817831"/>
                  <a:pt x="1066986" y="2814318"/>
                  <a:pt x="1064094" y="2810016"/>
                </a:cubicBezTo>
                <a:cubicBezTo>
                  <a:pt x="1061202" y="2805715"/>
                  <a:pt x="1058278" y="2800309"/>
                  <a:pt x="1055322" y="2793799"/>
                </a:cubicBezTo>
                <a:cubicBezTo>
                  <a:pt x="1052041" y="2780390"/>
                  <a:pt x="1049391" y="2766570"/>
                  <a:pt x="1047371" y="2752340"/>
                </a:cubicBezTo>
                <a:cubicBezTo>
                  <a:pt x="1045352" y="2738111"/>
                  <a:pt x="1043964" y="2723660"/>
                  <a:pt x="1043207" y="2708988"/>
                </a:cubicBezTo>
                <a:cubicBezTo>
                  <a:pt x="1041850" y="2683421"/>
                  <a:pt x="1041156" y="2657191"/>
                  <a:pt x="1041124" y="2630299"/>
                </a:cubicBezTo>
                <a:cubicBezTo>
                  <a:pt x="1041093" y="2603406"/>
                  <a:pt x="1040777" y="2574779"/>
                  <a:pt x="1040178" y="2544415"/>
                </a:cubicBezTo>
                <a:lnTo>
                  <a:pt x="1100757" y="2545425"/>
                </a:lnTo>
                <a:cubicBezTo>
                  <a:pt x="1101861" y="2581804"/>
                  <a:pt x="1102176" y="2617710"/>
                  <a:pt x="1101703" y="2653142"/>
                </a:cubicBezTo>
                <a:cubicBezTo>
                  <a:pt x="1101230" y="2688575"/>
                  <a:pt x="1103943" y="2723344"/>
                  <a:pt x="1109844" y="2757451"/>
                </a:cubicBezTo>
                <a:cubicBezTo>
                  <a:pt x="1111369" y="2764446"/>
                  <a:pt x="1115260" y="2769515"/>
                  <a:pt x="1121518" y="2772659"/>
                </a:cubicBezTo>
                <a:cubicBezTo>
                  <a:pt x="1127775" y="2775804"/>
                  <a:pt x="1134822" y="2777466"/>
                  <a:pt x="1142657" y="2777644"/>
                </a:cubicBezTo>
                <a:cubicBezTo>
                  <a:pt x="1150598" y="2777634"/>
                  <a:pt x="1156298" y="2775257"/>
                  <a:pt x="1159758" y="2770514"/>
                </a:cubicBezTo>
                <a:cubicBezTo>
                  <a:pt x="1163218" y="2765771"/>
                  <a:pt x="1165258" y="2761753"/>
                  <a:pt x="1165879" y="2758461"/>
                </a:cubicBezTo>
                <a:lnTo>
                  <a:pt x="1160326" y="2546435"/>
                </a:lnTo>
                <a:cubicBezTo>
                  <a:pt x="1169182" y="2545867"/>
                  <a:pt x="1177847" y="2545236"/>
                  <a:pt x="1186324" y="2544542"/>
                </a:cubicBezTo>
                <a:cubicBezTo>
                  <a:pt x="1194801" y="2543847"/>
                  <a:pt x="1202963" y="2543469"/>
                  <a:pt x="1210809" y="2543406"/>
                </a:cubicBezTo>
                <a:close/>
                <a:moveTo>
                  <a:pt x="791709" y="2543406"/>
                </a:moveTo>
                <a:lnTo>
                  <a:pt x="799281" y="2543406"/>
                </a:lnTo>
                <a:cubicBezTo>
                  <a:pt x="799786" y="2563073"/>
                  <a:pt x="800164" y="2582677"/>
                  <a:pt x="800417" y="2602218"/>
                </a:cubicBezTo>
                <a:cubicBezTo>
                  <a:pt x="800669" y="2621759"/>
                  <a:pt x="800795" y="2641363"/>
                  <a:pt x="800795" y="2661030"/>
                </a:cubicBezTo>
                <a:cubicBezTo>
                  <a:pt x="800764" y="2691246"/>
                  <a:pt x="800574" y="2721809"/>
                  <a:pt x="800227" y="2752719"/>
                </a:cubicBezTo>
                <a:cubicBezTo>
                  <a:pt x="799880" y="2783629"/>
                  <a:pt x="799565" y="2815328"/>
                  <a:pt x="799281" y="2847815"/>
                </a:cubicBezTo>
                <a:cubicBezTo>
                  <a:pt x="790657" y="2848478"/>
                  <a:pt x="781907" y="2848793"/>
                  <a:pt x="773030" y="2848762"/>
                </a:cubicBezTo>
                <a:cubicBezTo>
                  <a:pt x="764154" y="2848730"/>
                  <a:pt x="755403" y="2848919"/>
                  <a:pt x="746779" y="2849330"/>
                </a:cubicBezTo>
                <a:lnTo>
                  <a:pt x="742740" y="2815001"/>
                </a:lnTo>
                <a:cubicBezTo>
                  <a:pt x="735210" y="2819776"/>
                  <a:pt x="726418" y="2824109"/>
                  <a:pt x="716363" y="2828001"/>
                </a:cubicBezTo>
                <a:cubicBezTo>
                  <a:pt x="706309" y="2831892"/>
                  <a:pt x="696255" y="2833954"/>
                  <a:pt x="686200" y="2834185"/>
                </a:cubicBezTo>
                <a:cubicBezTo>
                  <a:pt x="680100" y="2834217"/>
                  <a:pt x="674379" y="2833144"/>
                  <a:pt x="669036" y="2830967"/>
                </a:cubicBezTo>
                <a:cubicBezTo>
                  <a:pt x="663693" y="2828790"/>
                  <a:pt x="658981" y="2825319"/>
                  <a:pt x="654901" y="2820555"/>
                </a:cubicBezTo>
                <a:cubicBezTo>
                  <a:pt x="651188" y="2817831"/>
                  <a:pt x="647886" y="2814318"/>
                  <a:pt x="644994" y="2810016"/>
                </a:cubicBezTo>
                <a:cubicBezTo>
                  <a:pt x="642101" y="2805715"/>
                  <a:pt x="639178" y="2800309"/>
                  <a:pt x="636222" y="2793799"/>
                </a:cubicBezTo>
                <a:cubicBezTo>
                  <a:pt x="632941" y="2780390"/>
                  <a:pt x="630291" y="2766570"/>
                  <a:pt x="628271" y="2752340"/>
                </a:cubicBezTo>
                <a:cubicBezTo>
                  <a:pt x="626252" y="2738111"/>
                  <a:pt x="624864" y="2723660"/>
                  <a:pt x="624107" y="2708988"/>
                </a:cubicBezTo>
                <a:cubicBezTo>
                  <a:pt x="622750" y="2683421"/>
                  <a:pt x="622056" y="2657191"/>
                  <a:pt x="622024" y="2630299"/>
                </a:cubicBezTo>
                <a:cubicBezTo>
                  <a:pt x="621993" y="2603406"/>
                  <a:pt x="621677" y="2574779"/>
                  <a:pt x="621078" y="2544415"/>
                </a:cubicBezTo>
                <a:lnTo>
                  <a:pt x="681657" y="2545425"/>
                </a:lnTo>
                <a:cubicBezTo>
                  <a:pt x="682761" y="2581804"/>
                  <a:pt x="683077" y="2617710"/>
                  <a:pt x="682603" y="2653142"/>
                </a:cubicBezTo>
                <a:cubicBezTo>
                  <a:pt x="682130" y="2688575"/>
                  <a:pt x="684843" y="2723344"/>
                  <a:pt x="690744" y="2757451"/>
                </a:cubicBezTo>
                <a:cubicBezTo>
                  <a:pt x="692269" y="2764446"/>
                  <a:pt x="696160" y="2769515"/>
                  <a:pt x="702417" y="2772659"/>
                </a:cubicBezTo>
                <a:cubicBezTo>
                  <a:pt x="708675" y="2775804"/>
                  <a:pt x="715722" y="2777466"/>
                  <a:pt x="723557" y="2777644"/>
                </a:cubicBezTo>
                <a:cubicBezTo>
                  <a:pt x="731498" y="2777634"/>
                  <a:pt x="737198" y="2775257"/>
                  <a:pt x="740658" y="2770514"/>
                </a:cubicBezTo>
                <a:cubicBezTo>
                  <a:pt x="744118" y="2765771"/>
                  <a:pt x="746158" y="2761753"/>
                  <a:pt x="746779" y="2758461"/>
                </a:cubicBezTo>
                <a:lnTo>
                  <a:pt x="741226" y="2546435"/>
                </a:lnTo>
                <a:cubicBezTo>
                  <a:pt x="750081" y="2545867"/>
                  <a:pt x="758748" y="2545236"/>
                  <a:pt x="767225" y="2544542"/>
                </a:cubicBezTo>
                <a:cubicBezTo>
                  <a:pt x="775701" y="2543847"/>
                  <a:pt x="783863" y="2543469"/>
                  <a:pt x="791709" y="2543406"/>
                </a:cubicBezTo>
                <a:close/>
                <a:moveTo>
                  <a:pt x="5565458" y="2539367"/>
                </a:moveTo>
                <a:cubicBezTo>
                  <a:pt x="5583821" y="2539325"/>
                  <a:pt x="5601363" y="2540671"/>
                  <a:pt x="5618086" y="2543406"/>
                </a:cubicBezTo>
                <a:cubicBezTo>
                  <a:pt x="5634808" y="2546140"/>
                  <a:pt x="5646545" y="2550515"/>
                  <a:pt x="5653297" y="2556531"/>
                </a:cubicBezTo>
                <a:cubicBezTo>
                  <a:pt x="5656820" y="2560170"/>
                  <a:pt x="5659744" y="2563998"/>
                  <a:pt x="5662068" y="2568016"/>
                </a:cubicBezTo>
                <a:cubicBezTo>
                  <a:pt x="5664393" y="2572033"/>
                  <a:pt x="5666180" y="2575609"/>
                  <a:pt x="5667432" y="2578744"/>
                </a:cubicBezTo>
                <a:cubicBezTo>
                  <a:pt x="5669504" y="2584446"/>
                  <a:pt x="5670945" y="2596988"/>
                  <a:pt x="5671755" y="2616369"/>
                </a:cubicBezTo>
                <a:cubicBezTo>
                  <a:pt x="5672564" y="2635749"/>
                  <a:pt x="5673185" y="2658798"/>
                  <a:pt x="5673617" y="2685514"/>
                </a:cubicBezTo>
                <a:cubicBezTo>
                  <a:pt x="5674047" y="2712230"/>
                  <a:pt x="5674731" y="2739444"/>
                  <a:pt x="5675667" y="2767154"/>
                </a:cubicBezTo>
                <a:cubicBezTo>
                  <a:pt x="5676603" y="2794864"/>
                  <a:pt x="5678233" y="2819900"/>
                  <a:pt x="5680558" y="2842262"/>
                </a:cubicBezTo>
                <a:cubicBezTo>
                  <a:pt x="5673353" y="2842283"/>
                  <a:pt x="5664919" y="2842367"/>
                  <a:pt x="5655253" y="2842515"/>
                </a:cubicBezTo>
                <a:cubicBezTo>
                  <a:pt x="5645588" y="2842662"/>
                  <a:pt x="5637027" y="2842746"/>
                  <a:pt x="5629570" y="2842767"/>
                </a:cubicBezTo>
                <a:cubicBezTo>
                  <a:pt x="5625995" y="2842777"/>
                  <a:pt x="5623176" y="2842756"/>
                  <a:pt x="5621115" y="2842704"/>
                </a:cubicBezTo>
                <a:cubicBezTo>
                  <a:pt x="5619053" y="2842651"/>
                  <a:pt x="5618001" y="2842504"/>
                  <a:pt x="5617960" y="2842262"/>
                </a:cubicBezTo>
                <a:lnTo>
                  <a:pt x="5618969" y="2810963"/>
                </a:lnTo>
                <a:cubicBezTo>
                  <a:pt x="5611270" y="2815275"/>
                  <a:pt x="5602184" y="2819398"/>
                  <a:pt x="5591709" y="2823331"/>
                </a:cubicBezTo>
                <a:cubicBezTo>
                  <a:pt x="5581233" y="2827265"/>
                  <a:pt x="5570128" y="2829368"/>
                  <a:pt x="5558390" y="2829642"/>
                </a:cubicBezTo>
                <a:cubicBezTo>
                  <a:pt x="5549387" y="2829557"/>
                  <a:pt x="5540637" y="2827706"/>
                  <a:pt x="5532139" y="2824088"/>
                </a:cubicBezTo>
                <a:cubicBezTo>
                  <a:pt x="5524872" y="2818535"/>
                  <a:pt x="5519592" y="2810710"/>
                  <a:pt x="5516301" y="2800614"/>
                </a:cubicBezTo>
                <a:cubicBezTo>
                  <a:pt x="5513008" y="2790517"/>
                  <a:pt x="5511389" y="2779664"/>
                  <a:pt x="5511442" y="2768053"/>
                </a:cubicBezTo>
                <a:cubicBezTo>
                  <a:pt x="5511483" y="2757819"/>
                  <a:pt x="5512535" y="2748123"/>
                  <a:pt x="5514597" y="2738962"/>
                </a:cubicBezTo>
                <a:cubicBezTo>
                  <a:pt x="5516658" y="2729802"/>
                  <a:pt x="5519476" y="2721998"/>
                  <a:pt x="5523053" y="2715551"/>
                </a:cubicBezTo>
                <a:cubicBezTo>
                  <a:pt x="5527938" y="2707729"/>
                  <a:pt x="5535891" y="2701665"/>
                  <a:pt x="5546910" y="2697359"/>
                </a:cubicBezTo>
                <a:cubicBezTo>
                  <a:pt x="5557929" y="2693052"/>
                  <a:pt x="5569957" y="2689979"/>
                  <a:pt x="5582995" y="2688141"/>
                </a:cubicBezTo>
                <a:cubicBezTo>
                  <a:pt x="5596034" y="2686302"/>
                  <a:pt x="5608025" y="2685174"/>
                  <a:pt x="5618969" y="2684757"/>
                </a:cubicBezTo>
                <a:cubicBezTo>
                  <a:pt x="5618741" y="2677072"/>
                  <a:pt x="5618579" y="2667481"/>
                  <a:pt x="5618483" y="2655982"/>
                </a:cubicBezTo>
                <a:cubicBezTo>
                  <a:pt x="5618386" y="2644483"/>
                  <a:pt x="5617701" y="2633770"/>
                  <a:pt x="5616426" y="2623841"/>
                </a:cubicBezTo>
                <a:cubicBezTo>
                  <a:pt x="5615152" y="2613913"/>
                  <a:pt x="5612634" y="2607462"/>
                  <a:pt x="5608873" y="2604490"/>
                </a:cubicBezTo>
                <a:cubicBezTo>
                  <a:pt x="5603830" y="2601529"/>
                  <a:pt x="5596638" y="2599485"/>
                  <a:pt x="5587296" y="2598357"/>
                </a:cubicBezTo>
                <a:cubicBezTo>
                  <a:pt x="5577954" y="2597229"/>
                  <a:pt x="5568443" y="2596605"/>
                  <a:pt x="5558764" y="2596487"/>
                </a:cubicBezTo>
                <a:cubicBezTo>
                  <a:pt x="5549085" y="2596369"/>
                  <a:pt x="5541219" y="2596344"/>
                  <a:pt x="5535168" y="2596412"/>
                </a:cubicBezTo>
                <a:cubicBezTo>
                  <a:pt x="5534747" y="2586232"/>
                  <a:pt x="5534579" y="2575799"/>
                  <a:pt x="5534663" y="2565113"/>
                </a:cubicBezTo>
                <a:cubicBezTo>
                  <a:pt x="5534579" y="2557541"/>
                  <a:pt x="5534747" y="2549464"/>
                  <a:pt x="5535168" y="2540882"/>
                </a:cubicBezTo>
                <a:cubicBezTo>
                  <a:pt x="5544255" y="2539872"/>
                  <a:pt x="5554352" y="2539367"/>
                  <a:pt x="5565458" y="2539367"/>
                </a:cubicBezTo>
                <a:close/>
                <a:moveTo>
                  <a:pt x="3301536" y="2537853"/>
                </a:moveTo>
                <a:cubicBezTo>
                  <a:pt x="3301326" y="2544184"/>
                  <a:pt x="3301368" y="2550200"/>
                  <a:pt x="3301663" y="2555900"/>
                </a:cubicBezTo>
                <a:cubicBezTo>
                  <a:pt x="3301957" y="2561600"/>
                  <a:pt x="3302251" y="2566859"/>
                  <a:pt x="3302546" y="2571676"/>
                </a:cubicBezTo>
                <a:cubicBezTo>
                  <a:pt x="3312695" y="2566249"/>
                  <a:pt x="3323444" y="2560948"/>
                  <a:pt x="3334792" y="2555774"/>
                </a:cubicBezTo>
                <a:cubicBezTo>
                  <a:pt x="3346140" y="2550600"/>
                  <a:pt x="3357771" y="2547823"/>
                  <a:pt x="3369688" y="2547444"/>
                </a:cubicBezTo>
                <a:cubicBezTo>
                  <a:pt x="3374252" y="2547423"/>
                  <a:pt x="3378880" y="2547970"/>
                  <a:pt x="3383570" y="2549085"/>
                </a:cubicBezTo>
                <a:cubicBezTo>
                  <a:pt x="3388261" y="2550200"/>
                  <a:pt x="3392889" y="2552009"/>
                  <a:pt x="3397453" y="2554512"/>
                </a:cubicBezTo>
                <a:cubicBezTo>
                  <a:pt x="3408970" y="2566144"/>
                  <a:pt x="3416479" y="2579984"/>
                  <a:pt x="3419981" y="2596034"/>
                </a:cubicBezTo>
                <a:cubicBezTo>
                  <a:pt x="3423483" y="2612083"/>
                  <a:pt x="3425061" y="2628700"/>
                  <a:pt x="3424714" y="2645885"/>
                </a:cubicBezTo>
                <a:cubicBezTo>
                  <a:pt x="3424692" y="2652469"/>
                  <a:pt x="3424608" y="2658990"/>
                  <a:pt x="3424461" y="2665447"/>
                </a:cubicBezTo>
                <a:cubicBezTo>
                  <a:pt x="3424314" y="2671905"/>
                  <a:pt x="3424230" y="2678173"/>
                  <a:pt x="3424209" y="2684252"/>
                </a:cubicBezTo>
                <a:cubicBezTo>
                  <a:pt x="3424272" y="2700932"/>
                  <a:pt x="3424524" y="2718433"/>
                  <a:pt x="3424966" y="2736754"/>
                </a:cubicBezTo>
                <a:cubicBezTo>
                  <a:pt x="3425408" y="2755075"/>
                  <a:pt x="3425660" y="2774090"/>
                  <a:pt x="3425723" y="2793799"/>
                </a:cubicBezTo>
                <a:cubicBezTo>
                  <a:pt x="3425639" y="2809449"/>
                  <a:pt x="3425303" y="2825603"/>
                  <a:pt x="3424714" y="2842262"/>
                </a:cubicBezTo>
                <a:lnTo>
                  <a:pt x="3366659" y="2842767"/>
                </a:lnTo>
                <a:cubicBezTo>
                  <a:pt x="3367405" y="2802192"/>
                  <a:pt x="3367426" y="2763699"/>
                  <a:pt x="3366722" y="2727288"/>
                </a:cubicBezTo>
                <a:cubicBezTo>
                  <a:pt x="3366017" y="2690878"/>
                  <a:pt x="3364650" y="2654657"/>
                  <a:pt x="3362620" y="2618625"/>
                </a:cubicBezTo>
                <a:cubicBezTo>
                  <a:pt x="3360075" y="2614144"/>
                  <a:pt x="3357088" y="2610989"/>
                  <a:pt x="3353660" y="2609159"/>
                </a:cubicBezTo>
                <a:cubicBezTo>
                  <a:pt x="3350231" y="2607329"/>
                  <a:pt x="3346487" y="2606446"/>
                  <a:pt x="3342427" y="2606509"/>
                </a:cubicBezTo>
                <a:cubicBezTo>
                  <a:pt x="3335191" y="2606803"/>
                  <a:pt x="3327829" y="2608738"/>
                  <a:pt x="3320341" y="2612314"/>
                </a:cubicBezTo>
                <a:cubicBezTo>
                  <a:pt x="3312853" y="2615890"/>
                  <a:pt x="3306248" y="2619340"/>
                  <a:pt x="3300527" y="2622663"/>
                </a:cubicBezTo>
                <a:cubicBezTo>
                  <a:pt x="3299896" y="2657191"/>
                  <a:pt x="3299896" y="2693139"/>
                  <a:pt x="3300527" y="2730507"/>
                </a:cubicBezTo>
                <a:cubicBezTo>
                  <a:pt x="3301158" y="2767874"/>
                  <a:pt x="3301663" y="2805463"/>
                  <a:pt x="3302041" y="2843272"/>
                </a:cubicBezTo>
                <a:cubicBezTo>
                  <a:pt x="3294469" y="2843861"/>
                  <a:pt x="3287401" y="2844197"/>
                  <a:pt x="3280838" y="2844281"/>
                </a:cubicBezTo>
                <a:cubicBezTo>
                  <a:pt x="3274391" y="2844239"/>
                  <a:pt x="3268102" y="2844071"/>
                  <a:pt x="3261971" y="2843777"/>
                </a:cubicBezTo>
                <a:cubicBezTo>
                  <a:pt x="3255839" y="2843482"/>
                  <a:pt x="3249171" y="2843314"/>
                  <a:pt x="3241967" y="2843272"/>
                </a:cubicBezTo>
                <a:lnTo>
                  <a:pt x="3243986" y="2539872"/>
                </a:lnTo>
                <a:cubicBezTo>
                  <a:pt x="3254809" y="2539819"/>
                  <a:pt x="3264589" y="2539546"/>
                  <a:pt x="3273329" y="2539052"/>
                </a:cubicBezTo>
                <a:cubicBezTo>
                  <a:pt x="3282069" y="2538557"/>
                  <a:pt x="3291471" y="2538158"/>
                  <a:pt x="3301536" y="2537853"/>
                </a:cubicBezTo>
                <a:close/>
                <a:moveTo>
                  <a:pt x="2077050" y="2536338"/>
                </a:moveTo>
                <a:lnTo>
                  <a:pt x="2093709" y="2592374"/>
                </a:lnTo>
                <a:cubicBezTo>
                  <a:pt x="2080258" y="2596118"/>
                  <a:pt x="2070561" y="2599988"/>
                  <a:pt x="2064619" y="2603985"/>
                </a:cubicBezTo>
                <a:cubicBezTo>
                  <a:pt x="2058677" y="2607981"/>
                  <a:pt x="2055416" y="2615385"/>
                  <a:pt x="2054838" y="2626197"/>
                </a:cubicBezTo>
                <a:cubicBezTo>
                  <a:pt x="2054838" y="2628216"/>
                  <a:pt x="2054838" y="2630236"/>
                  <a:pt x="2054838" y="2632255"/>
                </a:cubicBezTo>
                <a:cubicBezTo>
                  <a:pt x="2055071" y="2645742"/>
                  <a:pt x="2057409" y="2657191"/>
                  <a:pt x="2061849" y="2666602"/>
                </a:cubicBezTo>
                <a:cubicBezTo>
                  <a:pt x="2066290" y="2676013"/>
                  <a:pt x="2071432" y="2685255"/>
                  <a:pt x="2077275" y="2694330"/>
                </a:cubicBezTo>
                <a:cubicBezTo>
                  <a:pt x="2083117" y="2703404"/>
                  <a:pt x="2088259" y="2714180"/>
                  <a:pt x="2092700" y="2726657"/>
                </a:cubicBezTo>
                <a:cubicBezTo>
                  <a:pt x="2095203" y="2734251"/>
                  <a:pt x="2097012" y="2741655"/>
                  <a:pt x="2098127" y="2748869"/>
                </a:cubicBezTo>
                <a:cubicBezTo>
                  <a:pt x="2099241" y="2756084"/>
                  <a:pt x="2099788" y="2762983"/>
                  <a:pt x="2099768" y="2769567"/>
                </a:cubicBezTo>
                <a:cubicBezTo>
                  <a:pt x="2099683" y="2782062"/>
                  <a:pt x="2098085" y="2793042"/>
                  <a:pt x="2094972" y="2802507"/>
                </a:cubicBezTo>
                <a:cubicBezTo>
                  <a:pt x="2091858" y="2811973"/>
                  <a:pt x="2087736" y="2819166"/>
                  <a:pt x="2082603" y="2824088"/>
                </a:cubicBezTo>
                <a:cubicBezTo>
                  <a:pt x="2072868" y="2833122"/>
                  <a:pt x="2061824" y="2839454"/>
                  <a:pt x="2049472" y="2843085"/>
                </a:cubicBezTo>
                <a:cubicBezTo>
                  <a:pt x="2037119" y="2846715"/>
                  <a:pt x="2025327" y="2848971"/>
                  <a:pt x="2014097" y="2849853"/>
                </a:cubicBezTo>
                <a:cubicBezTo>
                  <a:pt x="2002866" y="2850735"/>
                  <a:pt x="1994065" y="2851570"/>
                  <a:pt x="1987696" y="2852358"/>
                </a:cubicBezTo>
                <a:lnTo>
                  <a:pt x="1979619" y="2795313"/>
                </a:lnTo>
                <a:cubicBezTo>
                  <a:pt x="1987500" y="2794111"/>
                  <a:pt x="1995970" y="2793207"/>
                  <a:pt x="2005029" y="2792602"/>
                </a:cubicBezTo>
                <a:cubicBezTo>
                  <a:pt x="2014087" y="2791998"/>
                  <a:pt x="2021884" y="2789823"/>
                  <a:pt x="2028419" y="2786077"/>
                </a:cubicBezTo>
                <a:cubicBezTo>
                  <a:pt x="2034954" y="2782331"/>
                  <a:pt x="2038375" y="2775145"/>
                  <a:pt x="2038684" y="2764519"/>
                </a:cubicBezTo>
                <a:cubicBezTo>
                  <a:pt x="2038705" y="2762763"/>
                  <a:pt x="2038662" y="2760975"/>
                  <a:pt x="2038557" y="2759155"/>
                </a:cubicBezTo>
                <a:cubicBezTo>
                  <a:pt x="2038452" y="2757336"/>
                  <a:pt x="2038158" y="2755422"/>
                  <a:pt x="2037674" y="2753413"/>
                </a:cubicBezTo>
                <a:cubicBezTo>
                  <a:pt x="2035000" y="2741992"/>
                  <a:pt x="2030307" y="2731123"/>
                  <a:pt x="2023595" y="2720805"/>
                </a:cubicBezTo>
                <a:cubicBezTo>
                  <a:pt x="2016882" y="2710487"/>
                  <a:pt x="2010058" y="2698571"/>
                  <a:pt x="2003121" y="2685056"/>
                </a:cubicBezTo>
                <a:cubicBezTo>
                  <a:pt x="1996185" y="2671541"/>
                  <a:pt x="1991043" y="2654277"/>
                  <a:pt x="1987696" y="2633265"/>
                </a:cubicBezTo>
                <a:cubicBezTo>
                  <a:pt x="1987454" y="2632234"/>
                  <a:pt x="1987307" y="2631140"/>
                  <a:pt x="1987254" y="2629983"/>
                </a:cubicBezTo>
                <a:cubicBezTo>
                  <a:pt x="1987202" y="2628826"/>
                  <a:pt x="1987181" y="2627733"/>
                  <a:pt x="1987191" y="2626702"/>
                </a:cubicBezTo>
                <a:cubicBezTo>
                  <a:pt x="1987307" y="2615627"/>
                  <a:pt x="1990231" y="2603827"/>
                  <a:pt x="1995963" y="2591301"/>
                </a:cubicBezTo>
                <a:cubicBezTo>
                  <a:pt x="2001695" y="2578775"/>
                  <a:pt x="2009540" y="2568363"/>
                  <a:pt x="2019500" y="2560065"/>
                </a:cubicBezTo>
                <a:cubicBezTo>
                  <a:pt x="2028335" y="2553271"/>
                  <a:pt x="2037169" y="2548307"/>
                  <a:pt x="2046004" y="2545173"/>
                </a:cubicBezTo>
                <a:cubicBezTo>
                  <a:pt x="2054838" y="2542038"/>
                  <a:pt x="2065187" y="2539094"/>
                  <a:pt x="2077050" y="2536338"/>
                </a:cubicBezTo>
                <a:close/>
                <a:moveTo>
                  <a:pt x="4344676" y="2532804"/>
                </a:moveTo>
                <a:cubicBezTo>
                  <a:pt x="4355930" y="2559771"/>
                  <a:pt x="4365101" y="2586737"/>
                  <a:pt x="4372189" y="2613703"/>
                </a:cubicBezTo>
                <a:cubicBezTo>
                  <a:pt x="4379278" y="2640669"/>
                  <a:pt x="4387944" y="2667887"/>
                  <a:pt x="4398188" y="2695358"/>
                </a:cubicBezTo>
                <a:cubicBezTo>
                  <a:pt x="4407285" y="2671295"/>
                  <a:pt x="4416603" y="2644960"/>
                  <a:pt x="4426142" y="2616353"/>
                </a:cubicBezTo>
                <a:cubicBezTo>
                  <a:pt x="4435682" y="2587746"/>
                  <a:pt x="4445378" y="2560402"/>
                  <a:pt x="4455233" y="2534319"/>
                </a:cubicBezTo>
                <a:cubicBezTo>
                  <a:pt x="4463720" y="2538052"/>
                  <a:pt x="4471734" y="2540303"/>
                  <a:pt x="4479275" y="2541071"/>
                </a:cubicBezTo>
                <a:cubicBezTo>
                  <a:pt x="4486816" y="2541839"/>
                  <a:pt x="4494452" y="2544468"/>
                  <a:pt x="4502182" y="2548959"/>
                </a:cubicBezTo>
                <a:cubicBezTo>
                  <a:pt x="4489433" y="2592009"/>
                  <a:pt x="4476115" y="2636209"/>
                  <a:pt x="4462226" y="2681560"/>
                </a:cubicBezTo>
                <a:cubicBezTo>
                  <a:pt x="4448337" y="2726910"/>
                  <a:pt x="4434644" y="2771558"/>
                  <a:pt x="4421148" y="2815506"/>
                </a:cubicBezTo>
                <a:cubicBezTo>
                  <a:pt x="4407652" y="2859454"/>
                  <a:pt x="4395118" y="2900850"/>
                  <a:pt x="4383548" y="2939693"/>
                </a:cubicBezTo>
                <a:cubicBezTo>
                  <a:pt x="4374587" y="2937032"/>
                  <a:pt x="4366257" y="2934655"/>
                  <a:pt x="4358559" y="2932563"/>
                </a:cubicBezTo>
                <a:cubicBezTo>
                  <a:pt x="4350860" y="2930470"/>
                  <a:pt x="4343036" y="2927967"/>
                  <a:pt x="4335085" y="2925053"/>
                </a:cubicBezTo>
                <a:cubicBezTo>
                  <a:pt x="4336873" y="2906606"/>
                  <a:pt x="4341500" y="2884562"/>
                  <a:pt x="4348967" y="2858921"/>
                </a:cubicBezTo>
                <a:cubicBezTo>
                  <a:pt x="4356434" y="2833281"/>
                  <a:pt x="4362072" y="2808712"/>
                  <a:pt x="4365879" y="2785217"/>
                </a:cubicBezTo>
                <a:cubicBezTo>
                  <a:pt x="4357402" y="2750626"/>
                  <a:pt x="4348105" y="2717455"/>
                  <a:pt x="4337987" y="2685703"/>
                </a:cubicBezTo>
                <a:cubicBezTo>
                  <a:pt x="4327870" y="2653952"/>
                  <a:pt x="4317816" y="2620655"/>
                  <a:pt x="4307824" y="2585811"/>
                </a:cubicBezTo>
                <a:cubicBezTo>
                  <a:pt x="4305468" y="2577124"/>
                  <a:pt x="4303491" y="2570014"/>
                  <a:pt x="4301892" y="2564482"/>
                </a:cubicBezTo>
                <a:cubicBezTo>
                  <a:pt x="4300294" y="2558950"/>
                  <a:pt x="4298064" y="2552598"/>
                  <a:pt x="4295203" y="2545425"/>
                </a:cubicBezTo>
                <a:cubicBezTo>
                  <a:pt x="4303323" y="2544521"/>
                  <a:pt x="4311190" y="2542796"/>
                  <a:pt x="4318804" y="2540251"/>
                </a:cubicBezTo>
                <a:cubicBezTo>
                  <a:pt x="4326419" y="2537705"/>
                  <a:pt x="4335043" y="2535223"/>
                  <a:pt x="4344676" y="2532804"/>
                </a:cubicBezTo>
                <a:close/>
                <a:moveTo>
                  <a:pt x="1281398" y="2518164"/>
                </a:moveTo>
                <a:lnTo>
                  <a:pt x="1337434" y="2518669"/>
                </a:lnTo>
                <a:lnTo>
                  <a:pt x="1337434" y="2562589"/>
                </a:lnTo>
                <a:cubicBezTo>
                  <a:pt x="1350296" y="2559634"/>
                  <a:pt x="1362812" y="2556836"/>
                  <a:pt x="1374980" y="2554196"/>
                </a:cubicBezTo>
                <a:cubicBezTo>
                  <a:pt x="1387149" y="2551556"/>
                  <a:pt x="1400547" y="2548633"/>
                  <a:pt x="1415177" y="2545425"/>
                </a:cubicBezTo>
                <a:cubicBezTo>
                  <a:pt x="1417407" y="2553040"/>
                  <a:pt x="1419257" y="2560275"/>
                  <a:pt x="1420730" y="2567133"/>
                </a:cubicBezTo>
                <a:cubicBezTo>
                  <a:pt x="1422202" y="2573990"/>
                  <a:pt x="1423549" y="2580216"/>
                  <a:pt x="1424768" y="2585811"/>
                </a:cubicBezTo>
                <a:lnTo>
                  <a:pt x="1337939" y="2624178"/>
                </a:lnTo>
                <a:cubicBezTo>
                  <a:pt x="1337697" y="2665195"/>
                  <a:pt x="1337550" y="2703309"/>
                  <a:pt x="1337497" y="2738521"/>
                </a:cubicBezTo>
                <a:cubicBezTo>
                  <a:pt x="1337444" y="2773732"/>
                  <a:pt x="1337423" y="2808313"/>
                  <a:pt x="1337434" y="2842262"/>
                </a:cubicBezTo>
                <a:cubicBezTo>
                  <a:pt x="1331839" y="2842525"/>
                  <a:pt x="1326117" y="2842756"/>
                  <a:pt x="1320270" y="2842956"/>
                </a:cubicBezTo>
                <a:cubicBezTo>
                  <a:pt x="1314423" y="2843156"/>
                  <a:pt x="1308701" y="2843261"/>
                  <a:pt x="1303106" y="2843272"/>
                </a:cubicBezTo>
                <a:cubicBezTo>
                  <a:pt x="1297532" y="2843261"/>
                  <a:pt x="1292273" y="2843156"/>
                  <a:pt x="1287330" y="2842956"/>
                </a:cubicBezTo>
                <a:cubicBezTo>
                  <a:pt x="1282387" y="2842756"/>
                  <a:pt x="1277885" y="2842525"/>
                  <a:pt x="1273826" y="2842262"/>
                </a:cubicBezTo>
                <a:cubicBezTo>
                  <a:pt x="1274141" y="2786353"/>
                  <a:pt x="1275025" y="2731201"/>
                  <a:pt x="1276476" y="2676806"/>
                </a:cubicBezTo>
                <a:cubicBezTo>
                  <a:pt x="1277928" y="2622411"/>
                  <a:pt x="1279568" y="2569530"/>
                  <a:pt x="1281398" y="2518164"/>
                </a:cubicBezTo>
                <a:close/>
                <a:moveTo>
                  <a:pt x="4256218" y="2504029"/>
                </a:moveTo>
                <a:cubicBezTo>
                  <a:pt x="4263958" y="2510108"/>
                  <a:pt x="4270311" y="2516755"/>
                  <a:pt x="4275275" y="2523970"/>
                </a:cubicBezTo>
                <a:cubicBezTo>
                  <a:pt x="4280239" y="2531185"/>
                  <a:pt x="4284320" y="2538841"/>
                  <a:pt x="4287517" y="2546940"/>
                </a:cubicBezTo>
                <a:cubicBezTo>
                  <a:pt x="4278430" y="2553260"/>
                  <a:pt x="4270227" y="2559802"/>
                  <a:pt x="4262907" y="2566565"/>
                </a:cubicBezTo>
                <a:cubicBezTo>
                  <a:pt x="4255587" y="2573327"/>
                  <a:pt x="4247636" y="2580247"/>
                  <a:pt x="4239054" y="2587326"/>
                </a:cubicBezTo>
                <a:cubicBezTo>
                  <a:pt x="4239096" y="2596696"/>
                  <a:pt x="4239264" y="2606477"/>
                  <a:pt x="4239558" y="2616669"/>
                </a:cubicBezTo>
                <a:cubicBezTo>
                  <a:pt x="4239853" y="2626860"/>
                  <a:pt x="4240021" y="2637272"/>
                  <a:pt x="4240063" y="2647904"/>
                </a:cubicBezTo>
                <a:cubicBezTo>
                  <a:pt x="4240210" y="2665542"/>
                  <a:pt x="4239285" y="2682769"/>
                  <a:pt x="4237287" y="2699586"/>
                </a:cubicBezTo>
                <a:cubicBezTo>
                  <a:pt x="4235288" y="2716403"/>
                  <a:pt x="4231334" y="2731484"/>
                  <a:pt x="4225423" y="2744831"/>
                </a:cubicBezTo>
                <a:cubicBezTo>
                  <a:pt x="4221122" y="2752582"/>
                  <a:pt x="4214580" y="2758282"/>
                  <a:pt x="4205798" y="2761932"/>
                </a:cubicBezTo>
                <a:cubicBezTo>
                  <a:pt x="4197016" y="2765581"/>
                  <a:pt x="4189086" y="2767622"/>
                  <a:pt x="4182009" y="2768053"/>
                </a:cubicBezTo>
                <a:cubicBezTo>
                  <a:pt x="4181851" y="2771481"/>
                  <a:pt x="4181788" y="2775730"/>
                  <a:pt x="4181819" y="2780800"/>
                </a:cubicBezTo>
                <a:cubicBezTo>
                  <a:pt x="4181851" y="2785869"/>
                  <a:pt x="4182924" y="2790875"/>
                  <a:pt x="4185037" y="2795818"/>
                </a:cubicBezTo>
                <a:cubicBezTo>
                  <a:pt x="4190799" y="2800664"/>
                  <a:pt x="4198907" y="2803032"/>
                  <a:pt x="4209362" y="2802923"/>
                </a:cubicBezTo>
                <a:cubicBezTo>
                  <a:pt x="4219817" y="2802814"/>
                  <a:pt x="4230356" y="2803462"/>
                  <a:pt x="4240979" y="2804868"/>
                </a:cubicBezTo>
                <a:cubicBezTo>
                  <a:pt x="4251603" y="2806273"/>
                  <a:pt x="4260048" y="2811670"/>
                  <a:pt x="4266314" y="2821060"/>
                </a:cubicBezTo>
                <a:cubicBezTo>
                  <a:pt x="4270900" y="2828600"/>
                  <a:pt x="4274476" y="2837498"/>
                  <a:pt x="4277042" y="2847752"/>
                </a:cubicBezTo>
                <a:cubicBezTo>
                  <a:pt x="4279608" y="2858006"/>
                  <a:pt x="4280912" y="2868292"/>
                  <a:pt x="4280954" y="2878609"/>
                </a:cubicBezTo>
                <a:cubicBezTo>
                  <a:pt x="4280964" y="2887044"/>
                  <a:pt x="4279934" y="2894785"/>
                  <a:pt x="4277862" y="2901831"/>
                </a:cubicBezTo>
                <a:cubicBezTo>
                  <a:pt x="4275790" y="2908878"/>
                  <a:pt x="4272614" y="2914599"/>
                  <a:pt x="4268333" y="2918995"/>
                </a:cubicBezTo>
                <a:cubicBezTo>
                  <a:pt x="4259394" y="2927146"/>
                  <a:pt x="4246984" y="2932678"/>
                  <a:pt x="4231103" y="2935592"/>
                </a:cubicBezTo>
                <a:cubicBezTo>
                  <a:pt x="4215222" y="2938505"/>
                  <a:pt x="4198015" y="2939872"/>
                  <a:pt x="4179484" y="2939693"/>
                </a:cubicBezTo>
                <a:cubicBezTo>
                  <a:pt x="4165686" y="2939599"/>
                  <a:pt x="4152139" y="2939157"/>
                  <a:pt x="4138846" y="2938368"/>
                </a:cubicBezTo>
                <a:cubicBezTo>
                  <a:pt x="4125552" y="2937579"/>
                  <a:pt x="4113520" y="2937011"/>
                  <a:pt x="4102751" y="2936664"/>
                </a:cubicBezTo>
                <a:lnTo>
                  <a:pt x="4102751" y="2886182"/>
                </a:lnTo>
                <a:cubicBezTo>
                  <a:pt x="4118497" y="2886170"/>
                  <a:pt x="4135692" y="2886419"/>
                  <a:pt x="4154337" y="2886930"/>
                </a:cubicBezTo>
                <a:cubicBezTo>
                  <a:pt x="4172981" y="2887441"/>
                  <a:pt x="4189466" y="2887279"/>
                  <a:pt x="4203791" y="2886444"/>
                </a:cubicBezTo>
                <a:cubicBezTo>
                  <a:pt x="4218116" y="2885608"/>
                  <a:pt x="4226673" y="2883165"/>
                  <a:pt x="4229462" y="2879114"/>
                </a:cubicBezTo>
                <a:cubicBezTo>
                  <a:pt x="4232070" y="2874066"/>
                  <a:pt x="4233416" y="2869523"/>
                  <a:pt x="4233501" y="2865484"/>
                </a:cubicBezTo>
                <a:cubicBezTo>
                  <a:pt x="4233553" y="2861351"/>
                  <a:pt x="4231933" y="2857880"/>
                  <a:pt x="4228642" y="2855072"/>
                </a:cubicBezTo>
                <a:cubicBezTo>
                  <a:pt x="4225350" y="2852264"/>
                  <a:pt x="4220070" y="2850686"/>
                  <a:pt x="4212803" y="2850339"/>
                </a:cubicBezTo>
                <a:cubicBezTo>
                  <a:pt x="4203741" y="2848725"/>
                  <a:pt x="4193819" y="2847915"/>
                  <a:pt x="4183037" y="2847909"/>
                </a:cubicBezTo>
                <a:cubicBezTo>
                  <a:pt x="4172255" y="2847902"/>
                  <a:pt x="4162482" y="2847279"/>
                  <a:pt x="4153720" y="2846039"/>
                </a:cubicBezTo>
                <a:cubicBezTo>
                  <a:pt x="4144957" y="2844799"/>
                  <a:pt x="4139073" y="2841520"/>
                  <a:pt x="4136069" y="2836204"/>
                </a:cubicBezTo>
                <a:cubicBezTo>
                  <a:pt x="4132599" y="2829410"/>
                  <a:pt x="4130201" y="2822805"/>
                  <a:pt x="4128876" y="2816390"/>
                </a:cubicBezTo>
                <a:cubicBezTo>
                  <a:pt x="4127551" y="2809974"/>
                  <a:pt x="4126919" y="2803622"/>
                  <a:pt x="4126983" y="2797333"/>
                </a:cubicBezTo>
                <a:cubicBezTo>
                  <a:pt x="4127035" y="2791559"/>
                  <a:pt x="4127435" y="2785690"/>
                  <a:pt x="4128182" y="2779727"/>
                </a:cubicBezTo>
                <a:cubicBezTo>
                  <a:pt x="4128928" y="2773764"/>
                  <a:pt x="4129706" y="2767517"/>
                  <a:pt x="4130516" y="2760985"/>
                </a:cubicBezTo>
                <a:cubicBezTo>
                  <a:pt x="4118495" y="2754496"/>
                  <a:pt x="4109598" y="2745641"/>
                  <a:pt x="4103824" y="2734419"/>
                </a:cubicBezTo>
                <a:cubicBezTo>
                  <a:pt x="4098050" y="2723197"/>
                  <a:pt x="4094832" y="2710682"/>
                  <a:pt x="4094169" y="2696873"/>
                </a:cubicBezTo>
                <a:cubicBezTo>
                  <a:pt x="4093580" y="2684757"/>
                  <a:pt x="4093243" y="2672641"/>
                  <a:pt x="4093159" y="2660525"/>
                </a:cubicBezTo>
                <a:cubicBezTo>
                  <a:pt x="4093170" y="2644455"/>
                  <a:pt x="4093653" y="2629268"/>
                  <a:pt x="4094611" y="2614965"/>
                </a:cubicBezTo>
                <a:cubicBezTo>
                  <a:pt x="4095568" y="2600661"/>
                  <a:pt x="4096935" y="2588251"/>
                  <a:pt x="4098712" y="2577734"/>
                </a:cubicBezTo>
                <a:cubicBezTo>
                  <a:pt x="4100563" y="2567984"/>
                  <a:pt x="4105191" y="2560223"/>
                  <a:pt x="4112595" y="2554449"/>
                </a:cubicBezTo>
                <a:cubicBezTo>
                  <a:pt x="4119999" y="2548675"/>
                  <a:pt x="4128160" y="2544321"/>
                  <a:pt x="4137079" y="2541386"/>
                </a:cubicBezTo>
                <a:cubicBezTo>
                  <a:pt x="4140381" y="2540882"/>
                  <a:pt x="4143747" y="2540503"/>
                  <a:pt x="4147175" y="2540251"/>
                </a:cubicBezTo>
                <a:cubicBezTo>
                  <a:pt x="4150604" y="2539998"/>
                  <a:pt x="4153970" y="2539872"/>
                  <a:pt x="4157272" y="2539872"/>
                </a:cubicBezTo>
                <a:cubicBezTo>
                  <a:pt x="4164876" y="2539893"/>
                  <a:pt x="4172385" y="2540356"/>
                  <a:pt x="4179800" y="2541260"/>
                </a:cubicBezTo>
                <a:cubicBezTo>
                  <a:pt x="4187215" y="2542165"/>
                  <a:pt x="4194345" y="2543385"/>
                  <a:pt x="4201192" y="2544920"/>
                </a:cubicBezTo>
                <a:close/>
                <a:moveTo>
                  <a:pt x="4683842" y="2457081"/>
                </a:moveTo>
                <a:lnTo>
                  <a:pt x="4743412" y="2458090"/>
                </a:lnTo>
                <a:lnTo>
                  <a:pt x="4743412" y="2539367"/>
                </a:lnTo>
                <a:cubicBezTo>
                  <a:pt x="4743730" y="2539701"/>
                  <a:pt x="4747020" y="2539931"/>
                  <a:pt x="4753284" y="2540059"/>
                </a:cubicBezTo>
                <a:cubicBezTo>
                  <a:pt x="4759547" y="2540187"/>
                  <a:pt x="4766877" y="2540230"/>
                  <a:pt x="4775272" y="2540190"/>
                </a:cubicBezTo>
                <a:cubicBezTo>
                  <a:pt x="4783667" y="2540149"/>
                  <a:pt x="4791220" y="2540043"/>
                  <a:pt x="4797933" y="2539872"/>
                </a:cubicBezTo>
                <a:cubicBezTo>
                  <a:pt x="4798817" y="2547686"/>
                  <a:pt x="4799321" y="2557173"/>
                  <a:pt x="4799447" y="2568331"/>
                </a:cubicBezTo>
                <a:cubicBezTo>
                  <a:pt x="4799573" y="2579490"/>
                  <a:pt x="4800078" y="2589355"/>
                  <a:pt x="4800962" y="2597927"/>
                </a:cubicBezTo>
                <a:cubicBezTo>
                  <a:pt x="4792642" y="2597454"/>
                  <a:pt x="4783409" y="2597264"/>
                  <a:pt x="4773259" y="2597359"/>
                </a:cubicBezTo>
                <a:cubicBezTo>
                  <a:pt x="4763110" y="2597454"/>
                  <a:pt x="4753498" y="2597643"/>
                  <a:pt x="4744422" y="2597927"/>
                </a:cubicBezTo>
                <a:lnTo>
                  <a:pt x="4744422" y="2613072"/>
                </a:lnTo>
                <a:lnTo>
                  <a:pt x="4747450" y="2761995"/>
                </a:lnTo>
                <a:cubicBezTo>
                  <a:pt x="4750040" y="2775579"/>
                  <a:pt x="4754228" y="2784647"/>
                  <a:pt x="4760015" y="2789200"/>
                </a:cubicBezTo>
                <a:cubicBezTo>
                  <a:pt x="4765802" y="2793752"/>
                  <a:pt x="4772795" y="2796089"/>
                  <a:pt x="4780993" y="2796211"/>
                </a:cubicBezTo>
                <a:cubicBezTo>
                  <a:pt x="4789192" y="2796333"/>
                  <a:pt x="4798204" y="2796538"/>
                  <a:pt x="4808029" y="2796828"/>
                </a:cubicBezTo>
                <a:lnTo>
                  <a:pt x="4806515" y="2849330"/>
                </a:lnTo>
                <a:cubicBezTo>
                  <a:pt x="4800688" y="2850602"/>
                  <a:pt x="4794799" y="2851591"/>
                  <a:pt x="4788846" y="2852295"/>
                </a:cubicBezTo>
                <a:cubicBezTo>
                  <a:pt x="4782893" y="2853000"/>
                  <a:pt x="4777004" y="2853358"/>
                  <a:pt x="4771177" y="2853368"/>
                </a:cubicBezTo>
                <a:cubicBezTo>
                  <a:pt x="4760018" y="2853400"/>
                  <a:pt x="4749018" y="2852075"/>
                  <a:pt x="4738174" y="2849393"/>
                </a:cubicBezTo>
                <a:cubicBezTo>
                  <a:pt x="4727331" y="2846711"/>
                  <a:pt x="4716961" y="2842483"/>
                  <a:pt x="4707065" y="2836709"/>
                </a:cubicBezTo>
                <a:cubicBezTo>
                  <a:pt x="4702279" y="2832618"/>
                  <a:pt x="4698851" y="2828306"/>
                  <a:pt x="4696779" y="2823773"/>
                </a:cubicBezTo>
                <a:cubicBezTo>
                  <a:pt x="4694707" y="2819240"/>
                  <a:pt x="4692414" y="2814802"/>
                  <a:pt x="4689900" y="2810458"/>
                </a:cubicBezTo>
                <a:cubicBezTo>
                  <a:pt x="4685978" y="2776561"/>
                  <a:pt x="4683853" y="2741749"/>
                  <a:pt x="4683527" y="2706022"/>
                </a:cubicBezTo>
                <a:cubicBezTo>
                  <a:pt x="4683201" y="2670295"/>
                  <a:pt x="4682465" y="2635610"/>
                  <a:pt x="4681318" y="2601965"/>
                </a:cubicBezTo>
                <a:cubicBezTo>
                  <a:pt x="4675607" y="2601987"/>
                  <a:pt x="4670244" y="2601944"/>
                  <a:pt x="4665227" y="2601839"/>
                </a:cubicBezTo>
                <a:cubicBezTo>
                  <a:pt x="4660210" y="2601734"/>
                  <a:pt x="4654973" y="2601439"/>
                  <a:pt x="4649514" y="2600956"/>
                </a:cubicBezTo>
                <a:cubicBezTo>
                  <a:pt x="4649504" y="2590670"/>
                  <a:pt x="4649399" y="2580826"/>
                  <a:pt x="4649199" y="2571424"/>
                </a:cubicBezTo>
                <a:cubicBezTo>
                  <a:pt x="4648999" y="2562021"/>
                  <a:pt x="4648768" y="2552682"/>
                  <a:pt x="4648505" y="2543406"/>
                </a:cubicBezTo>
                <a:lnTo>
                  <a:pt x="4684852" y="2542901"/>
                </a:lnTo>
                <a:close/>
                <a:moveTo>
                  <a:pt x="2483568" y="2457081"/>
                </a:moveTo>
                <a:lnTo>
                  <a:pt x="2543137" y="2458090"/>
                </a:lnTo>
                <a:lnTo>
                  <a:pt x="2543137" y="2539367"/>
                </a:lnTo>
                <a:cubicBezTo>
                  <a:pt x="2543455" y="2539701"/>
                  <a:pt x="2546745" y="2539931"/>
                  <a:pt x="2553009" y="2540059"/>
                </a:cubicBezTo>
                <a:cubicBezTo>
                  <a:pt x="2559273" y="2540187"/>
                  <a:pt x="2566602" y="2540230"/>
                  <a:pt x="2574997" y="2540190"/>
                </a:cubicBezTo>
                <a:cubicBezTo>
                  <a:pt x="2583392" y="2540149"/>
                  <a:pt x="2590946" y="2540043"/>
                  <a:pt x="2597658" y="2539872"/>
                </a:cubicBezTo>
                <a:cubicBezTo>
                  <a:pt x="2598541" y="2547686"/>
                  <a:pt x="2599046" y="2557173"/>
                  <a:pt x="2599172" y="2568331"/>
                </a:cubicBezTo>
                <a:cubicBezTo>
                  <a:pt x="2599299" y="2579490"/>
                  <a:pt x="2599804" y="2589355"/>
                  <a:pt x="2600687" y="2597927"/>
                </a:cubicBezTo>
                <a:cubicBezTo>
                  <a:pt x="2592368" y="2597454"/>
                  <a:pt x="2583134" y="2597264"/>
                  <a:pt x="2572985" y="2597359"/>
                </a:cubicBezTo>
                <a:cubicBezTo>
                  <a:pt x="2562835" y="2597454"/>
                  <a:pt x="2553223" y="2597643"/>
                  <a:pt x="2544147" y="2597927"/>
                </a:cubicBezTo>
                <a:lnTo>
                  <a:pt x="2544147" y="2613072"/>
                </a:lnTo>
                <a:lnTo>
                  <a:pt x="2547175" y="2761995"/>
                </a:lnTo>
                <a:cubicBezTo>
                  <a:pt x="2549765" y="2775579"/>
                  <a:pt x="2553953" y="2784647"/>
                  <a:pt x="2559740" y="2789200"/>
                </a:cubicBezTo>
                <a:cubicBezTo>
                  <a:pt x="2565527" y="2793752"/>
                  <a:pt x="2572520" y="2796089"/>
                  <a:pt x="2580718" y="2796211"/>
                </a:cubicBezTo>
                <a:cubicBezTo>
                  <a:pt x="2588917" y="2796333"/>
                  <a:pt x="2597929" y="2796538"/>
                  <a:pt x="2607754" y="2796828"/>
                </a:cubicBezTo>
                <a:lnTo>
                  <a:pt x="2606240" y="2849330"/>
                </a:lnTo>
                <a:cubicBezTo>
                  <a:pt x="2600413" y="2850602"/>
                  <a:pt x="2594524" y="2851591"/>
                  <a:pt x="2588571" y="2852295"/>
                </a:cubicBezTo>
                <a:cubicBezTo>
                  <a:pt x="2582618" y="2853000"/>
                  <a:pt x="2576729" y="2853358"/>
                  <a:pt x="2570902" y="2853368"/>
                </a:cubicBezTo>
                <a:cubicBezTo>
                  <a:pt x="2559743" y="2853400"/>
                  <a:pt x="2548742" y="2852075"/>
                  <a:pt x="2537899" y="2849393"/>
                </a:cubicBezTo>
                <a:cubicBezTo>
                  <a:pt x="2527056" y="2846711"/>
                  <a:pt x="2516686" y="2842483"/>
                  <a:pt x="2506789" y="2836709"/>
                </a:cubicBezTo>
                <a:cubicBezTo>
                  <a:pt x="2502004" y="2832618"/>
                  <a:pt x="2498576" y="2828306"/>
                  <a:pt x="2496504" y="2823773"/>
                </a:cubicBezTo>
                <a:cubicBezTo>
                  <a:pt x="2494431" y="2819240"/>
                  <a:pt x="2492139" y="2814802"/>
                  <a:pt x="2489626" y="2810458"/>
                </a:cubicBezTo>
                <a:cubicBezTo>
                  <a:pt x="2485703" y="2776561"/>
                  <a:pt x="2483578" y="2741749"/>
                  <a:pt x="2483252" y="2706022"/>
                </a:cubicBezTo>
                <a:cubicBezTo>
                  <a:pt x="2482926" y="2670295"/>
                  <a:pt x="2482190" y="2635610"/>
                  <a:pt x="2481043" y="2601965"/>
                </a:cubicBezTo>
                <a:cubicBezTo>
                  <a:pt x="2475332" y="2601987"/>
                  <a:pt x="2469969" y="2601944"/>
                  <a:pt x="2464952" y="2601839"/>
                </a:cubicBezTo>
                <a:cubicBezTo>
                  <a:pt x="2459935" y="2601734"/>
                  <a:pt x="2454698" y="2601439"/>
                  <a:pt x="2449239" y="2600956"/>
                </a:cubicBezTo>
                <a:cubicBezTo>
                  <a:pt x="2449229" y="2590670"/>
                  <a:pt x="2449124" y="2580826"/>
                  <a:pt x="2448924" y="2571424"/>
                </a:cubicBezTo>
                <a:cubicBezTo>
                  <a:pt x="2448724" y="2562021"/>
                  <a:pt x="2448492" y="2552682"/>
                  <a:pt x="2448230" y="2543406"/>
                </a:cubicBezTo>
                <a:lnTo>
                  <a:pt x="2484577" y="2542901"/>
                </a:lnTo>
                <a:close/>
                <a:moveTo>
                  <a:pt x="873843" y="2457081"/>
                </a:moveTo>
                <a:lnTo>
                  <a:pt x="933412" y="2458090"/>
                </a:lnTo>
                <a:lnTo>
                  <a:pt x="933412" y="2539367"/>
                </a:lnTo>
                <a:cubicBezTo>
                  <a:pt x="933730" y="2539701"/>
                  <a:pt x="937020" y="2539931"/>
                  <a:pt x="943284" y="2540059"/>
                </a:cubicBezTo>
                <a:cubicBezTo>
                  <a:pt x="949548" y="2540187"/>
                  <a:pt x="956877" y="2540230"/>
                  <a:pt x="965272" y="2540190"/>
                </a:cubicBezTo>
                <a:cubicBezTo>
                  <a:pt x="973667" y="2540149"/>
                  <a:pt x="981221" y="2540043"/>
                  <a:pt x="987933" y="2539872"/>
                </a:cubicBezTo>
                <a:cubicBezTo>
                  <a:pt x="988816" y="2547686"/>
                  <a:pt x="989321" y="2557173"/>
                  <a:pt x="989447" y="2568331"/>
                </a:cubicBezTo>
                <a:cubicBezTo>
                  <a:pt x="989574" y="2579490"/>
                  <a:pt x="990079" y="2589355"/>
                  <a:pt x="990962" y="2597927"/>
                </a:cubicBezTo>
                <a:cubicBezTo>
                  <a:pt x="982643" y="2597454"/>
                  <a:pt x="973409" y="2597264"/>
                  <a:pt x="963260" y="2597359"/>
                </a:cubicBezTo>
                <a:cubicBezTo>
                  <a:pt x="953110" y="2597454"/>
                  <a:pt x="943498" y="2597643"/>
                  <a:pt x="934421" y="2597927"/>
                </a:cubicBezTo>
                <a:lnTo>
                  <a:pt x="934421" y="2613072"/>
                </a:lnTo>
                <a:lnTo>
                  <a:pt x="937450" y="2761995"/>
                </a:lnTo>
                <a:cubicBezTo>
                  <a:pt x="940040" y="2775579"/>
                  <a:pt x="944228" y="2784647"/>
                  <a:pt x="950015" y="2789200"/>
                </a:cubicBezTo>
                <a:cubicBezTo>
                  <a:pt x="955802" y="2793752"/>
                  <a:pt x="962795" y="2796089"/>
                  <a:pt x="970993" y="2796211"/>
                </a:cubicBezTo>
                <a:cubicBezTo>
                  <a:pt x="979192" y="2796333"/>
                  <a:pt x="988204" y="2796538"/>
                  <a:pt x="998030" y="2796828"/>
                </a:cubicBezTo>
                <a:lnTo>
                  <a:pt x="996515" y="2849330"/>
                </a:lnTo>
                <a:cubicBezTo>
                  <a:pt x="990688" y="2850602"/>
                  <a:pt x="984799" y="2851591"/>
                  <a:pt x="978846" y="2852295"/>
                </a:cubicBezTo>
                <a:cubicBezTo>
                  <a:pt x="972893" y="2853000"/>
                  <a:pt x="967004" y="2853358"/>
                  <a:pt x="961177" y="2853368"/>
                </a:cubicBezTo>
                <a:cubicBezTo>
                  <a:pt x="950019" y="2853400"/>
                  <a:pt x="939018" y="2852075"/>
                  <a:pt x="928174" y="2849393"/>
                </a:cubicBezTo>
                <a:cubicBezTo>
                  <a:pt x="917331" y="2846711"/>
                  <a:pt x="906961" y="2842483"/>
                  <a:pt x="897064" y="2836709"/>
                </a:cubicBezTo>
                <a:cubicBezTo>
                  <a:pt x="892279" y="2832618"/>
                  <a:pt x="888850" y="2828306"/>
                  <a:pt x="886779" y="2823773"/>
                </a:cubicBezTo>
                <a:cubicBezTo>
                  <a:pt x="884707" y="2819240"/>
                  <a:pt x="882414" y="2814802"/>
                  <a:pt x="879901" y="2810458"/>
                </a:cubicBezTo>
                <a:cubicBezTo>
                  <a:pt x="875978" y="2776561"/>
                  <a:pt x="873853" y="2741749"/>
                  <a:pt x="873527" y="2706022"/>
                </a:cubicBezTo>
                <a:cubicBezTo>
                  <a:pt x="873201" y="2670295"/>
                  <a:pt x="872465" y="2635610"/>
                  <a:pt x="871319" y="2601965"/>
                </a:cubicBezTo>
                <a:cubicBezTo>
                  <a:pt x="865608" y="2601987"/>
                  <a:pt x="860244" y="2601944"/>
                  <a:pt x="855227" y="2601839"/>
                </a:cubicBezTo>
                <a:cubicBezTo>
                  <a:pt x="850210" y="2601734"/>
                  <a:pt x="844973" y="2601439"/>
                  <a:pt x="839514" y="2600956"/>
                </a:cubicBezTo>
                <a:cubicBezTo>
                  <a:pt x="839504" y="2590670"/>
                  <a:pt x="839399" y="2580826"/>
                  <a:pt x="839199" y="2571424"/>
                </a:cubicBezTo>
                <a:cubicBezTo>
                  <a:pt x="838999" y="2562021"/>
                  <a:pt x="838768" y="2552682"/>
                  <a:pt x="838505" y="2543406"/>
                </a:cubicBezTo>
                <a:lnTo>
                  <a:pt x="874853" y="2542901"/>
                </a:lnTo>
                <a:close/>
                <a:moveTo>
                  <a:pt x="3067955" y="2439917"/>
                </a:moveTo>
                <a:cubicBezTo>
                  <a:pt x="3068880" y="2451854"/>
                  <a:pt x="3069301" y="2468871"/>
                  <a:pt x="3069217" y="2490967"/>
                </a:cubicBezTo>
                <a:cubicBezTo>
                  <a:pt x="3069133" y="2513063"/>
                  <a:pt x="3069048" y="2538284"/>
                  <a:pt x="3068964" y="2566628"/>
                </a:cubicBezTo>
                <a:cubicBezTo>
                  <a:pt x="3079250" y="2560107"/>
                  <a:pt x="3089094" y="2555353"/>
                  <a:pt x="3098497" y="2552366"/>
                </a:cubicBezTo>
                <a:cubicBezTo>
                  <a:pt x="3107899" y="2549380"/>
                  <a:pt x="3117238" y="2547907"/>
                  <a:pt x="3126514" y="2547949"/>
                </a:cubicBezTo>
                <a:cubicBezTo>
                  <a:pt x="3132288" y="2547960"/>
                  <a:pt x="3138157" y="2548444"/>
                  <a:pt x="3144120" y="2549401"/>
                </a:cubicBezTo>
                <a:cubicBezTo>
                  <a:pt x="3150083" y="2550358"/>
                  <a:pt x="3156331" y="2551725"/>
                  <a:pt x="3162862" y="2553502"/>
                </a:cubicBezTo>
                <a:cubicBezTo>
                  <a:pt x="3175146" y="2564545"/>
                  <a:pt x="3183265" y="2579943"/>
                  <a:pt x="3187220" y="2599694"/>
                </a:cubicBezTo>
                <a:cubicBezTo>
                  <a:pt x="3191174" y="2619445"/>
                  <a:pt x="3192983" y="2640900"/>
                  <a:pt x="3192646" y="2664059"/>
                </a:cubicBezTo>
                <a:cubicBezTo>
                  <a:pt x="3192636" y="2673714"/>
                  <a:pt x="3192531" y="2683432"/>
                  <a:pt x="3192331" y="2693213"/>
                </a:cubicBezTo>
                <a:cubicBezTo>
                  <a:pt x="3192131" y="2702993"/>
                  <a:pt x="3191900" y="2712459"/>
                  <a:pt x="3191637" y="2721609"/>
                </a:cubicBezTo>
                <a:lnTo>
                  <a:pt x="3190122" y="2843272"/>
                </a:lnTo>
                <a:cubicBezTo>
                  <a:pt x="3181319" y="2843230"/>
                  <a:pt x="3172422" y="2843061"/>
                  <a:pt x="3163430" y="2842767"/>
                </a:cubicBezTo>
                <a:cubicBezTo>
                  <a:pt x="3154438" y="2842472"/>
                  <a:pt x="3145162" y="2842304"/>
                  <a:pt x="3135601" y="2842262"/>
                </a:cubicBezTo>
                <a:lnTo>
                  <a:pt x="3137621" y="2640837"/>
                </a:lnTo>
                <a:cubicBezTo>
                  <a:pt x="3137442" y="2629615"/>
                  <a:pt x="3134013" y="2621643"/>
                  <a:pt x="3127335" y="2616921"/>
                </a:cubicBezTo>
                <a:cubicBezTo>
                  <a:pt x="3120656" y="2612199"/>
                  <a:pt x="3113315" y="2609906"/>
                  <a:pt x="3105312" y="2610043"/>
                </a:cubicBezTo>
                <a:cubicBezTo>
                  <a:pt x="3103019" y="2610032"/>
                  <a:pt x="3100789" y="2610179"/>
                  <a:pt x="3098623" y="2610484"/>
                </a:cubicBezTo>
                <a:cubicBezTo>
                  <a:pt x="3096456" y="2610789"/>
                  <a:pt x="3094479" y="2611315"/>
                  <a:pt x="3092691" y="2612062"/>
                </a:cubicBezTo>
                <a:cubicBezTo>
                  <a:pt x="3083283" y="2616353"/>
                  <a:pt x="3076633" y="2623645"/>
                  <a:pt x="3072741" y="2633938"/>
                </a:cubicBezTo>
                <a:cubicBezTo>
                  <a:pt x="3068849" y="2644230"/>
                  <a:pt x="3066612" y="2656010"/>
                  <a:pt x="3066029" y="2669275"/>
                </a:cubicBezTo>
                <a:cubicBezTo>
                  <a:pt x="3065446" y="2682541"/>
                  <a:pt x="3065415" y="2695779"/>
                  <a:pt x="3065936" y="2708988"/>
                </a:cubicBezTo>
                <a:cubicBezTo>
                  <a:pt x="3066472" y="2732641"/>
                  <a:pt x="3066787" y="2755506"/>
                  <a:pt x="3066882" y="2777581"/>
                </a:cubicBezTo>
                <a:cubicBezTo>
                  <a:pt x="3066977" y="2799657"/>
                  <a:pt x="3066661" y="2821385"/>
                  <a:pt x="3065936" y="2842767"/>
                </a:cubicBezTo>
                <a:lnTo>
                  <a:pt x="3007376" y="2842767"/>
                </a:lnTo>
                <a:cubicBezTo>
                  <a:pt x="3006871" y="2810427"/>
                  <a:pt x="3006492" y="2778560"/>
                  <a:pt x="3006240" y="2747166"/>
                </a:cubicBezTo>
                <a:cubicBezTo>
                  <a:pt x="3005987" y="2715772"/>
                  <a:pt x="3005861" y="2685041"/>
                  <a:pt x="3005861" y="2654972"/>
                </a:cubicBezTo>
                <a:cubicBezTo>
                  <a:pt x="3005872" y="2618099"/>
                  <a:pt x="3006103" y="2582424"/>
                  <a:pt x="3006555" y="2547949"/>
                </a:cubicBezTo>
                <a:cubicBezTo>
                  <a:pt x="3007008" y="2513474"/>
                  <a:pt x="3007618" y="2480324"/>
                  <a:pt x="3008385" y="2448499"/>
                </a:cubicBezTo>
                <a:cubicBezTo>
                  <a:pt x="3018250" y="2447037"/>
                  <a:pt x="3028557" y="2445291"/>
                  <a:pt x="3039306" y="2443261"/>
                </a:cubicBezTo>
                <a:cubicBezTo>
                  <a:pt x="3050055" y="2441231"/>
                  <a:pt x="3059604" y="2440116"/>
                  <a:pt x="3067955" y="2439917"/>
                </a:cubicBezTo>
                <a:close/>
                <a:moveTo>
                  <a:pt x="575396" y="2439917"/>
                </a:moveTo>
                <a:cubicBezTo>
                  <a:pt x="575817" y="2442525"/>
                  <a:pt x="575985" y="2445386"/>
                  <a:pt x="575900" y="2448499"/>
                </a:cubicBezTo>
                <a:cubicBezTo>
                  <a:pt x="575838" y="2453789"/>
                  <a:pt x="575585" y="2458858"/>
                  <a:pt x="575143" y="2463707"/>
                </a:cubicBezTo>
                <a:cubicBezTo>
                  <a:pt x="574702" y="2468555"/>
                  <a:pt x="574449" y="2476274"/>
                  <a:pt x="574386" y="2486865"/>
                </a:cubicBezTo>
                <a:cubicBezTo>
                  <a:pt x="567228" y="2487691"/>
                  <a:pt x="559612" y="2488844"/>
                  <a:pt x="551538" y="2490324"/>
                </a:cubicBezTo>
                <a:cubicBezTo>
                  <a:pt x="543464" y="2491805"/>
                  <a:pt x="536484" y="2494715"/>
                  <a:pt x="530597" y="2499056"/>
                </a:cubicBezTo>
                <a:cubicBezTo>
                  <a:pt x="524711" y="2503397"/>
                  <a:pt x="521470" y="2510271"/>
                  <a:pt x="520874" y="2519679"/>
                </a:cubicBezTo>
                <a:cubicBezTo>
                  <a:pt x="520328" y="2529144"/>
                  <a:pt x="519907" y="2535707"/>
                  <a:pt x="519612" y="2539367"/>
                </a:cubicBezTo>
                <a:cubicBezTo>
                  <a:pt x="519318" y="2543027"/>
                  <a:pt x="519402" y="2546056"/>
                  <a:pt x="519865" y="2548454"/>
                </a:cubicBezTo>
                <a:lnTo>
                  <a:pt x="571357" y="2549464"/>
                </a:lnTo>
                <a:cubicBezTo>
                  <a:pt x="571683" y="2557478"/>
                  <a:pt x="572167" y="2565555"/>
                  <a:pt x="572809" y="2573695"/>
                </a:cubicBezTo>
                <a:cubicBezTo>
                  <a:pt x="573450" y="2581835"/>
                  <a:pt x="573808" y="2590417"/>
                  <a:pt x="573881" y="2599441"/>
                </a:cubicBezTo>
                <a:cubicBezTo>
                  <a:pt x="567970" y="2600404"/>
                  <a:pt x="560834" y="2601003"/>
                  <a:pt x="552473" y="2601236"/>
                </a:cubicBezTo>
                <a:cubicBezTo>
                  <a:pt x="544112" y="2601470"/>
                  <a:pt x="536677" y="2601619"/>
                  <a:pt x="530167" y="2601685"/>
                </a:cubicBezTo>
                <a:cubicBezTo>
                  <a:pt x="523658" y="2601751"/>
                  <a:pt x="520223" y="2602012"/>
                  <a:pt x="519865" y="2602470"/>
                </a:cubicBezTo>
                <a:lnTo>
                  <a:pt x="523904" y="2842262"/>
                </a:lnTo>
                <a:lnTo>
                  <a:pt x="467363" y="2842262"/>
                </a:lnTo>
                <a:lnTo>
                  <a:pt x="464335" y="2601461"/>
                </a:lnTo>
                <a:cubicBezTo>
                  <a:pt x="457624" y="2601492"/>
                  <a:pt x="452871" y="2601555"/>
                  <a:pt x="450073" y="2601650"/>
                </a:cubicBezTo>
                <a:cubicBezTo>
                  <a:pt x="447275" y="2601744"/>
                  <a:pt x="444288" y="2601681"/>
                  <a:pt x="441112" y="2601461"/>
                </a:cubicBezTo>
                <a:cubicBezTo>
                  <a:pt x="440366" y="2601881"/>
                  <a:pt x="439840" y="2600156"/>
                  <a:pt x="439535" y="2596286"/>
                </a:cubicBezTo>
                <a:cubicBezTo>
                  <a:pt x="439230" y="2592416"/>
                  <a:pt x="439083" y="2586905"/>
                  <a:pt x="439093" y="2579753"/>
                </a:cubicBezTo>
                <a:cubicBezTo>
                  <a:pt x="439009" y="2570666"/>
                  <a:pt x="439177" y="2560065"/>
                  <a:pt x="439598" y="2547949"/>
                </a:cubicBezTo>
                <a:cubicBezTo>
                  <a:pt x="439619" y="2547960"/>
                  <a:pt x="442101" y="2547939"/>
                  <a:pt x="447044" y="2547886"/>
                </a:cubicBezTo>
                <a:cubicBezTo>
                  <a:pt x="451988" y="2547833"/>
                  <a:pt x="457750" y="2547686"/>
                  <a:pt x="464335" y="2547444"/>
                </a:cubicBezTo>
                <a:cubicBezTo>
                  <a:pt x="465063" y="2538569"/>
                  <a:pt x="465624" y="2527488"/>
                  <a:pt x="466017" y="2514201"/>
                </a:cubicBezTo>
                <a:cubicBezTo>
                  <a:pt x="466410" y="2500913"/>
                  <a:pt x="469327" y="2488187"/>
                  <a:pt x="474767" y="2476021"/>
                </a:cubicBezTo>
                <a:cubicBezTo>
                  <a:pt x="480208" y="2463855"/>
                  <a:pt x="490865" y="2455018"/>
                  <a:pt x="506739" y="2449508"/>
                </a:cubicBezTo>
                <a:cubicBezTo>
                  <a:pt x="516857" y="2446458"/>
                  <a:pt x="528047" y="2444103"/>
                  <a:pt x="540310" y="2442441"/>
                </a:cubicBezTo>
                <a:cubicBezTo>
                  <a:pt x="552574" y="2440779"/>
                  <a:pt x="564269" y="2439938"/>
                  <a:pt x="575396" y="2439917"/>
                </a:cubicBezTo>
                <a:close/>
                <a:moveTo>
                  <a:pt x="3789397" y="2436888"/>
                </a:moveTo>
                <a:cubicBezTo>
                  <a:pt x="3788619" y="2489042"/>
                  <a:pt x="3787652" y="2543122"/>
                  <a:pt x="3786494" y="2599126"/>
                </a:cubicBezTo>
                <a:cubicBezTo>
                  <a:pt x="3785338" y="2655130"/>
                  <a:pt x="3785632" y="2713627"/>
                  <a:pt x="3787378" y="2774616"/>
                </a:cubicBezTo>
                <a:cubicBezTo>
                  <a:pt x="3788240" y="2785290"/>
                  <a:pt x="3793331" y="2791201"/>
                  <a:pt x="3802649" y="2792348"/>
                </a:cubicBezTo>
                <a:cubicBezTo>
                  <a:pt x="3811967" y="2793494"/>
                  <a:pt x="3821853" y="2793978"/>
                  <a:pt x="3832307" y="2793799"/>
                </a:cubicBezTo>
                <a:cubicBezTo>
                  <a:pt x="3832833" y="2800856"/>
                  <a:pt x="3833296" y="2807566"/>
                  <a:pt x="3833696" y="2813929"/>
                </a:cubicBezTo>
                <a:cubicBezTo>
                  <a:pt x="3834095" y="2820292"/>
                  <a:pt x="3834306" y="2826371"/>
                  <a:pt x="3834327" y="2832166"/>
                </a:cubicBezTo>
                <a:cubicBezTo>
                  <a:pt x="3834348" y="2835205"/>
                  <a:pt x="3834306" y="2838213"/>
                  <a:pt x="3834201" y="2841189"/>
                </a:cubicBezTo>
                <a:cubicBezTo>
                  <a:pt x="3834095" y="2844166"/>
                  <a:pt x="3833801" y="2847047"/>
                  <a:pt x="3833317" y="2849835"/>
                </a:cubicBezTo>
                <a:cubicBezTo>
                  <a:pt x="3829783" y="2849835"/>
                  <a:pt x="3826250" y="2849835"/>
                  <a:pt x="3822716" y="2849835"/>
                </a:cubicBezTo>
                <a:cubicBezTo>
                  <a:pt x="3810198" y="2850081"/>
                  <a:pt x="3797035" y="2849364"/>
                  <a:pt x="3783227" y="2847684"/>
                </a:cubicBezTo>
                <a:cubicBezTo>
                  <a:pt x="3769419" y="2846005"/>
                  <a:pt x="3757378" y="2841885"/>
                  <a:pt x="3747104" y="2835326"/>
                </a:cubicBezTo>
                <a:cubicBezTo>
                  <a:pt x="3736830" y="2828766"/>
                  <a:pt x="3730735" y="2818289"/>
                  <a:pt x="3728818" y="2803895"/>
                </a:cubicBezTo>
                <a:cubicBezTo>
                  <a:pt x="3726599" y="2782241"/>
                  <a:pt x="3725106" y="2760933"/>
                  <a:pt x="3724338" y="2739972"/>
                </a:cubicBezTo>
                <a:cubicBezTo>
                  <a:pt x="3723570" y="2719011"/>
                  <a:pt x="3723213" y="2698082"/>
                  <a:pt x="3723265" y="2677184"/>
                </a:cubicBezTo>
                <a:cubicBezTo>
                  <a:pt x="3723276" y="2660809"/>
                  <a:pt x="3723381" y="2644213"/>
                  <a:pt x="3723581" y="2627396"/>
                </a:cubicBezTo>
                <a:cubicBezTo>
                  <a:pt x="3723781" y="2610579"/>
                  <a:pt x="3724012" y="2593352"/>
                  <a:pt x="3724275" y="2575715"/>
                </a:cubicBezTo>
                <a:lnTo>
                  <a:pt x="3725789" y="2439917"/>
                </a:lnTo>
                <a:cubicBezTo>
                  <a:pt x="3736548" y="2439096"/>
                  <a:pt x="3747465" y="2438718"/>
                  <a:pt x="3758540" y="2438781"/>
                </a:cubicBezTo>
                <a:cubicBezTo>
                  <a:pt x="3769614" y="2438844"/>
                  <a:pt x="3779900" y="2438213"/>
                  <a:pt x="3789397" y="2436888"/>
                </a:cubicBezTo>
                <a:close/>
                <a:moveTo>
                  <a:pt x="5779989" y="2433859"/>
                </a:moveTo>
                <a:cubicBezTo>
                  <a:pt x="5782271" y="2462529"/>
                  <a:pt x="5784901" y="2496814"/>
                  <a:pt x="5787877" y="2536717"/>
                </a:cubicBezTo>
                <a:cubicBezTo>
                  <a:pt x="5790853" y="2576619"/>
                  <a:pt x="5792599" y="2618225"/>
                  <a:pt x="5793115" y="2661535"/>
                </a:cubicBezTo>
                <a:cubicBezTo>
                  <a:pt x="5802444" y="2642720"/>
                  <a:pt x="5812560" y="2623431"/>
                  <a:pt x="5823467" y="2603669"/>
                </a:cubicBezTo>
                <a:cubicBezTo>
                  <a:pt x="5834374" y="2583907"/>
                  <a:pt x="5846132" y="2564493"/>
                  <a:pt x="5858742" y="2545425"/>
                </a:cubicBezTo>
                <a:cubicBezTo>
                  <a:pt x="5865757" y="2548969"/>
                  <a:pt x="5872677" y="2553239"/>
                  <a:pt x="5879503" y="2558235"/>
                </a:cubicBezTo>
                <a:cubicBezTo>
                  <a:pt x="5886328" y="2563230"/>
                  <a:pt x="5893375" y="2568889"/>
                  <a:pt x="5900642" y="2575210"/>
                </a:cubicBezTo>
                <a:cubicBezTo>
                  <a:pt x="5893207" y="2588808"/>
                  <a:pt x="5885866" y="2603638"/>
                  <a:pt x="5878619" y="2619697"/>
                </a:cubicBezTo>
                <a:cubicBezTo>
                  <a:pt x="5871373" y="2635757"/>
                  <a:pt x="5863401" y="2651722"/>
                  <a:pt x="5854703" y="2667593"/>
                </a:cubicBezTo>
                <a:cubicBezTo>
                  <a:pt x="5864390" y="2691677"/>
                  <a:pt x="5875937" y="2716582"/>
                  <a:pt x="5889347" y="2742307"/>
                </a:cubicBezTo>
                <a:cubicBezTo>
                  <a:pt x="5902756" y="2768032"/>
                  <a:pt x="5915945" y="2795461"/>
                  <a:pt x="5928913" y="2824593"/>
                </a:cubicBezTo>
                <a:cubicBezTo>
                  <a:pt x="5922087" y="2828463"/>
                  <a:pt x="5914662" y="2832839"/>
                  <a:pt x="5906637" y="2837719"/>
                </a:cubicBezTo>
                <a:cubicBezTo>
                  <a:pt x="5898613" y="2842599"/>
                  <a:pt x="5890051" y="2847479"/>
                  <a:pt x="5880954" y="2852358"/>
                </a:cubicBezTo>
                <a:cubicBezTo>
                  <a:pt x="5868049" y="2830409"/>
                  <a:pt x="5856375" y="2807671"/>
                  <a:pt x="5845932" y="2784144"/>
                </a:cubicBezTo>
                <a:cubicBezTo>
                  <a:pt x="5835488" y="2760617"/>
                  <a:pt x="5826465" y="2737753"/>
                  <a:pt x="5818861" y="2715551"/>
                </a:cubicBezTo>
                <a:cubicBezTo>
                  <a:pt x="5813423" y="2722250"/>
                  <a:pt x="5809027" y="2728413"/>
                  <a:pt x="5805672" y="2734040"/>
                </a:cubicBezTo>
                <a:cubicBezTo>
                  <a:pt x="5802317" y="2739667"/>
                  <a:pt x="5797794" y="2745451"/>
                  <a:pt x="5792105" y="2751394"/>
                </a:cubicBezTo>
                <a:cubicBezTo>
                  <a:pt x="5791600" y="2765098"/>
                  <a:pt x="5791474" y="2780095"/>
                  <a:pt x="5791726" y="2796386"/>
                </a:cubicBezTo>
                <a:cubicBezTo>
                  <a:pt x="5791979" y="2812677"/>
                  <a:pt x="5792610" y="2828306"/>
                  <a:pt x="5793619" y="2843272"/>
                </a:cubicBezTo>
                <a:lnTo>
                  <a:pt x="5736069" y="2843272"/>
                </a:lnTo>
                <a:lnTo>
                  <a:pt x="5726478" y="2445975"/>
                </a:lnTo>
                <a:cubicBezTo>
                  <a:pt x="5735585" y="2444397"/>
                  <a:pt x="5744630" y="2442504"/>
                  <a:pt x="5753612" y="2440295"/>
                </a:cubicBezTo>
                <a:cubicBezTo>
                  <a:pt x="5762594" y="2438087"/>
                  <a:pt x="5771386" y="2435941"/>
                  <a:pt x="5779989" y="2433859"/>
                </a:cubicBezTo>
                <a:close/>
                <a:moveTo>
                  <a:pt x="3250711" y="2115543"/>
                </a:moveTo>
                <a:cubicBezTo>
                  <a:pt x="3241666" y="2115574"/>
                  <a:pt x="3235019" y="2116016"/>
                  <a:pt x="3230771" y="2116868"/>
                </a:cubicBezTo>
                <a:cubicBezTo>
                  <a:pt x="3226521" y="2117720"/>
                  <a:pt x="3222904" y="2118793"/>
                  <a:pt x="3219917" y="2120086"/>
                </a:cubicBezTo>
                <a:cubicBezTo>
                  <a:pt x="3215562" y="2121769"/>
                  <a:pt x="3210893" y="2124714"/>
                  <a:pt x="3205908" y="2128921"/>
                </a:cubicBezTo>
                <a:cubicBezTo>
                  <a:pt x="3200923" y="2133127"/>
                  <a:pt x="3197515" y="2139101"/>
                  <a:pt x="3195685" y="2146842"/>
                </a:cubicBezTo>
                <a:cubicBezTo>
                  <a:pt x="3195138" y="2158327"/>
                  <a:pt x="3196610" y="2166530"/>
                  <a:pt x="3200102" y="2171452"/>
                </a:cubicBezTo>
                <a:cubicBezTo>
                  <a:pt x="3203594" y="2176374"/>
                  <a:pt x="3210872" y="2178772"/>
                  <a:pt x="3221936" y="2178646"/>
                </a:cubicBezTo>
                <a:cubicBezTo>
                  <a:pt x="3230989" y="2177624"/>
                  <a:pt x="3238237" y="2175685"/>
                  <a:pt x="3243681" y="2172831"/>
                </a:cubicBezTo>
                <a:cubicBezTo>
                  <a:pt x="3249125" y="2169977"/>
                  <a:pt x="3252970" y="2164261"/>
                  <a:pt x="3255217" y="2155686"/>
                </a:cubicBezTo>
                <a:cubicBezTo>
                  <a:pt x="3257464" y="2147110"/>
                  <a:pt x="3258318" y="2133729"/>
                  <a:pt x="3257778" y="2115543"/>
                </a:cubicBezTo>
                <a:close/>
                <a:moveTo>
                  <a:pt x="5065814" y="1983279"/>
                </a:moveTo>
                <a:cubicBezTo>
                  <a:pt x="5058736" y="1983289"/>
                  <a:pt x="5052573" y="1985287"/>
                  <a:pt x="5047325" y="1989273"/>
                </a:cubicBezTo>
                <a:cubicBezTo>
                  <a:pt x="5042077" y="1993259"/>
                  <a:pt x="5039321" y="1999170"/>
                  <a:pt x="5039058" y="2007005"/>
                </a:cubicBezTo>
                <a:cubicBezTo>
                  <a:pt x="5039040" y="2021549"/>
                  <a:pt x="5039045" y="2038337"/>
                  <a:pt x="5039074" y="2057370"/>
                </a:cubicBezTo>
                <a:cubicBezTo>
                  <a:pt x="5039103" y="2076402"/>
                  <a:pt x="5039266" y="2095225"/>
                  <a:pt x="5039563" y="2113839"/>
                </a:cubicBezTo>
                <a:cubicBezTo>
                  <a:pt x="5039861" y="2132453"/>
                  <a:pt x="5040402" y="2148405"/>
                  <a:pt x="5041188" y="2161695"/>
                </a:cubicBezTo>
                <a:cubicBezTo>
                  <a:pt x="5041974" y="2174985"/>
                  <a:pt x="5043115" y="2183159"/>
                  <a:pt x="5044611" y="2186218"/>
                </a:cubicBezTo>
                <a:cubicBezTo>
                  <a:pt x="5046494" y="2189268"/>
                  <a:pt x="5049544" y="2191624"/>
                  <a:pt x="5053761" y="2193286"/>
                </a:cubicBezTo>
                <a:cubicBezTo>
                  <a:pt x="5057979" y="2194947"/>
                  <a:pt x="5062669" y="2195789"/>
                  <a:pt x="5067833" y="2195810"/>
                </a:cubicBezTo>
                <a:cubicBezTo>
                  <a:pt x="5073597" y="2195852"/>
                  <a:pt x="5078855" y="2194632"/>
                  <a:pt x="5083609" y="2192150"/>
                </a:cubicBezTo>
                <a:cubicBezTo>
                  <a:pt x="5088363" y="2189668"/>
                  <a:pt x="5091349" y="2185671"/>
                  <a:pt x="5092570" y="2180160"/>
                </a:cubicBezTo>
                <a:cubicBezTo>
                  <a:pt x="5093337" y="2175911"/>
                  <a:pt x="5093947" y="2168255"/>
                  <a:pt x="5094400" y="2157191"/>
                </a:cubicBezTo>
                <a:cubicBezTo>
                  <a:pt x="5094852" y="2146127"/>
                  <a:pt x="5095083" y="2132917"/>
                  <a:pt x="5095094" y="2117562"/>
                </a:cubicBezTo>
                <a:cubicBezTo>
                  <a:pt x="5095094" y="2099809"/>
                  <a:pt x="5094841" y="2081046"/>
                  <a:pt x="5094337" y="2061274"/>
                </a:cubicBezTo>
                <a:cubicBezTo>
                  <a:pt x="5093832" y="2041502"/>
                  <a:pt x="5093075" y="2022739"/>
                  <a:pt x="5092065" y="2004986"/>
                </a:cubicBezTo>
                <a:cubicBezTo>
                  <a:pt x="5091539" y="1997677"/>
                  <a:pt x="5088678" y="1992229"/>
                  <a:pt x="5083483" y="1988642"/>
                </a:cubicBezTo>
                <a:cubicBezTo>
                  <a:pt x="5078287" y="1985056"/>
                  <a:pt x="5072398" y="1983268"/>
                  <a:pt x="5065814" y="1983279"/>
                </a:cubicBezTo>
                <a:close/>
                <a:moveTo>
                  <a:pt x="836715" y="1983279"/>
                </a:moveTo>
                <a:cubicBezTo>
                  <a:pt x="829636" y="1983289"/>
                  <a:pt x="823473" y="1985287"/>
                  <a:pt x="818225" y="1989273"/>
                </a:cubicBezTo>
                <a:cubicBezTo>
                  <a:pt x="812977" y="1993259"/>
                  <a:pt x="810221" y="1999170"/>
                  <a:pt x="809958" y="2007005"/>
                </a:cubicBezTo>
                <a:cubicBezTo>
                  <a:pt x="809940" y="2021549"/>
                  <a:pt x="809945" y="2038337"/>
                  <a:pt x="809975" y="2057370"/>
                </a:cubicBezTo>
                <a:cubicBezTo>
                  <a:pt x="810003" y="2076402"/>
                  <a:pt x="810166" y="2095225"/>
                  <a:pt x="810463" y="2113839"/>
                </a:cubicBezTo>
                <a:cubicBezTo>
                  <a:pt x="810761" y="2132453"/>
                  <a:pt x="811303" y="2148405"/>
                  <a:pt x="812088" y="2161695"/>
                </a:cubicBezTo>
                <a:cubicBezTo>
                  <a:pt x="812875" y="2174985"/>
                  <a:pt x="814015" y="2183159"/>
                  <a:pt x="815512" y="2186218"/>
                </a:cubicBezTo>
                <a:cubicBezTo>
                  <a:pt x="817394" y="2189268"/>
                  <a:pt x="820444" y="2191624"/>
                  <a:pt x="824662" y="2193286"/>
                </a:cubicBezTo>
                <a:cubicBezTo>
                  <a:pt x="828879" y="2194947"/>
                  <a:pt x="833569" y="2195789"/>
                  <a:pt x="838733" y="2195810"/>
                </a:cubicBezTo>
                <a:cubicBezTo>
                  <a:pt x="844497" y="2195852"/>
                  <a:pt x="849756" y="2194632"/>
                  <a:pt x="854509" y="2192150"/>
                </a:cubicBezTo>
                <a:cubicBezTo>
                  <a:pt x="859263" y="2189668"/>
                  <a:pt x="862250" y="2185671"/>
                  <a:pt x="863470" y="2180160"/>
                </a:cubicBezTo>
                <a:cubicBezTo>
                  <a:pt x="864238" y="2175911"/>
                  <a:pt x="864848" y="2168255"/>
                  <a:pt x="865300" y="2157191"/>
                </a:cubicBezTo>
                <a:cubicBezTo>
                  <a:pt x="865752" y="2146127"/>
                  <a:pt x="865983" y="2132917"/>
                  <a:pt x="865994" y="2117562"/>
                </a:cubicBezTo>
                <a:cubicBezTo>
                  <a:pt x="865994" y="2099809"/>
                  <a:pt x="865741" y="2081046"/>
                  <a:pt x="865237" y="2061274"/>
                </a:cubicBezTo>
                <a:cubicBezTo>
                  <a:pt x="864732" y="2041502"/>
                  <a:pt x="863975" y="2022739"/>
                  <a:pt x="862965" y="2004986"/>
                </a:cubicBezTo>
                <a:cubicBezTo>
                  <a:pt x="862439" y="1997677"/>
                  <a:pt x="859579" y="1992229"/>
                  <a:pt x="854383" y="1988642"/>
                </a:cubicBezTo>
                <a:cubicBezTo>
                  <a:pt x="849188" y="1985056"/>
                  <a:pt x="843298" y="1983268"/>
                  <a:pt x="836715" y="1983279"/>
                </a:cubicBezTo>
                <a:close/>
                <a:moveTo>
                  <a:pt x="5993711" y="1976716"/>
                </a:moveTo>
                <a:cubicBezTo>
                  <a:pt x="5983537" y="1977062"/>
                  <a:pt x="5976681" y="1980577"/>
                  <a:pt x="5973144" y="1987261"/>
                </a:cubicBezTo>
                <a:cubicBezTo>
                  <a:pt x="5969607" y="1993945"/>
                  <a:pt x="5967837" y="2001723"/>
                  <a:pt x="5967834" y="2010595"/>
                </a:cubicBezTo>
                <a:cubicBezTo>
                  <a:pt x="5967831" y="2019467"/>
                  <a:pt x="5968043" y="2027357"/>
                  <a:pt x="5968470" y="2034266"/>
                </a:cubicBezTo>
                <a:cubicBezTo>
                  <a:pt x="5975611" y="2035160"/>
                  <a:pt x="5983541" y="2035518"/>
                  <a:pt x="5992260" y="2035339"/>
                </a:cubicBezTo>
                <a:cubicBezTo>
                  <a:pt x="6000978" y="2035160"/>
                  <a:pt x="6010044" y="2035139"/>
                  <a:pt x="6019457" y="2035276"/>
                </a:cubicBezTo>
                <a:lnTo>
                  <a:pt x="6019962" y="1998423"/>
                </a:lnTo>
                <a:cubicBezTo>
                  <a:pt x="6019720" y="1991556"/>
                  <a:pt x="6017049" y="1986234"/>
                  <a:pt x="6011948" y="1982458"/>
                </a:cubicBezTo>
                <a:cubicBezTo>
                  <a:pt x="6006847" y="1978683"/>
                  <a:pt x="6000768" y="1976769"/>
                  <a:pt x="5993711" y="1976716"/>
                </a:cubicBezTo>
                <a:close/>
                <a:moveTo>
                  <a:pt x="4574486" y="1976716"/>
                </a:moveTo>
                <a:cubicBezTo>
                  <a:pt x="4564312" y="1977062"/>
                  <a:pt x="4557456" y="1980577"/>
                  <a:pt x="4553919" y="1987261"/>
                </a:cubicBezTo>
                <a:cubicBezTo>
                  <a:pt x="4550382" y="1993945"/>
                  <a:pt x="4548612" y="2001723"/>
                  <a:pt x="4548609" y="2010595"/>
                </a:cubicBezTo>
                <a:cubicBezTo>
                  <a:pt x="4548606" y="2019467"/>
                  <a:pt x="4548818" y="2027357"/>
                  <a:pt x="4549245" y="2034266"/>
                </a:cubicBezTo>
                <a:cubicBezTo>
                  <a:pt x="4556386" y="2035160"/>
                  <a:pt x="4564316" y="2035518"/>
                  <a:pt x="4573035" y="2035339"/>
                </a:cubicBezTo>
                <a:cubicBezTo>
                  <a:pt x="4581754" y="2035160"/>
                  <a:pt x="4590819" y="2035139"/>
                  <a:pt x="4600232" y="2035276"/>
                </a:cubicBezTo>
                <a:lnTo>
                  <a:pt x="4600737" y="1998423"/>
                </a:lnTo>
                <a:cubicBezTo>
                  <a:pt x="4600495" y="1991556"/>
                  <a:pt x="4597824" y="1986234"/>
                  <a:pt x="4592723" y="1982458"/>
                </a:cubicBezTo>
                <a:cubicBezTo>
                  <a:pt x="4587622" y="1978683"/>
                  <a:pt x="4581543" y="1976769"/>
                  <a:pt x="4574486" y="1976716"/>
                </a:cubicBezTo>
                <a:close/>
                <a:moveTo>
                  <a:pt x="1967093" y="1973182"/>
                </a:moveTo>
                <a:cubicBezTo>
                  <a:pt x="1961562" y="1973203"/>
                  <a:pt x="1956597" y="1974802"/>
                  <a:pt x="1952201" y="1977978"/>
                </a:cubicBezTo>
                <a:cubicBezTo>
                  <a:pt x="1947805" y="1981154"/>
                  <a:pt x="1945365" y="1985782"/>
                  <a:pt x="1944881" y="1991861"/>
                </a:cubicBezTo>
                <a:lnTo>
                  <a:pt x="1943872" y="2062031"/>
                </a:lnTo>
                <a:cubicBezTo>
                  <a:pt x="1943619" y="2077470"/>
                  <a:pt x="1944124" y="2087230"/>
                  <a:pt x="1945386" y="2091311"/>
                </a:cubicBezTo>
                <a:cubicBezTo>
                  <a:pt x="1946648" y="2095392"/>
                  <a:pt x="1948668" y="2098084"/>
                  <a:pt x="1951444" y="2099388"/>
                </a:cubicBezTo>
                <a:cubicBezTo>
                  <a:pt x="1952738" y="2100177"/>
                  <a:pt x="1954441" y="2100871"/>
                  <a:pt x="1956555" y="2101471"/>
                </a:cubicBezTo>
                <a:cubicBezTo>
                  <a:pt x="1958669" y="2102070"/>
                  <a:pt x="1961004" y="2102386"/>
                  <a:pt x="1963560" y="2102417"/>
                </a:cubicBezTo>
                <a:cubicBezTo>
                  <a:pt x="1967745" y="2102459"/>
                  <a:pt x="1971616" y="2101618"/>
                  <a:pt x="1975171" y="2099893"/>
                </a:cubicBezTo>
                <a:cubicBezTo>
                  <a:pt x="1978725" y="2098168"/>
                  <a:pt x="1981081" y="2095308"/>
                  <a:pt x="1982239" y="2091311"/>
                </a:cubicBezTo>
                <a:cubicBezTo>
                  <a:pt x="1984374" y="2074820"/>
                  <a:pt x="1985530" y="2059086"/>
                  <a:pt x="1985709" y="2044110"/>
                </a:cubicBezTo>
                <a:cubicBezTo>
                  <a:pt x="1985888" y="2029134"/>
                  <a:pt x="1985909" y="2012390"/>
                  <a:pt x="1985772" y="1993880"/>
                </a:cubicBezTo>
                <a:cubicBezTo>
                  <a:pt x="1986319" y="1986612"/>
                  <a:pt x="1984720" y="1981333"/>
                  <a:pt x="1980976" y="1978041"/>
                </a:cubicBezTo>
                <a:cubicBezTo>
                  <a:pt x="1977232" y="1974749"/>
                  <a:pt x="1972604" y="1973130"/>
                  <a:pt x="1967093" y="1973182"/>
                </a:cubicBezTo>
                <a:close/>
                <a:moveTo>
                  <a:pt x="4433564" y="1937844"/>
                </a:moveTo>
                <a:cubicBezTo>
                  <a:pt x="4439159" y="1982942"/>
                  <a:pt x="4442734" y="2030690"/>
                  <a:pt x="4444291" y="2081088"/>
                </a:cubicBezTo>
                <a:cubicBezTo>
                  <a:pt x="4445848" y="2131487"/>
                  <a:pt x="4446647" y="2182011"/>
                  <a:pt x="4446689" y="2232662"/>
                </a:cubicBezTo>
                <a:cubicBezTo>
                  <a:pt x="4441914" y="2232904"/>
                  <a:pt x="4437076" y="2233051"/>
                  <a:pt x="4432176" y="2233104"/>
                </a:cubicBezTo>
                <a:cubicBezTo>
                  <a:pt x="4427274" y="2233156"/>
                  <a:pt x="4422184" y="2233178"/>
                  <a:pt x="4416904" y="2233167"/>
                </a:cubicBezTo>
                <a:cubicBezTo>
                  <a:pt x="4411583" y="2233156"/>
                  <a:pt x="4406198" y="2233178"/>
                  <a:pt x="4400750" y="2233230"/>
                </a:cubicBezTo>
                <a:cubicBezTo>
                  <a:pt x="4395302" y="2233283"/>
                  <a:pt x="4389917" y="2233430"/>
                  <a:pt x="4384596" y="2233672"/>
                </a:cubicBezTo>
                <a:cubicBezTo>
                  <a:pt x="4382597" y="2190383"/>
                  <a:pt x="4381167" y="2146463"/>
                  <a:pt x="4380305" y="2101912"/>
                </a:cubicBezTo>
                <a:cubicBezTo>
                  <a:pt x="4379442" y="2057362"/>
                  <a:pt x="4379021" y="2014451"/>
                  <a:pt x="4379043" y="1973182"/>
                </a:cubicBezTo>
                <a:cubicBezTo>
                  <a:pt x="4379043" y="1967598"/>
                  <a:pt x="4379043" y="1961981"/>
                  <a:pt x="4379043" y="1956334"/>
                </a:cubicBezTo>
                <a:cubicBezTo>
                  <a:pt x="4379043" y="1950686"/>
                  <a:pt x="4379043" y="1945196"/>
                  <a:pt x="4379043" y="1939864"/>
                </a:cubicBezTo>
                <a:cubicBezTo>
                  <a:pt x="4388445" y="1939559"/>
                  <a:pt x="4397784" y="1939159"/>
                  <a:pt x="4407060" y="1938665"/>
                </a:cubicBezTo>
                <a:cubicBezTo>
                  <a:pt x="4416337" y="1938170"/>
                  <a:pt x="4425171" y="1937897"/>
                  <a:pt x="4433564" y="1937844"/>
                </a:cubicBezTo>
                <a:close/>
                <a:moveTo>
                  <a:pt x="4119239" y="1937844"/>
                </a:moveTo>
                <a:cubicBezTo>
                  <a:pt x="4124834" y="1982942"/>
                  <a:pt x="4128409" y="2030690"/>
                  <a:pt x="4129966" y="2081088"/>
                </a:cubicBezTo>
                <a:cubicBezTo>
                  <a:pt x="4131523" y="2131487"/>
                  <a:pt x="4132322" y="2182011"/>
                  <a:pt x="4132364" y="2232662"/>
                </a:cubicBezTo>
                <a:cubicBezTo>
                  <a:pt x="4127589" y="2232904"/>
                  <a:pt x="4122751" y="2233051"/>
                  <a:pt x="4117850" y="2233104"/>
                </a:cubicBezTo>
                <a:cubicBezTo>
                  <a:pt x="4112949" y="2233156"/>
                  <a:pt x="4107859" y="2233178"/>
                  <a:pt x="4102579" y="2233167"/>
                </a:cubicBezTo>
                <a:cubicBezTo>
                  <a:pt x="4097258" y="2233156"/>
                  <a:pt x="4091873" y="2233178"/>
                  <a:pt x="4086425" y="2233230"/>
                </a:cubicBezTo>
                <a:cubicBezTo>
                  <a:pt x="4080977" y="2233283"/>
                  <a:pt x="4075592" y="2233430"/>
                  <a:pt x="4070271" y="2233672"/>
                </a:cubicBezTo>
                <a:cubicBezTo>
                  <a:pt x="4068272" y="2190383"/>
                  <a:pt x="4066842" y="2146463"/>
                  <a:pt x="4065980" y="2101912"/>
                </a:cubicBezTo>
                <a:cubicBezTo>
                  <a:pt x="4065117" y="2057362"/>
                  <a:pt x="4064696" y="2014451"/>
                  <a:pt x="4064717" y="1973182"/>
                </a:cubicBezTo>
                <a:cubicBezTo>
                  <a:pt x="4064717" y="1967598"/>
                  <a:pt x="4064717" y="1961981"/>
                  <a:pt x="4064717" y="1956334"/>
                </a:cubicBezTo>
                <a:cubicBezTo>
                  <a:pt x="4064717" y="1950686"/>
                  <a:pt x="4064717" y="1945196"/>
                  <a:pt x="4064717" y="1939864"/>
                </a:cubicBezTo>
                <a:cubicBezTo>
                  <a:pt x="4074120" y="1939559"/>
                  <a:pt x="4083459" y="1939159"/>
                  <a:pt x="4092735" y="1938665"/>
                </a:cubicBezTo>
                <a:cubicBezTo>
                  <a:pt x="4102011" y="1938170"/>
                  <a:pt x="4110846" y="1937897"/>
                  <a:pt x="4119239" y="1937844"/>
                </a:cubicBezTo>
                <a:close/>
                <a:moveTo>
                  <a:pt x="1842764" y="1937844"/>
                </a:moveTo>
                <a:cubicBezTo>
                  <a:pt x="1848359" y="1982942"/>
                  <a:pt x="1851935" y="2030690"/>
                  <a:pt x="1853491" y="2081088"/>
                </a:cubicBezTo>
                <a:cubicBezTo>
                  <a:pt x="1855048" y="2131487"/>
                  <a:pt x="1855847" y="2182011"/>
                  <a:pt x="1855890" y="2232662"/>
                </a:cubicBezTo>
                <a:cubicBezTo>
                  <a:pt x="1851114" y="2232904"/>
                  <a:pt x="1846276" y="2233051"/>
                  <a:pt x="1841375" y="2233104"/>
                </a:cubicBezTo>
                <a:cubicBezTo>
                  <a:pt x="1836474" y="2233156"/>
                  <a:pt x="1831384" y="2233178"/>
                  <a:pt x="1826105" y="2233167"/>
                </a:cubicBezTo>
                <a:cubicBezTo>
                  <a:pt x="1820783" y="2233156"/>
                  <a:pt x="1815398" y="2233178"/>
                  <a:pt x="1809950" y="2233230"/>
                </a:cubicBezTo>
                <a:cubicBezTo>
                  <a:pt x="1804502" y="2233283"/>
                  <a:pt x="1799118" y="2233430"/>
                  <a:pt x="1793796" y="2233672"/>
                </a:cubicBezTo>
                <a:cubicBezTo>
                  <a:pt x="1791797" y="2190383"/>
                  <a:pt x="1790367" y="2146463"/>
                  <a:pt x="1789505" y="2101912"/>
                </a:cubicBezTo>
                <a:cubicBezTo>
                  <a:pt x="1788642" y="2057362"/>
                  <a:pt x="1788222" y="2014451"/>
                  <a:pt x="1788243" y="1973182"/>
                </a:cubicBezTo>
                <a:cubicBezTo>
                  <a:pt x="1788243" y="1967598"/>
                  <a:pt x="1788243" y="1961981"/>
                  <a:pt x="1788243" y="1956334"/>
                </a:cubicBezTo>
                <a:cubicBezTo>
                  <a:pt x="1788243" y="1950686"/>
                  <a:pt x="1788243" y="1945196"/>
                  <a:pt x="1788243" y="1939864"/>
                </a:cubicBezTo>
                <a:cubicBezTo>
                  <a:pt x="1797645" y="1939559"/>
                  <a:pt x="1806984" y="1939159"/>
                  <a:pt x="1816260" y="1938665"/>
                </a:cubicBezTo>
                <a:cubicBezTo>
                  <a:pt x="1825537" y="1938170"/>
                  <a:pt x="1834371" y="1937897"/>
                  <a:pt x="1842764" y="1937844"/>
                </a:cubicBezTo>
                <a:close/>
                <a:moveTo>
                  <a:pt x="3985079" y="1936835"/>
                </a:moveTo>
                <a:cubicBezTo>
                  <a:pt x="3990548" y="1936919"/>
                  <a:pt x="3995765" y="1937255"/>
                  <a:pt x="4000728" y="1937844"/>
                </a:cubicBezTo>
                <a:lnTo>
                  <a:pt x="4000728" y="1992365"/>
                </a:lnTo>
                <a:cubicBezTo>
                  <a:pt x="3993988" y="1993727"/>
                  <a:pt x="3986771" y="1994537"/>
                  <a:pt x="3979077" y="1994796"/>
                </a:cubicBezTo>
                <a:cubicBezTo>
                  <a:pt x="3971383" y="1995055"/>
                  <a:pt x="3964278" y="1996688"/>
                  <a:pt x="3957762" y="1999695"/>
                </a:cubicBezTo>
                <a:cubicBezTo>
                  <a:pt x="3951246" y="2002702"/>
                  <a:pt x="3946385" y="2009009"/>
                  <a:pt x="3943178" y="2018616"/>
                </a:cubicBezTo>
                <a:cubicBezTo>
                  <a:pt x="3941948" y="2022402"/>
                  <a:pt x="3941127" y="2026567"/>
                  <a:pt x="3940717" y="2031111"/>
                </a:cubicBezTo>
                <a:cubicBezTo>
                  <a:pt x="3940307" y="2035654"/>
                  <a:pt x="3940118" y="2040576"/>
                  <a:pt x="3940149" y="2045877"/>
                </a:cubicBezTo>
                <a:cubicBezTo>
                  <a:pt x="3940402" y="2061884"/>
                  <a:pt x="3941916" y="2079216"/>
                  <a:pt x="3944693" y="2097874"/>
                </a:cubicBezTo>
                <a:cubicBezTo>
                  <a:pt x="3947469" y="2116531"/>
                  <a:pt x="3949993" y="2134368"/>
                  <a:pt x="3952265" y="2151385"/>
                </a:cubicBezTo>
                <a:cubicBezTo>
                  <a:pt x="3957671" y="2161829"/>
                  <a:pt x="3965538" y="2168707"/>
                  <a:pt x="3975866" y="2172020"/>
                </a:cubicBezTo>
                <a:cubicBezTo>
                  <a:pt x="3986194" y="2175333"/>
                  <a:pt x="3996837" y="2177542"/>
                  <a:pt x="4007796" y="2178646"/>
                </a:cubicBezTo>
                <a:cubicBezTo>
                  <a:pt x="4007796" y="2180897"/>
                  <a:pt x="4007796" y="2183084"/>
                  <a:pt x="4007796" y="2185209"/>
                </a:cubicBezTo>
                <a:cubicBezTo>
                  <a:pt x="4007796" y="2187333"/>
                  <a:pt x="4007796" y="2189521"/>
                  <a:pt x="4007796" y="2191771"/>
                </a:cubicBezTo>
                <a:cubicBezTo>
                  <a:pt x="4007817" y="2198334"/>
                  <a:pt x="4007775" y="2205023"/>
                  <a:pt x="4007670" y="2211838"/>
                </a:cubicBezTo>
                <a:cubicBezTo>
                  <a:pt x="4007565" y="2218653"/>
                  <a:pt x="4007270" y="2225595"/>
                  <a:pt x="4006786" y="2232662"/>
                </a:cubicBezTo>
                <a:cubicBezTo>
                  <a:pt x="3994113" y="2231484"/>
                  <a:pt x="3980364" y="2229689"/>
                  <a:pt x="3965540" y="2227277"/>
                </a:cubicBezTo>
                <a:cubicBezTo>
                  <a:pt x="3950716" y="2224865"/>
                  <a:pt x="3937155" y="2220827"/>
                  <a:pt x="3924855" y="2215161"/>
                </a:cubicBezTo>
                <a:cubicBezTo>
                  <a:pt x="3912556" y="2209496"/>
                  <a:pt x="3903855" y="2201195"/>
                  <a:pt x="3898754" y="2190257"/>
                </a:cubicBezTo>
                <a:cubicBezTo>
                  <a:pt x="3896198" y="2183610"/>
                  <a:pt x="3894115" y="2175827"/>
                  <a:pt x="3892507" y="2166909"/>
                </a:cubicBezTo>
                <a:cubicBezTo>
                  <a:pt x="3890897" y="2157990"/>
                  <a:pt x="3889951" y="2149955"/>
                  <a:pt x="3889667" y="2142803"/>
                </a:cubicBezTo>
                <a:cubicBezTo>
                  <a:pt x="3889299" y="2126428"/>
                  <a:pt x="3888647" y="2110842"/>
                  <a:pt x="3887711" y="2096044"/>
                </a:cubicBezTo>
                <a:cubicBezTo>
                  <a:pt x="3886775" y="2081246"/>
                  <a:pt x="3886249" y="2067048"/>
                  <a:pt x="3886133" y="2053449"/>
                </a:cubicBezTo>
                <a:cubicBezTo>
                  <a:pt x="3886049" y="2039588"/>
                  <a:pt x="3886975" y="2026168"/>
                  <a:pt x="3888910" y="2013190"/>
                </a:cubicBezTo>
                <a:cubicBezTo>
                  <a:pt x="3890845" y="2000211"/>
                  <a:pt x="3894295" y="1987549"/>
                  <a:pt x="3899258" y="1975201"/>
                </a:cubicBezTo>
                <a:cubicBezTo>
                  <a:pt x="3905359" y="1962560"/>
                  <a:pt x="3916759" y="1953010"/>
                  <a:pt x="3933460" y="1946553"/>
                </a:cubicBezTo>
                <a:cubicBezTo>
                  <a:pt x="3950162" y="1940095"/>
                  <a:pt x="3967368" y="1936856"/>
                  <a:pt x="3985079" y="1936835"/>
                </a:cubicBezTo>
                <a:close/>
                <a:moveTo>
                  <a:pt x="2883446" y="1936330"/>
                </a:moveTo>
                <a:lnTo>
                  <a:pt x="2885970" y="1973182"/>
                </a:lnTo>
                <a:cubicBezTo>
                  <a:pt x="2894005" y="1967198"/>
                  <a:pt x="2904060" y="1960488"/>
                  <a:pt x="2916133" y="1953052"/>
                </a:cubicBezTo>
                <a:cubicBezTo>
                  <a:pt x="2928207" y="1945617"/>
                  <a:pt x="2941038" y="1941557"/>
                  <a:pt x="2954626" y="1940873"/>
                </a:cubicBezTo>
                <a:cubicBezTo>
                  <a:pt x="2959685" y="1940831"/>
                  <a:pt x="2964712" y="1941673"/>
                  <a:pt x="2969708" y="1943397"/>
                </a:cubicBezTo>
                <a:cubicBezTo>
                  <a:pt x="2974704" y="1945122"/>
                  <a:pt x="2979605" y="1947983"/>
                  <a:pt x="2984411" y="1951979"/>
                </a:cubicBezTo>
                <a:cubicBezTo>
                  <a:pt x="2988681" y="1956754"/>
                  <a:pt x="2992005" y="1960204"/>
                  <a:pt x="2994381" y="1962328"/>
                </a:cubicBezTo>
                <a:cubicBezTo>
                  <a:pt x="2996758" y="1964453"/>
                  <a:pt x="2999829" y="1963864"/>
                  <a:pt x="3003594" y="1960562"/>
                </a:cubicBezTo>
                <a:cubicBezTo>
                  <a:pt x="3010746" y="1954220"/>
                  <a:pt x="3018781" y="1949361"/>
                  <a:pt x="3027699" y="1945985"/>
                </a:cubicBezTo>
                <a:cubicBezTo>
                  <a:pt x="3036618" y="1942609"/>
                  <a:pt x="3045916" y="1940905"/>
                  <a:pt x="3055591" y="1940873"/>
                </a:cubicBezTo>
                <a:cubicBezTo>
                  <a:pt x="3059630" y="1940957"/>
                  <a:pt x="3063669" y="1941294"/>
                  <a:pt x="3067707" y="1941883"/>
                </a:cubicBezTo>
                <a:cubicBezTo>
                  <a:pt x="3076489" y="1942272"/>
                  <a:pt x="3083536" y="1945659"/>
                  <a:pt x="3088847" y="1952043"/>
                </a:cubicBezTo>
                <a:cubicBezTo>
                  <a:pt x="3094158" y="1958426"/>
                  <a:pt x="3098049" y="1965473"/>
                  <a:pt x="3100521" y="1973182"/>
                </a:cubicBezTo>
                <a:cubicBezTo>
                  <a:pt x="3105905" y="1997529"/>
                  <a:pt x="3109397" y="2023044"/>
                  <a:pt x="3110996" y="2049726"/>
                </a:cubicBezTo>
                <a:cubicBezTo>
                  <a:pt x="3112595" y="2076408"/>
                  <a:pt x="3113310" y="2103564"/>
                  <a:pt x="3113141" y="2131192"/>
                </a:cubicBezTo>
                <a:cubicBezTo>
                  <a:pt x="3113141" y="2148356"/>
                  <a:pt x="3113141" y="2165520"/>
                  <a:pt x="3113141" y="2182684"/>
                </a:cubicBezTo>
                <a:cubicBezTo>
                  <a:pt x="3113057" y="2199848"/>
                  <a:pt x="3113226" y="2216508"/>
                  <a:pt x="3113646" y="2232662"/>
                </a:cubicBezTo>
                <a:cubicBezTo>
                  <a:pt x="3108251" y="2232620"/>
                  <a:pt x="3102130" y="2232452"/>
                  <a:pt x="3095283" y="2232157"/>
                </a:cubicBezTo>
                <a:cubicBezTo>
                  <a:pt x="3088436" y="2231863"/>
                  <a:pt x="3081432" y="2231694"/>
                  <a:pt x="3074270" y="2231652"/>
                </a:cubicBezTo>
                <a:cubicBezTo>
                  <a:pt x="3070726" y="2231631"/>
                  <a:pt x="3067213" y="2231674"/>
                  <a:pt x="3063732" y="2231779"/>
                </a:cubicBezTo>
                <a:cubicBezTo>
                  <a:pt x="3060250" y="2231884"/>
                  <a:pt x="3056864" y="2232178"/>
                  <a:pt x="3053572" y="2232662"/>
                </a:cubicBezTo>
                <a:cubicBezTo>
                  <a:pt x="3051886" y="2208954"/>
                  <a:pt x="3051444" y="2184517"/>
                  <a:pt x="3052245" y="2159350"/>
                </a:cubicBezTo>
                <a:cubicBezTo>
                  <a:pt x="3053045" y="2134184"/>
                  <a:pt x="3053089" y="2109186"/>
                  <a:pt x="3052375" y="2084356"/>
                </a:cubicBezTo>
                <a:cubicBezTo>
                  <a:pt x="3051662" y="2059526"/>
                  <a:pt x="3048190" y="2035762"/>
                  <a:pt x="3041961" y="2013063"/>
                </a:cubicBezTo>
                <a:cubicBezTo>
                  <a:pt x="3039637" y="2009572"/>
                  <a:pt x="3036965" y="2007089"/>
                  <a:pt x="3033947" y="2005617"/>
                </a:cubicBezTo>
                <a:cubicBezTo>
                  <a:pt x="3030928" y="2004145"/>
                  <a:pt x="3027879" y="2003429"/>
                  <a:pt x="3024797" y="2003472"/>
                </a:cubicBezTo>
                <a:cubicBezTo>
                  <a:pt x="3020979" y="2003535"/>
                  <a:pt x="3017256" y="2004292"/>
                  <a:pt x="3013628" y="2005743"/>
                </a:cubicBezTo>
                <a:cubicBezTo>
                  <a:pt x="3009999" y="2007195"/>
                  <a:pt x="3006655" y="2008962"/>
                  <a:pt x="3003594" y="2011044"/>
                </a:cubicBezTo>
                <a:lnTo>
                  <a:pt x="2998546" y="2020131"/>
                </a:lnTo>
                <a:cubicBezTo>
                  <a:pt x="2999619" y="2055647"/>
                  <a:pt x="3001260" y="2091385"/>
                  <a:pt x="3003468" y="2127343"/>
                </a:cubicBezTo>
                <a:cubicBezTo>
                  <a:pt x="3005677" y="2163301"/>
                  <a:pt x="3006560" y="2198408"/>
                  <a:pt x="3006118" y="2232662"/>
                </a:cubicBezTo>
                <a:cubicBezTo>
                  <a:pt x="3001491" y="2233083"/>
                  <a:pt x="2996106" y="2233251"/>
                  <a:pt x="2989964" y="2233167"/>
                </a:cubicBezTo>
                <a:cubicBezTo>
                  <a:pt x="2981960" y="2233146"/>
                  <a:pt x="2973484" y="2232936"/>
                  <a:pt x="2964533" y="2232536"/>
                </a:cubicBezTo>
                <a:cubicBezTo>
                  <a:pt x="2955583" y="2232136"/>
                  <a:pt x="2947233" y="2231674"/>
                  <a:pt x="2939481" y="2231148"/>
                </a:cubicBezTo>
                <a:cubicBezTo>
                  <a:pt x="2937368" y="2196546"/>
                  <a:pt x="2936673" y="2160746"/>
                  <a:pt x="2937399" y="2123746"/>
                </a:cubicBezTo>
                <a:cubicBezTo>
                  <a:pt x="2938125" y="2086747"/>
                  <a:pt x="2936295" y="2050189"/>
                  <a:pt x="2931909" y="2014073"/>
                </a:cubicBezTo>
                <a:cubicBezTo>
                  <a:pt x="2930342" y="2011812"/>
                  <a:pt x="2928302" y="2010150"/>
                  <a:pt x="2925788" y="2009088"/>
                </a:cubicBezTo>
                <a:cubicBezTo>
                  <a:pt x="2923274" y="2008026"/>
                  <a:pt x="2920603" y="2007500"/>
                  <a:pt x="2917774" y="2007510"/>
                </a:cubicBezTo>
                <a:cubicBezTo>
                  <a:pt x="2915492" y="2007531"/>
                  <a:pt x="2913367" y="2007868"/>
                  <a:pt x="2911400" y="2008520"/>
                </a:cubicBezTo>
                <a:cubicBezTo>
                  <a:pt x="2909434" y="2009172"/>
                  <a:pt x="2907688" y="2010013"/>
                  <a:pt x="2906163" y="2011044"/>
                </a:cubicBezTo>
                <a:cubicBezTo>
                  <a:pt x="2901651" y="2012727"/>
                  <a:pt x="2897549" y="2015293"/>
                  <a:pt x="2893858" y="2018743"/>
                </a:cubicBezTo>
                <a:cubicBezTo>
                  <a:pt x="2890166" y="2022192"/>
                  <a:pt x="2886696" y="2027030"/>
                  <a:pt x="2883446" y="2033256"/>
                </a:cubicBezTo>
                <a:lnTo>
                  <a:pt x="2883446" y="2233167"/>
                </a:lnTo>
                <a:lnTo>
                  <a:pt x="2823372" y="2232662"/>
                </a:lnTo>
                <a:cubicBezTo>
                  <a:pt x="2822341" y="2198250"/>
                  <a:pt x="2821500" y="2162071"/>
                  <a:pt x="2820848" y="2124125"/>
                </a:cubicBezTo>
                <a:cubicBezTo>
                  <a:pt x="2820196" y="2086179"/>
                  <a:pt x="2819859" y="2048485"/>
                  <a:pt x="2819838" y="2011044"/>
                </a:cubicBezTo>
                <a:cubicBezTo>
                  <a:pt x="2819828" y="1998402"/>
                  <a:pt x="2819849" y="1985950"/>
                  <a:pt x="2819901" y="1973687"/>
                </a:cubicBezTo>
                <a:cubicBezTo>
                  <a:pt x="2819954" y="1961424"/>
                  <a:pt x="2820101" y="1949476"/>
                  <a:pt x="2820343" y="1937844"/>
                </a:cubicBezTo>
                <a:cubicBezTo>
                  <a:pt x="2824665" y="1937602"/>
                  <a:pt x="2829398" y="1937455"/>
                  <a:pt x="2834541" y="1937403"/>
                </a:cubicBezTo>
                <a:cubicBezTo>
                  <a:pt x="2839684" y="1937350"/>
                  <a:pt x="2845048" y="1937329"/>
                  <a:pt x="2850632" y="1937340"/>
                </a:cubicBezTo>
                <a:cubicBezTo>
                  <a:pt x="2856196" y="1937361"/>
                  <a:pt x="2861728" y="1937318"/>
                  <a:pt x="2867228" y="1937213"/>
                </a:cubicBezTo>
                <a:cubicBezTo>
                  <a:pt x="2872729" y="1937108"/>
                  <a:pt x="2878135" y="1936814"/>
                  <a:pt x="2883446" y="1936330"/>
                </a:cubicBezTo>
                <a:close/>
                <a:moveTo>
                  <a:pt x="1502321" y="1936330"/>
                </a:moveTo>
                <a:lnTo>
                  <a:pt x="1504845" y="1973182"/>
                </a:lnTo>
                <a:cubicBezTo>
                  <a:pt x="1512881" y="1967198"/>
                  <a:pt x="1522935" y="1960488"/>
                  <a:pt x="1535009" y="1953052"/>
                </a:cubicBezTo>
                <a:cubicBezTo>
                  <a:pt x="1547082" y="1945617"/>
                  <a:pt x="1559913" y="1941557"/>
                  <a:pt x="1573502" y="1940873"/>
                </a:cubicBezTo>
                <a:cubicBezTo>
                  <a:pt x="1578561" y="1940831"/>
                  <a:pt x="1583588" y="1941673"/>
                  <a:pt x="1588583" y="1943397"/>
                </a:cubicBezTo>
                <a:cubicBezTo>
                  <a:pt x="1593579" y="1945122"/>
                  <a:pt x="1598480" y="1947983"/>
                  <a:pt x="1603286" y="1951979"/>
                </a:cubicBezTo>
                <a:cubicBezTo>
                  <a:pt x="1607556" y="1956754"/>
                  <a:pt x="1610880" y="1960204"/>
                  <a:pt x="1613257" y="1962328"/>
                </a:cubicBezTo>
                <a:cubicBezTo>
                  <a:pt x="1615633" y="1964453"/>
                  <a:pt x="1618704" y="1963864"/>
                  <a:pt x="1622470" y="1960562"/>
                </a:cubicBezTo>
                <a:cubicBezTo>
                  <a:pt x="1629622" y="1954220"/>
                  <a:pt x="1637656" y="1949361"/>
                  <a:pt x="1646575" y="1945985"/>
                </a:cubicBezTo>
                <a:cubicBezTo>
                  <a:pt x="1655493" y="1942609"/>
                  <a:pt x="1664791" y="1940905"/>
                  <a:pt x="1674467" y="1940873"/>
                </a:cubicBezTo>
                <a:cubicBezTo>
                  <a:pt x="1678505" y="1940957"/>
                  <a:pt x="1682544" y="1941294"/>
                  <a:pt x="1686582" y="1941883"/>
                </a:cubicBezTo>
                <a:cubicBezTo>
                  <a:pt x="1695364" y="1942272"/>
                  <a:pt x="1702411" y="1945659"/>
                  <a:pt x="1707722" y="1952043"/>
                </a:cubicBezTo>
                <a:cubicBezTo>
                  <a:pt x="1713033" y="1958426"/>
                  <a:pt x="1716924" y="1965473"/>
                  <a:pt x="1719396" y="1973182"/>
                </a:cubicBezTo>
                <a:cubicBezTo>
                  <a:pt x="1724781" y="1997529"/>
                  <a:pt x="1728272" y="2023044"/>
                  <a:pt x="1729871" y="2049726"/>
                </a:cubicBezTo>
                <a:cubicBezTo>
                  <a:pt x="1731470" y="2076408"/>
                  <a:pt x="1732185" y="2103564"/>
                  <a:pt x="1732017" y="2131192"/>
                </a:cubicBezTo>
                <a:cubicBezTo>
                  <a:pt x="1732017" y="2148356"/>
                  <a:pt x="1732017" y="2165520"/>
                  <a:pt x="1732017" y="2182684"/>
                </a:cubicBezTo>
                <a:cubicBezTo>
                  <a:pt x="1731933" y="2199848"/>
                  <a:pt x="1732101" y="2216508"/>
                  <a:pt x="1732521" y="2232662"/>
                </a:cubicBezTo>
                <a:cubicBezTo>
                  <a:pt x="1727126" y="2232620"/>
                  <a:pt x="1721005" y="2232452"/>
                  <a:pt x="1714158" y="2232157"/>
                </a:cubicBezTo>
                <a:cubicBezTo>
                  <a:pt x="1707312" y="2231863"/>
                  <a:pt x="1700307" y="2231694"/>
                  <a:pt x="1693145" y="2231652"/>
                </a:cubicBezTo>
                <a:cubicBezTo>
                  <a:pt x="1689601" y="2231631"/>
                  <a:pt x="1686088" y="2231674"/>
                  <a:pt x="1682607" y="2231779"/>
                </a:cubicBezTo>
                <a:cubicBezTo>
                  <a:pt x="1679126" y="2231884"/>
                  <a:pt x="1675739" y="2232178"/>
                  <a:pt x="1672447" y="2232662"/>
                </a:cubicBezTo>
                <a:cubicBezTo>
                  <a:pt x="1670761" y="2208954"/>
                  <a:pt x="1670319" y="2184517"/>
                  <a:pt x="1671120" y="2159350"/>
                </a:cubicBezTo>
                <a:cubicBezTo>
                  <a:pt x="1671920" y="2134184"/>
                  <a:pt x="1671964" y="2109186"/>
                  <a:pt x="1671251" y="2084356"/>
                </a:cubicBezTo>
                <a:cubicBezTo>
                  <a:pt x="1670537" y="2059526"/>
                  <a:pt x="1667066" y="2035762"/>
                  <a:pt x="1660836" y="2013063"/>
                </a:cubicBezTo>
                <a:cubicBezTo>
                  <a:pt x="1658512" y="2009572"/>
                  <a:pt x="1655841" y="2007089"/>
                  <a:pt x="1652822" y="2005617"/>
                </a:cubicBezTo>
                <a:cubicBezTo>
                  <a:pt x="1649804" y="2004145"/>
                  <a:pt x="1646754" y="2003429"/>
                  <a:pt x="1643672" y="2003472"/>
                </a:cubicBezTo>
                <a:cubicBezTo>
                  <a:pt x="1639855" y="2003535"/>
                  <a:pt x="1636131" y="2004292"/>
                  <a:pt x="1632503" y="2005743"/>
                </a:cubicBezTo>
                <a:cubicBezTo>
                  <a:pt x="1628874" y="2007195"/>
                  <a:pt x="1625530" y="2008962"/>
                  <a:pt x="1622470" y="2011044"/>
                </a:cubicBezTo>
                <a:lnTo>
                  <a:pt x="1617421" y="2020131"/>
                </a:lnTo>
                <a:cubicBezTo>
                  <a:pt x="1618494" y="2055647"/>
                  <a:pt x="1620135" y="2091385"/>
                  <a:pt x="1622343" y="2127343"/>
                </a:cubicBezTo>
                <a:cubicBezTo>
                  <a:pt x="1624552" y="2163301"/>
                  <a:pt x="1625435" y="2198408"/>
                  <a:pt x="1624994" y="2232662"/>
                </a:cubicBezTo>
                <a:cubicBezTo>
                  <a:pt x="1620366" y="2233083"/>
                  <a:pt x="1614981" y="2233251"/>
                  <a:pt x="1608839" y="2233167"/>
                </a:cubicBezTo>
                <a:cubicBezTo>
                  <a:pt x="1600836" y="2233146"/>
                  <a:pt x="1592359" y="2232936"/>
                  <a:pt x="1583409" y="2232536"/>
                </a:cubicBezTo>
                <a:cubicBezTo>
                  <a:pt x="1574459" y="2232136"/>
                  <a:pt x="1566108" y="2231674"/>
                  <a:pt x="1558357" y="2231148"/>
                </a:cubicBezTo>
                <a:cubicBezTo>
                  <a:pt x="1556243" y="2196546"/>
                  <a:pt x="1555549" y="2160746"/>
                  <a:pt x="1556274" y="2123746"/>
                </a:cubicBezTo>
                <a:cubicBezTo>
                  <a:pt x="1557000" y="2086747"/>
                  <a:pt x="1555170" y="2050189"/>
                  <a:pt x="1550784" y="2014073"/>
                </a:cubicBezTo>
                <a:cubicBezTo>
                  <a:pt x="1549218" y="2011812"/>
                  <a:pt x="1547177" y="2010150"/>
                  <a:pt x="1544663" y="2009088"/>
                </a:cubicBezTo>
                <a:cubicBezTo>
                  <a:pt x="1542150" y="2008026"/>
                  <a:pt x="1539478" y="2007500"/>
                  <a:pt x="1536649" y="2007510"/>
                </a:cubicBezTo>
                <a:cubicBezTo>
                  <a:pt x="1534367" y="2007531"/>
                  <a:pt x="1532243" y="2007868"/>
                  <a:pt x="1530276" y="2008520"/>
                </a:cubicBezTo>
                <a:cubicBezTo>
                  <a:pt x="1528309" y="2009172"/>
                  <a:pt x="1526563" y="2010013"/>
                  <a:pt x="1525038" y="2011044"/>
                </a:cubicBezTo>
                <a:cubicBezTo>
                  <a:pt x="1520526" y="2012727"/>
                  <a:pt x="1516425" y="2015293"/>
                  <a:pt x="1512734" y="2018743"/>
                </a:cubicBezTo>
                <a:cubicBezTo>
                  <a:pt x="1509042" y="2022192"/>
                  <a:pt x="1505571" y="2027030"/>
                  <a:pt x="1502321" y="2033256"/>
                </a:cubicBezTo>
                <a:lnTo>
                  <a:pt x="1502321" y="2233167"/>
                </a:lnTo>
                <a:lnTo>
                  <a:pt x="1442247" y="2232662"/>
                </a:lnTo>
                <a:cubicBezTo>
                  <a:pt x="1441217" y="2198250"/>
                  <a:pt x="1440375" y="2162071"/>
                  <a:pt x="1439723" y="2124125"/>
                </a:cubicBezTo>
                <a:cubicBezTo>
                  <a:pt x="1439071" y="2086179"/>
                  <a:pt x="1438734" y="2048485"/>
                  <a:pt x="1438713" y="2011044"/>
                </a:cubicBezTo>
                <a:cubicBezTo>
                  <a:pt x="1438703" y="1998402"/>
                  <a:pt x="1438724" y="1985950"/>
                  <a:pt x="1438776" y="1973687"/>
                </a:cubicBezTo>
                <a:cubicBezTo>
                  <a:pt x="1438829" y="1961424"/>
                  <a:pt x="1438976" y="1949476"/>
                  <a:pt x="1439218" y="1937844"/>
                </a:cubicBezTo>
                <a:cubicBezTo>
                  <a:pt x="1443541" y="1937602"/>
                  <a:pt x="1448273" y="1937455"/>
                  <a:pt x="1453416" y="1937403"/>
                </a:cubicBezTo>
                <a:cubicBezTo>
                  <a:pt x="1458559" y="1937350"/>
                  <a:pt x="1463923" y="1937329"/>
                  <a:pt x="1469507" y="1937340"/>
                </a:cubicBezTo>
                <a:cubicBezTo>
                  <a:pt x="1475071" y="1937361"/>
                  <a:pt x="1480603" y="1937318"/>
                  <a:pt x="1486104" y="1937213"/>
                </a:cubicBezTo>
                <a:cubicBezTo>
                  <a:pt x="1491604" y="1937108"/>
                  <a:pt x="1497010" y="1936814"/>
                  <a:pt x="1502321" y="1936330"/>
                </a:cubicBezTo>
                <a:close/>
                <a:moveTo>
                  <a:pt x="5064804" y="1935825"/>
                </a:moveTo>
                <a:cubicBezTo>
                  <a:pt x="5075337" y="1935741"/>
                  <a:pt x="5086132" y="1936414"/>
                  <a:pt x="5097188" y="1937844"/>
                </a:cubicBezTo>
                <a:cubicBezTo>
                  <a:pt x="5108244" y="1939275"/>
                  <a:pt x="5117955" y="1941967"/>
                  <a:pt x="5126318" y="1945922"/>
                </a:cubicBezTo>
                <a:cubicBezTo>
                  <a:pt x="5134682" y="1949876"/>
                  <a:pt x="5140092" y="1955597"/>
                  <a:pt x="5142547" y="1963086"/>
                </a:cubicBezTo>
                <a:cubicBezTo>
                  <a:pt x="5146123" y="1976190"/>
                  <a:pt x="5148185" y="1987969"/>
                  <a:pt x="5148731" y="1998423"/>
                </a:cubicBezTo>
                <a:cubicBezTo>
                  <a:pt x="5149278" y="2008877"/>
                  <a:pt x="5149573" y="2021162"/>
                  <a:pt x="5149615" y="2035276"/>
                </a:cubicBezTo>
                <a:cubicBezTo>
                  <a:pt x="5149780" y="2043421"/>
                  <a:pt x="5149899" y="2052371"/>
                  <a:pt x="5149970" y="2062125"/>
                </a:cubicBezTo>
                <a:cubicBezTo>
                  <a:pt x="5150042" y="2071879"/>
                  <a:pt x="5150085" y="2084044"/>
                  <a:pt x="5150101" y="2098622"/>
                </a:cubicBezTo>
                <a:cubicBezTo>
                  <a:pt x="5150117" y="2113199"/>
                  <a:pt x="5150123" y="2131797"/>
                  <a:pt x="5150119" y="2154414"/>
                </a:cubicBezTo>
                <a:cubicBezTo>
                  <a:pt x="5150183" y="2167371"/>
                  <a:pt x="5149931" y="2178436"/>
                  <a:pt x="5149363" y="2187606"/>
                </a:cubicBezTo>
                <a:cubicBezTo>
                  <a:pt x="5148795" y="2196777"/>
                  <a:pt x="5147532" y="2203551"/>
                  <a:pt x="5145576" y="2207926"/>
                </a:cubicBezTo>
                <a:cubicBezTo>
                  <a:pt x="5139645" y="2219926"/>
                  <a:pt x="5129800" y="2227730"/>
                  <a:pt x="5116044" y="2231337"/>
                </a:cubicBezTo>
                <a:cubicBezTo>
                  <a:pt x="5102288" y="2234944"/>
                  <a:pt x="5085376" y="2236564"/>
                  <a:pt x="5065309" y="2236196"/>
                </a:cubicBezTo>
                <a:cubicBezTo>
                  <a:pt x="5055958" y="2236370"/>
                  <a:pt x="5045325" y="2235685"/>
                  <a:pt x="5033411" y="2234139"/>
                </a:cubicBezTo>
                <a:cubicBezTo>
                  <a:pt x="5021498" y="2232594"/>
                  <a:pt x="5010904" y="2229141"/>
                  <a:pt x="5001626" y="2223781"/>
                </a:cubicBezTo>
                <a:cubicBezTo>
                  <a:pt x="4992349" y="2218421"/>
                  <a:pt x="4986990" y="2210107"/>
                  <a:pt x="4985547" y="2198839"/>
                </a:cubicBezTo>
                <a:cubicBezTo>
                  <a:pt x="4983853" y="2180097"/>
                  <a:pt x="4982823" y="2161166"/>
                  <a:pt x="4982455" y="2142046"/>
                </a:cubicBezTo>
                <a:cubicBezTo>
                  <a:pt x="4982087" y="2122926"/>
                  <a:pt x="4981940" y="2103995"/>
                  <a:pt x="4982013" y="2085253"/>
                </a:cubicBezTo>
                <a:cubicBezTo>
                  <a:pt x="4981729" y="2068584"/>
                  <a:pt x="4981414" y="2052955"/>
                  <a:pt x="4981066" y="2038368"/>
                </a:cubicBezTo>
                <a:cubicBezTo>
                  <a:pt x="4980719" y="2023780"/>
                  <a:pt x="4980530" y="2008783"/>
                  <a:pt x="4980498" y="1993375"/>
                </a:cubicBezTo>
                <a:cubicBezTo>
                  <a:pt x="4980498" y="1988411"/>
                  <a:pt x="4980498" y="1983194"/>
                  <a:pt x="4980498" y="1977726"/>
                </a:cubicBezTo>
                <a:cubicBezTo>
                  <a:pt x="4981214" y="1962486"/>
                  <a:pt x="4987103" y="1952074"/>
                  <a:pt x="4998167" y="1946490"/>
                </a:cubicBezTo>
                <a:cubicBezTo>
                  <a:pt x="5009232" y="1940905"/>
                  <a:pt x="5022694" y="1937687"/>
                  <a:pt x="5038554" y="1936835"/>
                </a:cubicBezTo>
                <a:cubicBezTo>
                  <a:pt x="5041888" y="1936572"/>
                  <a:pt x="5045821" y="1936340"/>
                  <a:pt x="5050353" y="1936141"/>
                </a:cubicBezTo>
                <a:cubicBezTo>
                  <a:pt x="5054887" y="1935941"/>
                  <a:pt x="5059703" y="1935836"/>
                  <a:pt x="5064804" y="1935825"/>
                </a:cubicBezTo>
                <a:close/>
                <a:moveTo>
                  <a:pt x="835705" y="1935825"/>
                </a:moveTo>
                <a:cubicBezTo>
                  <a:pt x="846237" y="1935741"/>
                  <a:pt x="857032" y="1936414"/>
                  <a:pt x="868088" y="1937844"/>
                </a:cubicBezTo>
                <a:cubicBezTo>
                  <a:pt x="879144" y="1939275"/>
                  <a:pt x="888854" y="1941967"/>
                  <a:pt x="897218" y="1945922"/>
                </a:cubicBezTo>
                <a:cubicBezTo>
                  <a:pt x="905583" y="1949876"/>
                  <a:pt x="910992" y="1955597"/>
                  <a:pt x="913448" y="1963086"/>
                </a:cubicBezTo>
                <a:cubicBezTo>
                  <a:pt x="917023" y="1976190"/>
                  <a:pt x="919085" y="1987969"/>
                  <a:pt x="919632" y="1998423"/>
                </a:cubicBezTo>
                <a:cubicBezTo>
                  <a:pt x="920179" y="2008877"/>
                  <a:pt x="920473" y="2021162"/>
                  <a:pt x="920516" y="2035276"/>
                </a:cubicBezTo>
                <a:cubicBezTo>
                  <a:pt x="920680" y="2043421"/>
                  <a:pt x="920799" y="2052371"/>
                  <a:pt x="920870" y="2062125"/>
                </a:cubicBezTo>
                <a:cubicBezTo>
                  <a:pt x="920942" y="2071879"/>
                  <a:pt x="920986" y="2084044"/>
                  <a:pt x="921001" y="2098622"/>
                </a:cubicBezTo>
                <a:cubicBezTo>
                  <a:pt x="921017" y="2113199"/>
                  <a:pt x="921023" y="2131797"/>
                  <a:pt x="921020" y="2154414"/>
                </a:cubicBezTo>
                <a:cubicBezTo>
                  <a:pt x="921083" y="2167371"/>
                  <a:pt x="920830" y="2178436"/>
                  <a:pt x="920263" y="2187606"/>
                </a:cubicBezTo>
                <a:cubicBezTo>
                  <a:pt x="919695" y="2196777"/>
                  <a:pt x="918433" y="2203551"/>
                  <a:pt x="916477" y="2207926"/>
                </a:cubicBezTo>
                <a:cubicBezTo>
                  <a:pt x="910545" y="2219926"/>
                  <a:pt x="900701" y="2227730"/>
                  <a:pt x="886945" y="2231337"/>
                </a:cubicBezTo>
                <a:cubicBezTo>
                  <a:pt x="873188" y="2234944"/>
                  <a:pt x="856276" y="2236564"/>
                  <a:pt x="836209" y="2236196"/>
                </a:cubicBezTo>
                <a:cubicBezTo>
                  <a:pt x="826858" y="2236370"/>
                  <a:pt x="816225" y="2235685"/>
                  <a:pt x="804312" y="2234139"/>
                </a:cubicBezTo>
                <a:cubicBezTo>
                  <a:pt x="792399" y="2232594"/>
                  <a:pt x="781804" y="2229141"/>
                  <a:pt x="772527" y="2223781"/>
                </a:cubicBezTo>
                <a:cubicBezTo>
                  <a:pt x="763250" y="2218421"/>
                  <a:pt x="757890" y="2210107"/>
                  <a:pt x="756447" y="2198839"/>
                </a:cubicBezTo>
                <a:cubicBezTo>
                  <a:pt x="754754" y="2180097"/>
                  <a:pt x="753723" y="2161166"/>
                  <a:pt x="753355" y="2142046"/>
                </a:cubicBezTo>
                <a:cubicBezTo>
                  <a:pt x="752987" y="2122926"/>
                  <a:pt x="752840" y="2103995"/>
                  <a:pt x="752914" y="2085253"/>
                </a:cubicBezTo>
                <a:cubicBezTo>
                  <a:pt x="752629" y="2068584"/>
                  <a:pt x="752314" y="2052955"/>
                  <a:pt x="751967" y="2038368"/>
                </a:cubicBezTo>
                <a:cubicBezTo>
                  <a:pt x="751619" y="2023780"/>
                  <a:pt x="751430" y="2008783"/>
                  <a:pt x="751399" y="1993375"/>
                </a:cubicBezTo>
                <a:cubicBezTo>
                  <a:pt x="751399" y="1988411"/>
                  <a:pt x="751399" y="1983194"/>
                  <a:pt x="751399" y="1977726"/>
                </a:cubicBezTo>
                <a:cubicBezTo>
                  <a:pt x="752114" y="1962486"/>
                  <a:pt x="758003" y="1952074"/>
                  <a:pt x="769068" y="1946490"/>
                </a:cubicBezTo>
                <a:cubicBezTo>
                  <a:pt x="780132" y="1940905"/>
                  <a:pt x="793594" y="1937687"/>
                  <a:pt x="809454" y="1936835"/>
                </a:cubicBezTo>
                <a:cubicBezTo>
                  <a:pt x="812787" y="1936572"/>
                  <a:pt x="816721" y="1936340"/>
                  <a:pt x="821254" y="1936141"/>
                </a:cubicBezTo>
                <a:cubicBezTo>
                  <a:pt x="825787" y="1935941"/>
                  <a:pt x="830604" y="1935836"/>
                  <a:pt x="835705" y="1935825"/>
                </a:cubicBezTo>
                <a:close/>
                <a:moveTo>
                  <a:pt x="5998254" y="1935320"/>
                </a:moveTo>
                <a:cubicBezTo>
                  <a:pt x="6009297" y="1935152"/>
                  <a:pt x="6019520" y="1936498"/>
                  <a:pt x="6028923" y="1939359"/>
                </a:cubicBezTo>
                <a:cubicBezTo>
                  <a:pt x="6038325" y="1942219"/>
                  <a:pt x="6045771" y="1947604"/>
                  <a:pt x="6051261" y="1955513"/>
                </a:cubicBezTo>
                <a:cubicBezTo>
                  <a:pt x="6056688" y="1963980"/>
                  <a:pt x="6060348" y="1973929"/>
                  <a:pt x="6062241" y="1985361"/>
                </a:cubicBezTo>
                <a:cubicBezTo>
                  <a:pt x="6064134" y="1996793"/>
                  <a:pt x="6065018" y="2008888"/>
                  <a:pt x="6064892" y="2021645"/>
                </a:cubicBezTo>
                <a:cubicBezTo>
                  <a:pt x="6064828" y="2031542"/>
                  <a:pt x="6064576" y="2041407"/>
                  <a:pt x="6064134" y="2051241"/>
                </a:cubicBezTo>
                <a:cubicBezTo>
                  <a:pt x="6063692" y="2061074"/>
                  <a:pt x="6063440" y="2070561"/>
                  <a:pt x="6063377" y="2079700"/>
                </a:cubicBezTo>
                <a:lnTo>
                  <a:pt x="6062367" y="2090806"/>
                </a:lnTo>
                <a:cubicBezTo>
                  <a:pt x="6047370" y="2091206"/>
                  <a:pt x="6031426" y="2091416"/>
                  <a:pt x="6014535" y="2091437"/>
                </a:cubicBezTo>
                <a:cubicBezTo>
                  <a:pt x="5997644" y="2091458"/>
                  <a:pt x="5981952" y="2091921"/>
                  <a:pt x="5967460" y="2092826"/>
                </a:cubicBezTo>
                <a:cubicBezTo>
                  <a:pt x="5967962" y="2100523"/>
                  <a:pt x="5968192" y="2109641"/>
                  <a:pt x="5968152" y="2120180"/>
                </a:cubicBezTo>
                <a:cubicBezTo>
                  <a:pt x="5968111" y="2130719"/>
                  <a:pt x="5968828" y="2140921"/>
                  <a:pt x="5970302" y="2150787"/>
                </a:cubicBezTo>
                <a:cubicBezTo>
                  <a:pt x="5971776" y="2160653"/>
                  <a:pt x="5975035" y="2168425"/>
                  <a:pt x="5980081" y="2174103"/>
                </a:cubicBezTo>
                <a:cubicBezTo>
                  <a:pt x="5991071" y="2178709"/>
                  <a:pt x="6002661" y="2181359"/>
                  <a:pt x="6014850" y="2182053"/>
                </a:cubicBezTo>
                <a:cubicBezTo>
                  <a:pt x="6027040" y="2182748"/>
                  <a:pt x="6039009" y="2182621"/>
                  <a:pt x="6050756" y="2181675"/>
                </a:cubicBezTo>
                <a:lnTo>
                  <a:pt x="6051261" y="2238215"/>
                </a:lnTo>
                <a:cubicBezTo>
                  <a:pt x="6045161" y="2238741"/>
                  <a:pt x="6038809" y="2239204"/>
                  <a:pt x="6032204" y="2239603"/>
                </a:cubicBezTo>
                <a:cubicBezTo>
                  <a:pt x="6025599" y="2240003"/>
                  <a:pt x="6018994" y="2240213"/>
                  <a:pt x="6012390" y="2240235"/>
                </a:cubicBezTo>
                <a:cubicBezTo>
                  <a:pt x="5997750" y="2240361"/>
                  <a:pt x="5984119" y="2239099"/>
                  <a:pt x="5971499" y="2236448"/>
                </a:cubicBezTo>
                <a:cubicBezTo>
                  <a:pt x="5958878" y="2233798"/>
                  <a:pt x="5948782" y="2229002"/>
                  <a:pt x="5941209" y="2222061"/>
                </a:cubicBezTo>
                <a:cubicBezTo>
                  <a:pt x="5929430" y="2209514"/>
                  <a:pt x="5921689" y="2192076"/>
                  <a:pt x="5917987" y="2169748"/>
                </a:cubicBezTo>
                <a:cubicBezTo>
                  <a:pt x="5914286" y="2147420"/>
                  <a:pt x="5912603" y="2124304"/>
                  <a:pt x="5912939" y="2100398"/>
                </a:cubicBezTo>
                <a:cubicBezTo>
                  <a:pt x="5912960" y="2095602"/>
                  <a:pt x="5913044" y="2090932"/>
                  <a:pt x="5913192" y="2086389"/>
                </a:cubicBezTo>
                <a:cubicBezTo>
                  <a:pt x="5913339" y="2081846"/>
                  <a:pt x="5913423" y="2077428"/>
                  <a:pt x="5913444" y="2073137"/>
                </a:cubicBezTo>
                <a:cubicBezTo>
                  <a:pt x="5913444" y="2067805"/>
                  <a:pt x="5913444" y="2062189"/>
                  <a:pt x="5913444" y="2056289"/>
                </a:cubicBezTo>
                <a:cubicBezTo>
                  <a:pt x="5913444" y="2050389"/>
                  <a:pt x="5913444" y="2044394"/>
                  <a:pt x="5913444" y="2038305"/>
                </a:cubicBezTo>
                <a:cubicBezTo>
                  <a:pt x="5912823" y="2016008"/>
                  <a:pt x="5914695" y="1995352"/>
                  <a:pt x="5919060" y="1976337"/>
                </a:cubicBezTo>
                <a:cubicBezTo>
                  <a:pt x="5923425" y="1957322"/>
                  <a:pt x="5934005" y="1944996"/>
                  <a:pt x="5950801" y="1939359"/>
                </a:cubicBezTo>
                <a:cubicBezTo>
                  <a:pt x="5957953" y="1938528"/>
                  <a:pt x="5965609" y="1937666"/>
                  <a:pt x="5973770" y="1936772"/>
                </a:cubicBezTo>
                <a:cubicBezTo>
                  <a:pt x="5981932" y="1935878"/>
                  <a:pt x="5990093" y="1935394"/>
                  <a:pt x="5998254" y="1935320"/>
                </a:cubicBezTo>
                <a:close/>
                <a:moveTo>
                  <a:pt x="4579029" y="1935320"/>
                </a:moveTo>
                <a:cubicBezTo>
                  <a:pt x="4590073" y="1935152"/>
                  <a:pt x="4600295" y="1936498"/>
                  <a:pt x="4609697" y="1939359"/>
                </a:cubicBezTo>
                <a:cubicBezTo>
                  <a:pt x="4619100" y="1942219"/>
                  <a:pt x="4626546" y="1947604"/>
                  <a:pt x="4632036" y="1955513"/>
                </a:cubicBezTo>
                <a:cubicBezTo>
                  <a:pt x="4637463" y="1963980"/>
                  <a:pt x="4641123" y="1973929"/>
                  <a:pt x="4643016" y="1985361"/>
                </a:cubicBezTo>
                <a:cubicBezTo>
                  <a:pt x="4644909" y="1996793"/>
                  <a:pt x="4645792" y="2008888"/>
                  <a:pt x="4645666" y="2021645"/>
                </a:cubicBezTo>
                <a:cubicBezTo>
                  <a:pt x="4645603" y="2031542"/>
                  <a:pt x="4645351" y="2041407"/>
                  <a:pt x="4644909" y="2051241"/>
                </a:cubicBezTo>
                <a:cubicBezTo>
                  <a:pt x="4644467" y="2061074"/>
                  <a:pt x="4644215" y="2070561"/>
                  <a:pt x="4644152" y="2079700"/>
                </a:cubicBezTo>
                <a:lnTo>
                  <a:pt x="4643142" y="2090806"/>
                </a:lnTo>
                <a:cubicBezTo>
                  <a:pt x="4628145" y="2091206"/>
                  <a:pt x="4612201" y="2091416"/>
                  <a:pt x="4595310" y="2091437"/>
                </a:cubicBezTo>
                <a:cubicBezTo>
                  <a:pt x="4578419" y="2091458"/>
                  <a:pt x="4562728" y="2091921"/>
                  <a:pt x="4548235" y="2092826"/>
                </a:cubicBezTo>
                <a:cubicBezTo>
                  <a:pt x="4548737" y="2100523"/>
                  <a:pt x="4548968" y="2109641"/>
                  <a:pt x="4548927" y="2120180"/>
                </a:cubicBezTo>
                <a:cubicBezTo>
                  <a:pt x="4548886" y="2130719"/>
                  <a:pt x="4549603" y="2140921"/>
                  <a:pt x="4551077" y="2150787"/>
                </a:cubicBezTo>
                <a:cubicBezTo>
                  <a:pt x="4552551" y="2160653"/>
                  <a:pt x="4555811" y="2168425"/>
                  <a:pt x="4560856" y="2174103"/>
                </a:cubicBezTo>
                <a:cubicBezTo>
                  <a:pt x="4571846" y="2178709"/>
                  <a:pt x="4583436" y="2181359"/>
                  <a:pt x="4595625" y="2182053"/>
                </a:cubicBezTo>
                <a:cubicBezTo>
                  <a:pt x="4607815" y="2182748"/>
                  <a:pt x="4619784" y="2182621"/>
                  <a:pt x="4631531" y="2181675"/>
                </a:cubicBezTo>
                <a:lnTo>
                  <a:pt x="4632036" y="2238215"/>
                </a:lnTo>
                <a:cubicBezTo>
                  <a:pt x="4625936" y="2238741"/>
                  <a:pt x="4619584" y="2239204"/>
                  <a:pt x="4612979" y="2239603"/>
                </a:cubicBezTo>
                <a:cubicBezTo>
                  <a:pt x="4606374" y="2240003"/>
                  <a:pt x="4599769" y="2240213"/>
                  <a:pt x="4593164" y="2240235"/>
                </a:cubicBezTo>
                <a:cubicBezTo>
                  <a:pt x="4578525" y="2240361"/>
                  <a:pt x="4564894" y="2239099"/>
                  <a:pt x="4552274" y="2236448"/>
                </a:cubicBezTo>
                <a:cubicBezTo>
                  <a:pt x="4539653" y="2233798"/>
                  <a:pt x="4529556" y="2229002"/>
                  <a:pt x="4521984" y="2222061"/>
                </a:cubicBezTo>
                <a:cubicBezTo>
                  <a:pt x="4510205" y="2209514"/>
                  <a:pt x="4502465" y="2192076"/>
                  <a:pt x="4498762" y="2169748"/>
                </a:cubicBezTo>
                <a:cubicBezTo>
                  <a:pt x="4495060" y="2147420"/>
                  <a:pt x="4493378" y="2124304"/>
                  <a:pt x="4493714" y="2100398"/>
                </a:cubicBezTo>
                <a:cubicBezTo>
                  <a:pt x="4493735" y="2095602"/>
                  <a:pt x="4493819" y="2090932"/>
                  <a:pt x="4493967" y="2086389"/>
                </a:cubicBezTo>
                <a:cubicBezTo>
                  <a:pt x="4494114" y="2081846"/>
                  <a:pt x="4494198" y="2077428"/>
                  <a:pt x="4494219" y="2073137"/>
                </a:cubicBezTo>
                <a:cubicBezTo>
                  <a:pt x="4494219" y="2067805"/>
                  <a:pt x="4494219" y="2062189"/>
                  <a:pt x="4494219" y="2056289"/>
                </a:cubicBezTo>
                <a:cubicBezTo>
                  <a:pt x="4494219" y="2050389"/>
                  <a:pt x="4494219" y="2044394"/>
                  <a:pt x="4494219" y="2038305"/>
                </a:cubicBezTo>
                <a:cubicBezTo>
                  <a:pt x="4493599" y="2016008"/>
                  <a:pt x="4495470" y="1995352"/>
                  <a:pt x="4499835" y="1976337"/>
                </a:cubicBezTo>
                <a:cubicBezTo>
                  <a:pt x="4504200" y="1957322"/>
                  <a:pt x="4514780" y="1944996"/>
                  <a:pt x="4531576" y="1939359"/>
                </a:cubicBezTo>
                <a:cubicBezTo>
                  <a:pt x="4538727" y="1938528"/>
                  <a:pt x="4546384" y="1937666"/>
                  <a:pt x="4554545" y="1936772"/>
                </a:cubicBezTo>
                <a:cubicBezTo>
                  <a:pt x="4562707" y="1935878"/>
                  <a:pt x="4570868" y="1935394"/>
                  <a:pt x="4579029" y="1935320"/>
                </a:cubicBezTo>
                <a:close/>
                <a:moveTo>
                  <a:pt x="3203257" y="1929767"/>
                </a:moveTo>
                <a:cubicBezTo>
                  <a:pt x="3221621" y="1929725"/>
                  <a:pt x="3239163" y="1931071"/>
                  <a:pt x="3255886" y="1933806"/>
                </a:cubicBezTo>
                <a:cubicBezTo>
                  <a:pt x="3272608" y="1936540"/>
                  <a:pt x="3284345" y="1940915"/>
                  <a:pt x="3291097" y="1946931"/>
                </a:cubicBezTo>
                <a:cubicBezTo>
                  <a:pt x="3294620" y="1950570"/>
                  <a:pt x="3297544" y="1954399"/>
                  <a:pt x="3299868" y="1958416"/>
                </a:cubicBezTo>
                <a:cubicBezTo>
                  <a:pt x="3302193" y="1962434"/>
                  <a:pt x="3303980" y="1966009"/>
                  <a:pt x="3305232" y="1969144"/>
                </a:cubicBezTo>
                <a:cubicBezTo>
                  <a:pt x="3307304" y="1974846"/>
                  <a:pt x="3308745" y="1987388"/>
                  <a:pt x="3309555" y="2006769"/>
                </a:cubicBezTo>
                <a:cubicBezTo>
                  <a:pt x="3310365" y="2026149"/>
                  <a:pt x="3310985" y="2049198"/>
                  <a:pt x="3311416" y="2075914"/>
                </a:cubicBezTo>
                <a:cubicBezTo>
                  <a:pt x="3311847" y="2102630"/>
                  <a:pt x="3312531" y="2129843"/>
                  <a:pt x="3313467" y="2157554"/>
                </a:cubicBezTo>
                <a:cubicBezTo>
                  <a:pt x="3314403" y="2185264"/>
                  <a:pt x="3316033" y="2210300"/>
                  <a:pt x="3318358" y="2232662"/>
                </a:cubicBezTo>
                <a:cubicBezTo>
                  <a:pt x="3311153" y="2232683"/>
                  <a:pt x="3302718" y="2232767"/>
                  <a:pt x="3293053" y="2232915"/>
                </a:cubicBezTo>
                <a:cubicBezTo>
                  <a:pt x="3283388" y="2233062"/>
                  <a:pt x="3274827" y="2233146"/>
                  <a:pt x="3267370" y="2233167"/>
                </a:cubicBezTo>
                <a:cubicBezTo>
                  <a:pt x="3263794" y="2233178"/>
                  <a:pt x="3260976" y="2233156"/>
                  <a:pt x="3258914" y="2233104"/>
                </a:cubicBezTo>
                <a:cubicBezTo>
                  <a:pt x="3256853" y="2233051"/>
                  <a:pt x="3255801" y="2232904"/>
                  <a:pt x="3255759" y="2232662"/>
                </a:cubicBezTo>
                <a:lnTo>
                  <a:pt x="3256769" y="2201363"/>
                </a:lnTo>
                <a:cubicBezTo>
                  <a:pt x="3249070" y="2205675"/>
                  <a:pt x="3239983" y="2209798"/>
                  <a:pt x="3229508" y="2213731"/>
                </a:cubicBezTo>
                <a:cubicBezTo>
                  <a:pt x="3219033" y="2217665"/>
                  <a:pt x="3207927" y="2219768"/>
                  <a:pt x="3196190" y="2220042"/>
                </a:cubicBezTo>
                <a:cubicBezTo>
                  <a:pt x="3187187" y="2219957"/>
                  <a:pt x="3178437" y="2218106"/>
                  <a:pt x="3169939" y="2214488"/>
                </a:cubicBezTo>
                <a:cubicBezTo>
                  <a:pt x="3162671" y="2208935"/>
                  <a:pt x="3157392" y="2201111"/>
                  <a:pt x="3154100" y="2191014"/>
                </a:cubicBezTo>
                <a:cubicBezTo>
                  <a:pt x="3150808" y="2180917"/>
                  <a:pt x="3149188" y="2170064"/>
                  <a:pt x="3149241" y="2158453"/>
                </a:cubicBezTo>
                <a:cubicBezTo>
                  <a:pt x="3149283" y="2148220"/>
                  <a:pt x="3150335" y="2138523"/>
                  <a:pt x="3152396" y="2129362"/>
                </a:cubicBezTo>
                <a:cubicBezTo>
                  <a:pt x="3154457" y="2120202"/>
                  <a:pt x="3157276" y="2112398"/>
                  <a:pt x="3160852" y="2105951"/>
                </a:cubicBezTo>
                <a:cubicBezTo>
                  <a:pt x="3165738" y="2098129"/>
                  <a:pt x="3173691" y="2092065"/>
                  <a:pt x="3184710" y="2087759"/>
                </a:cubicBezTo>
                <a:cubicBezTo>
                  <a:pt x="3195729" y="2083452"/>
                  <a:pt x="3207757" y="2080379"/>
                  <a:pt x="3220796" y="2078541"/>
                </a:cubicBezTo>
                <a:cubicBezTo>
                  <a:pt x="3233834" y="2076702"/>
                  <a:pt x="3245825" y="2075574"/>
                  <a:pt x="3256769" y="2075157"/>
                </a:cubicBezTo>
                <a:cubicBezTo>
                  <a:pt x="3256541" y="2067472"/>
                  <a:pt x="3256379" y="2057881"/>
                  <a:pt x="3256283" y="2046382"/>
                </a:cubicBezTo>
                <a:cubicBezTo>
                  <a:pt x="3256186" y="2034883"/>
                  <a:pt x="3255500" y="2024169"/>
                  <a:pt x="3254226" y="2014241"/>
                </a:cubicBezTo>
                <a:cubicBezTo>
                  <a:pt x="3252951" y="2004313"/>
                  <a:pt x="3250434" y="1997862"/>
                  <a:pt x="3246672" y="1994890"/>
                </a:cubicBezTo>
                <a:cubicBezTo>
                  <a:pt x="3241630" y="1991929"/>
                  <a:pt x="3234438" y="1989885"/>
                  <a:pt x="3225096" y="1988757"/>
                </a:cubicBezTo>
                <a:cubicBezTo>
                  <a:pt x="3215753" y="1987629"/>
                  <a:pt x="3206243" y="1987005"/>
                  <a:pt x="3196564" y="1986887"/>
                </a:cubicBezTo>
                <a:cubicBezTo>
                  <a:pt x="3186885" y="1986769"/>
                  <a:pt x="3179019" y="1986744"/>
                  <a:pt x="3172968" y="1986812"/>
                </a:cubicBezTo>
                <a:cubicBezTo>
                  <a:pt x="3172547" y="1976632"/>
                  <a:pt x="3172379" y="1966199"/>
                  <a:pt x="3172463" y="1955513"/>
                </a:cubicBezTo>
                <a:cubicBezTo>
                  <a:pt x="3172379" y="1947941"/>
                  <a:pt x="3172547" y="1939864"/>
                  <a:pt x="3172968" y="1931282"/>
                </a:cubicBezTo>
                <a:cubicBezTo>
                  <a:pt x="3182055" y="1930272"/>
                  <a:pt x="3192151" y="1929767"/>
                  <a:pt x="3203257" y="1929767"/>
                </a:cubicBezTo>
                <a:close/>
                <a:moveTo>
                  <a:pt x="4782150" y="1926738"/>
                </a:moveTo>
                <a:lnTo>
                  <a:pt x="4798810" y="1982774"/>
                </a:lnTo>
                <a:cubicBezTo>
                  <a:pt x="4785357" y="1986518"/>
                  <a:pt x="4775661" y="1990388"/>
                  <a:pt x="4769719" y="1994385"/>
                </a:cubicBezTo>
                <a:cubicBezTo>
                  <a:pt x="4763776" y="1998381"/>
                  <a:pt x="4760516" y="2005785"/>
                  <a:pt x="4759938" y="2016597"/>
                </a:cubicBezTo>
                <a:cubicBezTo>
                  <a:pt x="4759938" y="2018616"/>
                  <a:pt x="4759938" y="2020636"/>
                  <a:pt x="4759938" y="2022655"/>
                </a:cubicBezTo>
                <a:cubicBezTo>
                  <a:pt x="4760172" y="2036142"/>
                  <a:pt x="4762508" y="2047591"/>
                  <a:pt x="4766949" y="2057002"/>
                </a:cubicBezTo>
                <a:cubicBezTo>
                  <a:pt x="4771390" y="2066413"/>
                  <a:pt x="4776531" y="2075655"/>
                  <a:pt x="4782374" y="2084730"/>
                </a:cubicBezTo>
                <a:cubicBezTo>
                  <a:pt x="4788217" y="2093804"/>
                  <a:pt x="4793359" y="2104580"/>
                  <a:pt x="4797800" y="2117057"/>
                </a:cubicBezTo>
                <a:cubicBezTo>
                  <a:pt x="4800302" y="2124651"/>
                  <a:pt x="4802112" y="2132055"/>
                  <a:pt x="4803227" y="2139269"/>
                </a:cubicBezTo>
                <a:cubicBezTo>
                  <a:pt x="4804341" y="2146484"/>
                  <a:pt x="4804888" y="2153384"/>
                  <a:pt x="4804867" y="2159967"/>
                </a:cubicBezTo>
                <a:cubicBezTo>
                  <a:pt x="4804783" y="2172462"/>
                  <a:pt x="4803184" y="2183442"/>
                  <a:pt x="4800072" y="2192907"/>
                </a:cubicBezTo>
                <a:cubicBezTo>
                  <a:pt x="4796958" y="2202373"/>
                  <a:pt x="4792835" y="2209566"/>
                  <a:pt x="4787703" y="2214488"/>
                </a:cubicBezTo>
                <a:cubicBezTo>
                  <a:pt x="4777968" y="2223522"/>
                  <a:pt x="4766924" y="2229854"/>
                  <a:pt x="4754572" y="2233485"/>
                </a:cubicBezTo>
                <a:cubicBezTo>
                  <a:pt x="4742219" y="2237115"/>
                  <a:pt x="4730427" y="2239371"/>
                  <a:pt x="4719197" y="2240253"/>
                </a:cubicBezTo>
                <a:cubicBezTo>
                  <a:pt x="4707966" y="2241135"/>
                  <a:pt x="4699166" y="2241970"/>
                  <a:pt x="4692796" y="2242759"/>
                </a:cubicBezTo>
                <a:lnTo>
                  <a:pt x="4684719" y="2185713"/>
                </a:lnTo>
                <a:cubicBezTo>
                  <a:pt x="4692599" y="2184511"/>
                  <a:pt x="4701070" y="2183607"/>
                  <a:pt x="4710128" y="2183002"/>
                </a:cubicBezTo>
                <a:cubicBezTo>
                  <a:pt x="4719187" y="2182398"/>
                  <a:pt x="4726984" y="2180223"/>
                  <a:pt x="4733518" y="2176477"/>
                </a:cubicBezTo>
                <a:cubicBezTo>
                  <a:pt x="4740053" y="2172731"/>
                  <a:pt x="4743475" y="2165545"/>
                  <a:pt x="4743783" y="2154919"/>
                </a:cubicBezTo>
                <a:cubicBezTo>
                  <a:pt x="4743804" y="2153163"/>
                  <a:pt x="4743762" y="2151375"/>
                  <a:pt x="4743657" y="2149555"/>
                </a:cubicBezTo>
                <a:cubicBezTo>
                  <a:pt x="4743552" y="2147736"/>
                  <a:pt x="4743257" y="2145822"/>
                  <a:pt x="4742774" y="2143813"/>
                </a:cubicBezTo>
                <a:cubicBezTo>
                  <a:pt x="4740100" y="2132392"/>
                  <a:pt x="4735407" y="2121523"/>
                  <a:pt x="4728695" y="2111205"/>
                </a:cubicBezTo>
                <a:cubicBezTo>
                  <a:pt x="4721983" y="2100887"/>
                  <a:pt x="4715158" y="2088971"/>
                  <a:pt x="4708221" y="2075456"/>
                </a:cubicBezTo>
                <a:cubicBezTo>
                  <a:pt x="4701285" y="2061941"/>
                  <a:pt x="4696143" y="2044677"/>
                  <a:pt x="4692796" y="2023665"/>
                </a:cubicBezTo>
                <a:cubicBezTo>
                  <a:pt x="4692554" y="2022634"/>
                  <a:pt x="4692407" y="2021540"/>
                  <a:pt x="4692354" y="2020383"/>
                </a:cubicBezTo>
                <a:cubicBezTo>
                  <a:pt x="4692302" y="2019226"/>
                  <a:pt x="4692281" y="2018133"/>
                  <a:pt x="4692291" y="2017102"/>
                </a:cubicBezTo>
                <a:cubicBezTo>
                  <a:pt x="4692407" y="2006027"/>
                  <a:pt x="4695331" y="1994227"/>
                  <a:pt x="4701063" y="1981701"/>
                </a:cubicBezTo>
                <a:cubicBezTo>
                  <a:pt x="4706794" y="1969175"/>
                  <a:pt x="4714640" y="1958763"/>
                  <a:pt x="4724600" y="1950465"/>
                </a:cubicBezTo>
                <a:cubicBezTo>
                  <a:pt x="4733435" y="1943671"/>
                  <a:pt x="4742269" y="1938707"/>
                  <a:pt x="4751103" y="1935573"/>
                </a:cubicBezTo>
                <a:cubicBezTo>
                  <a:pt x="4759938" y="1932439"/>
                  <a:pt x="4770287" y="1929494"/>
                  <a:pt x="4782150" y="1926738"/>
                </a:cubicBezTo>
                <a:close/>
                <a:moveTo>
                  <a:pt x="2762850" y="1926738"/>
                </a:moveTo>
                <a:lnTo>
                  <a:pt x="2779509" y="1982774"/>
                </a:lnTo>
                <a:cubicBezTo>
                  <a:pt x="2766058" y="1986518"/>
                  <a:pt x="2756361" y="1990388"/>
                  <a:pt x="2750419" y="1994385"/>
                </a:cubicBezTo>
                <a:cubicBezTo>
                  <a:pt x="2744476" y="1998381"/>
                  <a:pt x="2741216" y="2005785"/>
                  <a:pt x="2740638" y="2016597"/>
                </a:cubicBezTo>
                <a:cubicBezTo>
                  <a:pt x="2740638" y="2018616"/>
                  <a:pt x="2740638" y="2020636"/>
                  <a:pt x="2740638" y="2022655"/>
                </a:cubicBezTo>
                <a:cubicBezTo>
                  <a:pt x="2740871" y="2036142"/>
                  <a:pt x="2743209" y="2047591"/>
                  <a:pt x="2747649" y="2057002"/>
                </a:cubicBezTo>
                <a:cubicBezTo>
                  <a:pt x="2752090" y="2066413"/>
                  <a:pt x="2757232" y="2075655"/>
                  <a:pt x="2763074" y="2084730"/>
                </a:cubicBezTo>
                <a:cubicBezTo>
                  <a:pt x="2768917" y="2093804"/>
                  <a:pt x="2774059" y="2104580"/>
                  <a:pt x="2778500" y="2117057"/>
                </a:cubicBezTo>
                <a:cubicBezTo>
                  <a:pt x="2781003" y="2124651"/>
                  <a:pt x="2782812" y="2132055"/>
                  <a:pt x="2783926" y="2139269"/>
                </a:cubicBezTo>
                <a:cubicBezTo>
                  <a:pt x="2785041" y="2146484"/>
                  <a:pt x="2785588" y="2153384"/>
                  <a:pt x="2785567" y="2159967"/>
                </a:cubicBezTo>
                <a:cubicBezTo>
                  <a:pt x="2785483" y="2172462"/>
                  <a:pt x="2783884" y="2183442"/>
                  <a:pt x="2780771" y="2192907"/>
                </a:cubicBezTo>
                <a:cubicBezTo>
                  <a:pt x="2777658" y="2202373"/>
                  <a:pt x="2773536" y="2209566"/>
                  <a:pt x="2768403" y="2214488"/>
                </a:cubicBezTo>
                <a:cubicBezTo>
                  <a:pt x="2758668" y="2223522"/>
                  <a:pt x="2747624" y="2229854"/>
                  <a:pt x="2735272" y="2233485"/>
                </a:cubicBezTo>
                <a:cubicBezTo>
                  <a:pt x="2722919" y="2237115"/>
                  <a:pt x="2711127" y="2239371"/>
                  <a:pt x="2699897" y="2240253"/>
                </a:cubicBezTo>
                <a:cubicBezTo>
                  <a:pt x="2688666" y="2241135"/>
                  <a:pt x="2679865" y="2241970"/>
                  <a:pt x="2673496" y="2242759"/>
                </a:cubicBezTo>
                <a:lnTo>
                  <a:pt x="2665419" y="2185713"/>
                </a:lnTo>
                <a:cubicBezTo>
                  <a:pt x="2673300" y="2184511"/>
                  <a:pt x="2681769" y="2183607"/>
                  <a:pt x="2690828" y="2183002"/>
                </a:cubicBezTo>
                <a:cubicBezTo>
                  <a:pt x="2699887" y="2182398"/>
                  <a:pt x="2707684" y="2180223"/>
                  <a:pt x="2714218" y="2176477"/>
                </a:cubicBezTo>
                <a:cubicBezTo>
                  <a:pt x="2720753" y="2172731"/>
                  <a:pt x="2724175" y="2165545"/>
                  <a:pt x="2724483" y="2154919"/>
                </a:cubicBezTo>
                <a:cubicBezTo>
                  <a:pt x="2724504" y="2153163"/>
                  <a:pt x="2724462" y="2151375"/>
                  <a:pt x="2724357" y="2149555"/>
                </a:cubicBezTo>
                <a:cubicBezTo>
                  <a:pt x="2724252" y="2147736"/>
                  <a:pt x="2723957" y="2145822"/>
                  <a:pt x="2723474" y="2143813"/>
                </a:cubicBezTo>
                <a:cubicBezTo>
                  <a:pt x="2720800" y="2132392"/>
                  <a:pt x="2716107" y="2121523"/>
                  <a:pt x="2709395" y="2111205"/>
                </a:cubicBezTo>
                <a:cubicBezTo>
                  <a:pt x="2702682" y="2100887"/>
                  <a:pt x="2695858" y="2088971"/>
                  <a:pt x="2688921" y="2075456"/>
                </a:cubicBezTo>
                <a:cubicBezTo>
                  <a:pt x="2681984" y="2061941"/>
                  <a:pt x="2676843" y="2044677"/>
                  <a:pt x="2673496" y="2023665"/>
                </a:cubicBezTo>
                <a:cubicBezTo>
                  <a:pt x="2673254" y="2022634"/>
                  <a:pt x="2673107" y="2021540"/>
                  <a:pt x="2673054" y="2020383"/>
                </a:cubicBezTo>
                <a:cubicBezTo>
                  <a:pt x="2673002" y="2019226"/>
                  <a:pt x="2672981" y="2018133"/>
                  <a:pt x="2672991" y="2017102"/>
                </a:cubicBezTo>
                <a:cubicBezTo>
                  <a:pt x="2673107" y="2006027"/>
                  <a:pt x="2676031" y="1994227"/>
                  <a:pt x="2681762" y="1981701"/>
                </a:cubicBezTo>
                <a:cubicBezTo>
                  <a:pt x="2687494" y="1969175"/>
                  <a:pt x="2695340" y="1958763"/>
                  <a:pt x="2705300" y="1950465"/>
                </a:cubicBezTo>
                <a:cubicBezTo>
                  <a:pt x="2714134" y="1943671"/>
                  <a:pt x="2722969" y="1938707"/>
                  <a:pt x="2731803" y="1935573"/>
                </a:cubicBezTo>
                <a:cubicBezTo>
                  <a:pt x="2740638" y="1932439"/>
                  <a:pt x="2750986" y="1929494"/>
                  <a:pt x="2762850" y="1926738"/>
                </a:cubicBezTo>
                <a:close/>
                <a:moveTo>
                  <a:pt x="1002411" y="1925224"/>
                </a:moveTo>
                <a:cubicBezTo>
                  <a:pt x="1008837" y="1953231"/>
                  <a:pt x="1015169" y="1981522"/>
                  <a:pt x="1021405" y="2010097"/>
                </a:cubicBezTo>
                <a:cubicBezTo>
                  <a:pt x="1027642" y="2038673"/>
                  <a:pt x="1034604" y="2066080"/>
                  <a:pt x="1042292" y="2092321"/>
                </a:cubicBezTo>
                <a:lnTo>
                  <a:pt x="1089746" y="1927748"/>
                </a:lnTo>
                <a:cubicBezTo>
                  <a:pt x="1096540" y="1927716"/>
                  <a:pt x="1104281" y="1927780"/>
                  <a:pt x="1112968" y="1927937"/>
                </a:cubicBezTo>
                <a:cubicBezTo>
                  <a:pt x="1121655" y="1928095"/>
                  <a:pt x="1129901" y="1928537"/>
                  <a:pt x="1137704" y="1929262"/>
                </a:cubicBezTo>
                <a:cubicBezTo>
                  <a:pt x="1148411" y="1956891"/>
                  <a:pt x="1157287" y="1985182"/>
                  <a:pt x="1164334" y="2014136"/>
                </a:cubicBezTo>
                <a:cubicBezTo>
                  <a:pt x="1171380" y="2043090"/>
                  <a:pt x="1178995" y="2072012"/>
                  <a:pt x="1187177" y="2100903"/>
                </a:cubicBezTo>
                <a:cubicBezTo>
                  <a:pt x="1193919" y="2071392"/>
                  <a:pt x="1200250" y="2042322"/>
                  <a:pt x="1206171" y="2013694"/>
                </a:cubicBezTo>
                <a:cubicBezTo>
                  <a:pt x="1212092" y="1985067"/>
                  <a:pt x="1219559" y="1956754"/>
                  <a:pt x="1228573" y="1928758"/>
                </a:cubicBezTo>
                <a:lnTo>
                  <a:pt x="1271988" y="1940369"/>
                </a:lnTo>
                <a:cubicBezTo>
                  <a:pt x="1262776" y="1973444"/>
                  <a:pt x="1255060" y="2007192"/>
                  <a:pt x="1248840" y="2041614"/>
                </a:cubicBezTo>
                <a:cubicBezTo>
                  <a:pt x="1242620" y="2076036"/>
                  <a:pt x="1236625" y="2109560"/>
                  <a:pt x="1230854" y="2142186"/>
                </a:cubicBezTo>
                <a:cubicBezTo>
                  <a:pt x="1225082" y="2174813"/>
                  <a:pt x="1218264" y="2204972"/>
                  <a:pt x="1210399" y="2232662"/>
                </a:cubicBezTo>
                <a:cubicBezTo>
                  <a:pt x="1206066" y="2232641"/>
                  <a:pt x="1201354" y="2232557"/>
                  <a:pt x="1196264" y="2232410"/>
                </a:cubicBezTo>
                <a:cubicBezTo>
                  <a:pt x="1191173" y="2232262"/>
                  <a:pt x="1185957" y="2232178"/>
                  <a:pt x="1180614" y="2232157"/>
                </a:cubicBezTo>
                <a:cubicBezTo>
                  <a:pt x="1174978" y="2232073"/>
                  <a:pt x="1169592" y="2232241"/>
                  <a:pt x="1164460" y="2232662"/>
                </a:cubicBezTo>
                <a:cubicBezTo>
                  <a:pt x="1157813" y="2204844"/>
                  <a:pt x="1151040" y="2174155"/>
                  <a:pt x="1144141" y="2140595"/>
                </a:cubicBezTo>
                <a:cubicBezTo>
                  <a:pt x="1137241" y="2107034"/>
                  <a:pt x="1129206" y="2072433"/>
                  <a:pt x="1120035" y="2036790"/>
                </a:cubicBezTo>
                <a:cubicBezTo>
                  <a:pt x="1108813" y="2069225"/>
                  <a:pt x="1099579" y="2102039"/>
                  <a:pt x="1092333" y="2135231"/>
                </a:cubicBezTo>
                <a:cubicBezTo>
                  <a:pt x="1085087" y="2168423"/>
                  <a:pt x="1075979" y="2201237"/>
                  <a:pt x="1065009" y="2233672"/>
                </a:cubicBezTo>
                <a:cubicBezTo>
                  <a:pt x="1058278" y="2233630"/>
                  <a:pt x="1050790" y="2233461"/>
                  <a:pt x="1042545" y="2233167"/>
                </a:cubicBezTo>
                <a:cubicBezTo>
                  <a:pt x="1034299" y="2232872"/>
                  <a:pt x="1026306" y="2232704"/>
                  <a:pt x="1018565" y="2232662"/>
                </a:cubicBezTo>
                <a:cubicBezTo>
                  <a:pt x="1006082" y="2181990"/>
                  <a:pt x="994071" y="2133022"/>
                  <a:pt x="982534" y="2085758"/>
                </a:cubicBezTo>
                <a:cubicBezTo>
                  <a:pt x="970996" y="2038494"/>
                  <a:pt x="959112" y="1989526"/>
                  <a:pt x="946880" y="1938854"/>
                </a:cubicBezTo>
                <a:cubicBezTo>
                  <a:pt x="955978" y="1935888"/>
                  <a:pt x="965170" y="1933364"/>
                  <a:pt x="974456" y="1931282"/>
                </a:cubicBezTo>
                <a:cubicBezTo>
                  <a:pt x="983743" y="1929199"/>
                  <a:pt x="993061" y="1927180"/>
                  <a:pt x="1002411" y="1925224"/>
                </a:cubicBezTo>
                <a:close/>
                <a:moveTo>
                  <a:pt x="3386423" y="1908565"/>
                </a:moveTo>
                <a:lnTo>
                  <a:pt x="3442459" y="1909069"/>
                </a:lnTo>
                <a:lnTo>
                  <a:pt x="3442459" y="1952989"/>
                </a:lnTo>
                <a:cubicBezTo>
                  <a:pt x="3455321" y="1950034"/>
                  <a:pt x="3467837" y="1947236"/>
                  <a:pt x="3480005" y="1944596"/>
                </a:cubicBezTo>
                <a:cubicBezTo>
                  <a:pt x="3492173" y="1941957"/>
                  <a:pt x="3505572" y="1939033"/>
                  <a:pt x="3520202" y="1935825"/>
                </a:cubicBezTo>
                <a:cubicBezTo>
                  <a:pt x="3522431" y="1943440"/>
                  <a:pt x="3524283" y="1950675"/>
                  <a:pt x="3525755" y="1957532"/>
                </a:cubicBezTo>
                <a:cubicBezTo>
                  <a:pt x="3527227" y="1964390"/>
                  <a:pt x="3528574" y="1970616"/>
                  <a:pt x="3529794" y="1976211"/>
                </a:cubicBezTo>
                <a:lnTo>
                  <a:pt x="3442964" y="2014578"/>
                </a:lnTo>
                <a:cubicBezTo>
                  <a:pt x="3442722" y="2055595"/>
                  <a:pt x="3442574" y="2093709"/>
                  <a:pt x="3442522" y="2128921"/>
                </a:cubicBezTo>
                <a:cubicBezTo>
                  <a:pt x="3442469" y="2164132"/>
                  <a:pt x="3442448" y="2198713"/>
                  <a:pt x="3442459" y="2232662"/>
                </a:cubicBezTo>
                <a:cubicBezTo>
                  <a:pt x="3436863" y="2232925"/>
                  <a:pt x="3431142" y="2233156"/>
                  <a:pt x="3425295" y="2233356"/>
                </a:cubicBezTo>
                <a:cubicBezTo>
                  <a:pt x="3419447" y="2233556"/>
                  <a:pt x="3413726" y="2233661"/>
                  <a:pt x="3408131" y="2233672"/>
                </a:cubicBezTo>
                <a:cubicBezTo>
                  <a:pt x="3402557" y="2233661"/>
                  <a:pt x="3397298" y="2233556"/>
                  <a:pt x="3392355" y="2233356"/>
                </a:cubicBezTo>
                <a:cubicBezTo>
                  <a:pt x="3387412" y="2233156"/>
                  <a:pt x="3382910" y="2232925"/>
                  <a:pt x="3378851" y="2232662"/>
                </a:cubicBezTo>
                <a:cubicBezTo>
                  <a:pt x="3379166" y="2176753"/>
                  <a:pt x="3380050" y="2121601"/>
                  <a:pt x="3381501" y="2067206"/>
                </a:cubicBezTo>
                <a:cubicBezTo>
                  <a:pt x="3382953" y="2012811"/>
                  <a:pt x="3384593" y="1959930"/>
                  <a:pt x="3386423" y="1908565"/>
                </a:cubicBezTo>
                <a:close/>
                <a:moveTo>
                  <a:pt x="2055943" y="1894430"/>
                </a:moveTo>
                <a:cubicBezTo>
                  <a:pt x="2063684" y="1900508"/>
                  <a:pt x="2070036" y="1907155"/>
                  <a:pt x="2075000" y="1914370"/>
                </a:cubicBezTo>
                <a:cubicBezTo>
                  <a:pt x="2079964" y="1921585"/>
                  <a:pt x="2084045" y="1929241"/>
                  <a:pt x="2087242" y="1937340"/>
                </a:cubicBezTo>
                <a:cubicBezTo>
                  <a:pt x="2078155" y="1943660"/>
                  <a:pt x="2069952" y="1950202"/>
                  <a:pt x="2062632" y="1956965"/>
                </a:cubicBezTo>
                <a:cubicBezTo>
                  <a:pt x="2055312" y="1963727"/>
                  <a:pt x="2047361" y="1970648"/>
                  <a:pt x="2038779" y="1977726"/>
                </a:cubicBezTo>
                <a:cubicBezTo>
                  <a:pt x="2038821" y="1987096"/>
                  <a:pt x="2038989" y="1996877"/>
                  <a:pt x="2039284" y="2007069"/>
                </a:cubicBezTo>
                <a:cubicBezTo>
                  <a:pt x="2039578" y="2017260"/>
                  <a:pt x="2039747" y="2027672"/>
                  <a:pt x="2039789" y="2038305"/>
                </a:cubicBezTo>
                <a:cubicBezTo>
                  <a:pt x="2039936" y="2055942"/>
                  <a:pt x="2039010" y="2073169"/>
                  <a:pt x="2037012" y="2089986"/>
                </a:cubicBezTo>
                <a:cubicBezTo>
                  <a:pt x="2035013" y="2106803"/>
                  <a:pt x="2031059" y="2121885"/>
                  <a:pt x="2025148" y="2135231"/>
                </a:cubicBezTo>
                <a:cubicBezTo>
                  <a:pt x="2020847" y="2142982"/>
                  <a:pt x="2014305" y="2148682"/>
                  <a:pt x="2005524" y="2152332"/>
                </a:cubicBezTo>
                <a:cubicBezTo>
                  <a:pt x="1996741" y="2155981"/>
                  <a:pt x="1988812" y="2158022"/>
                  <a:pt x="1981733" y="2158453"/>
                </a:cubicBezTo>
                <a:cubicBezTo>
                  <a:pt x="1981576" y="2161881"/>
                  <a:pt x="1981513" y="2166130"/>
                  <a:pt x="1981544" y="2171200"/>
                </a:cubicBezTo>
                <a:cubicBezTo>
                  <a:pt x="1981576" y="2176269"/>
                  <a:pt x="1982649" y="2181275"/>
                  <a:pt x="1984763" y="2186218"/>
                </a:cubicBezTo>
                <a:cubicBezTo>
                  <a:pt x="1990525" y="2191064"/>
                  <a:pt x="1998633" y="2193432"/>
                  <a:pt x="2009088" y="2193323"/>
                </a:cubicBezTo>
                <a:cubicBezTo>
                  <a:pt x="2019543" y="2193214"/>
                  <a:pt x="2030081" y="2193862"/>
                  <a:pt x="2040704" y="2195268"/>
                </a:cubicBezTo>
                <a:cubicBezTo>
                  <a:pt x="2051328" y="2196673"/>
                  <a:pt x="2059773" y="2202070"/>
                  <a:pt x="2066040" y="2211460"/>
                </a:cubicBezTo>
                <a:cubicBezTo>
                  <a:pt x="2070625" y="2219000"/>
                  <a:pt x="2074201" y="2227898"/>
                  <a:pt x="2076767" y="2238152"/>
                </a:cubicBezTo>
                <a:cubicBezTo>
                  <a:pt x="2079333" y="2248406"/>
                  <a:pt x="2080637" y="2258692"/>
                  <a:pt x="2080679" y="2269009"/>
                </a:cubicBezTo>
                <a:cubicBezTo>
                  <a:pt x="2080690" y="2277444"/>
                  <a:pt x="2079659" y="2285185"/>
                  <a:pt x="2077587" y="2292231"/>
                </a:cubicBezTo>
                <a:cubicBezTo>
                  <a:pt x="2075515" y="2299278"/>
                  <a:pt x="2072339" y="2304999"/>
                  <a:pt x="2068058" y="2309396"/>
                </a:cubicBezTo>
                <a:cubicBezTo>
                  <a:pt x="2059119" y="2317546"/>
                  <a:pt x="2046709" y="2323078"/>
                  <a:pt x="2030827" y="2325992"/>
                </a:cubicBezTo>
                <a:cubicBezTo>
                  <a:pt x="2014947" y="2328905"/>
                  <a:pt x="1997741" y="2330272"/>
                  <a:pt x="1979209" y="2330093"/>
                </a:cubicBezTo>
                <a:cubicBezTo>
                  <a:pt x="1965411" y="2329999"/>
                  <a:pt x="1951865" y="2329557"/>
                  <a:pt x="1938571" y="2328768"/>
                </a:cubicBezTo>
                <a:cubicBezTo>
                  <a:pt x="1925277" y="2327979"/>
                  <a:pt x="1913246" y="2327411"/>
                  <a:pt x="1902476" y="2327064"/>
                </a:cubicBezTo>
                <a:lnTo>
                  <a:pt x="1902476" y="2276582"/>
                </a:lnTo>
                <a:cubicBezTo>
                  <a:pt x="1918222" y="2276570"/>
                  <a:pt x="1935418" y="2276819"/>
                  <a:pt x="1954062" y="2277330"/>
                </a:cubicBezTo>
                <a:cubicBezTo>
                  <a:pt x="1972706" y="2277841"/>
                  <a:pt x="1989191" y="2277679"/>
                  <a:pt x="2003516" y="2276844"/>
                </a:cubicBezTo>
                <a:cubicBezTo>
                  <a:pt x="2017841" y="2276008"/>
                  <a:pt x="2026398" y="2273565"/>
                  <a:pt x="2029187" y="2269514"/>
                </a:cubicBezTo>
                <a:cubicBezTo>
                  <a:pt x="2031795" y="2264466"/>
                  <a:pt x="2033141" y="2259923"/>
                  <a:pt x="2033226" y="2255884"/>
                </a:cubicBezTo>
                <a:cubicBezTo>
                  <a:pt x="2033278" y="2251751"/>
                  <a:pt x="2031659" y="2248280"/>
                  <a:pt x="2028367" y="2245472"/>
                </a:cubicBezTo>
                <a:cubicBezTo>
                  <a:pt x="2025074" y="2242664"/>
                  <a:pt x="2019795" y="2241086"/>
                  <a:pt x="2012528" y="2240739"/>
                </a:cubicBezTo>
                <a:cubicBezTo>
                  <a:pt x="2003466" y="2239125"/>
                  <a:pt x="1993544" y="2238315"/>
                  <a:pt x="1982762" y="2238309"/>
                </a:cubicBezTo>
                <a:cubicBezTo>
                  <a:pt x="1971980" y="2238303"/>
                  <a:pt x="1962207" y="2237679"/>
                  <a:pt x="1953445" y="2236439"/>
                </a:cubicBezTo>
                <a:cubicBezTo>
                  <a:pt x="1944682" y="2235199"/>
                  <a:pt x="1938799" y="2231920"/>
                  <a:pt x="1935794" y="2226604"/>
                </a:cubicBezTo>
                <a:cubicBezTo>
                  <a:pt x="1932324" y="2219810"/>
                  <a:pt x="1929926" y="2213205"/>
                  <a:pt x="1928601" y="2206790"/>
                </a:cubicBezTo>
                <a:cubicBezTo>
                  <a:pt x="1927275" y="2200374"/>
                  <a:pt x="1926645" y="2194022"/>
                  <a:pt x="1926708" y="2187733"/>
                </a:cubicBezTo>
                <a:cubicBezTo>
                  <a:pt x="1926760" y="2181959"/>
                  <a:pt x="1927160" y="2176090"/>
                  <a:pt x="1927907" y="2170127"/>
                </a:cubicBezTo>
                <a:cubicBezTo>
                  <a:pt x="1928653" y="2164164"/>
                  <a:pt x="1929431" y="2157916"/>
                  <a:pt x="1930241" y="2151385"/>
                </a:cubicBezTo>
                <a:cubicBezTo>
                  <a:pt x="1918220" y="2144896"/>
                  <a:pt x="1909323" y="2136041"/>
                  <a:pt x="1903549" y="2124819"/>
                </a:cubicBezTo>
                <a:cubicBezTo>
                  <a:pt x="1897775" y="2113597"/>
                  <a:pt x="1894557" y="2101082"/>
                  <a:pt x="1893894" y="2087272"/>
                </a:cubicBezTo>
                <a:cubicBezTo>
                  <a:pt x="1893305" y="2075157"/>
                  <a:pt x="1892968" y="2063041"/>
                  <a:pt x="1892884" y="2050925"/>
                </a:cubicBezTo>
                <a:cubicBezTo>
                  <a:pt x="1892895" y="2034855"/>
                  <a:pt x="1893379" y="2019668"/>
                  <a:pt x="1894335" y="2005365"/>
                </a:cubicBezTo>
                <a:cubicBezTo>
                  <a:pt x="1895293" y="1991061"/>
                  <a:pt x="1896660" y="1978651"/>
                  <a:pt x="1898438" y="1968134"/>
                </a:cubicBezTo>
                <a:cubicBezTo>
                  <a:pt x="1900288" y="1958384"/>
                  <a:pt x="1904916" y="1950623"/>
                  <a:pt x="1912320" y="1944849"/>
                </a:cubicBezTo>
                <a:cubicBezTo>
                  <a:pt x="1919724" y="1939075"/>
                  <a:pt x="1927886" y="1934721"/>
                  <a:pt x="1936804" y="1931787"/>
                </a:cubicBezTo>
                <a:cubicBezTo>
                  <a:pt x="1940106" y="1931282"/>
                  <a:pt x="1943472" y="1930903"/>
                  <a:pt x="1946901" y="1930651"/>
                </a:cubicBezTo>
                <a:cubicBezTo>
                  <a:pt x="1950329" y="1930398"/>
                  <a:pt x="1953695" y="1930272"/>
                  <a:pt x="1956997" y="1930272"/>
                </a:cubicBezTo>
                <a:cubicBezTo>
                  <a:pt x="1964601" y="1930293"/>
                  <a:pt x="1972110" y="1930756"/>
                  <a:pt x="1979525" y="1931660"/>
                </a:cubicBezTo>
                <a:cubicBezTo>
                  <a:pt x="1986939" y="1932565"/>
                  <a:pt x="1994070" y="1933785"/>
                  <a:pt x="2000917" y="1935320"/>
                </a:cubicBezTo>
                <a:close/>
                <a:moveTo>
                  <a:pt x="5512518" y="1847481"/>
                </a:moveTo>
                <a:lnTo>
                  <a:pt x="5572087" y="1848490"/>
                </a:lnTo>
                <a:lnTo>
                  <a:pt x="5572087" y="1929767"/>
                </a:lnTo>
                <a:cubicBezTo>
                  <a:pt x="5572405" y="1930101"/>
                  <a:pt x="5575695" y="1930331"/>
                  <a:pt x="5581959" y="1930459"/>
                </a:cubicBezTo>
                <a:cubicBezTo>
                  <a:pt x="5588222" y="1930587"/>
                  <a:pt x="5595552" y="1930630"/>
                  <a:pt x="5603947" y="1930590"/>
                </a:cubicBezTo>
                <a:cubicBezTo>
                  <a:pt x="5612342" y="1930549"/>
                  <a:pt x="5619895" y="1930443"/>
                  <a:pt x="5626608" y="1930272"/>
                </a:cubicBezTo>
                <a:cubicBezTo>
                  <a:pt x="5627492" y="1938086"/>
                  <a:pt x="5627996" y="1947573"/>
                  <a:pt x="5628123" y="1958732"/>
                </a:cubicBezTo>
                <a:cubicBezTo>
                  <a:pt x="5628249" y="1969890"/>
                  <a:pt x="5628754" y="1979755"/>
                  <a:pt x="5629637" y="1988327"/>
                </a:cubicBezTo>
                <a:cubicBezTo>
                  <a:pt x="5621318" y="1987854"/>
                  <a:pt x="5612084" y="1987664"/>
                  <a:pt x="5601935" y="1987759"/>
                </a:cubicBezTo>
                <a:cubicBezTo>
                  <a:pt x="5591786" y="1987854"/>
                  <a:pt x="5582173" y="1988043"/>
                  <a:pt x="5573097" y="1988327"/>
                </a:cubicBezTo>
                <a:lnTo>
                  <a:pt x="5573097" y="2003472"/>
                </a:lnTo>
                <a:lnTo>
                  <a:pt x="5576125" y="2152395"/>
                </a:lnTo>
                <a:cubicBezTo>
                  <a:pt x="5578715" y="2165978"/>
                  <a:pt x="5582904" y="2175047"/>
                  <a:pt x="5588690" y="2179599"/>
                </a:cubicBezTo>
                <a:cubicBezTo>
                  <a:pt x="5594477" y="2184152"/>
                  <a:pt x="5601469" y="2186489"/>
                  <a:pt x="5609668" y="2186611"/>
                </a:cubicBezTo>
                <a:cubicBezTo>
                  <a:pt x="5617867" y="2186732"/>
                  <a:pt x="5626879" y="2186938"/>
                  <a:pt x="5636705" y="2187228"/>
                </a:cubicBezTo>
                <a:lnTo>
                  <a:pt x="5635190" y="2239730"/>
                </a:lnTo>
                <a:cubicBezTo>
                  <a:pt x="5629363" y="2241002"/>
                  <a:pt x="5623474" y="2241991"/>
                  <a:pt x="5617521" y="2242696"/>
                </a:cubicBezTo>
                <a:cubicBezTo>
                  <a:pt x="5611569" y="2243400"/>
                  <a:pt x="5605678" y="2243758"/>
                  <a:pt x="5599852" y="2243768"/>
                </a:cubicBezTo>
                <a:cubicBezTo>
                  <a:pt x="5588693" y="2243800"/>
                  <a:pt x="5577692" y="2242475"/>
                  <a:pt x="5566849" y="2239793"/>
                </a:cubicBezTo>
                <a:cubicBezTo>
                  <a:pt x="5556006" y="2237111"/>
                  <a:pt x="5545636" y="2232883"/>
                  <a:pt x="5535740" y="2227109"/>
                </a:cubicBezTo>
                <a:cubicBezTo>
                  <a:pt x="5530954" y="2223018"/>
                  <a:pt x="5527526" y="2218706"/>
                  <a:pt x="5525454" y="2214173"/>
                </a:cubicBezTo>
                <a:cubicBezTo>
                  <a:pt x="5523382" y="2209640"/>
                  <a:pt x="5521089" y="2205202"/>
                  <a:pt x="5518575" y="2200858"/>
                </a:cubicBezTo>
                <a:cubicBezTo>
                  <a:pt x="5514652" y="2166961"/>
                  <a:pt x="5512528" y="2132149"/>
                  <a:pt x="5512202" y="2096423"/>
                </a:cubicBezTo>
                <a:cubicBezTo>
                  <a:pt x="5511876" y="2060696"/>
                  <a:pt x="5511140" y="2026010"/>
                  <a:pt x="5509993" y="1992365"/>
                </a:cubicBezTo>
                <a:cubicBezTo>
                  <a:pt x="5504283" y="1992386"/>
                  <a:pt x="5498919" y="1992344"/>
                  <a:pt x="5493902" y="1992239"/>
                </a:cubicBezTo>
                <a:cubicBezTo>
                  <a:pt x="5488885" y="1992134"/>
                  <a:pt x="5483648" y="1991840"/>
                  <a:pt x="5478190" y="1991356"/>
                </a:cubicBezTo>
                <a:cubicBezTo>
                  <a:pt x="5478179" y="1981070"/>
                  <a:pt x="5478074" y="1971226"/>
                  <a:pt x="5477874" y="1961824"/>
                </a:cubicBezTo>
                <a:cubicBezTo>
                  <a:pt x="5477674" y="1952421"/>
                  <a:pt x="5477443" y="1943082"/>
                  <a:pt x="5477180" y="1933806"/>
                </a:cubicBezTo>
                <a:lnTo>
                  <a:pt x="5513528" y="1933301"/>
                </a:lnTo>
                <a:close/>
                <a:moveTo>
                  <a:pt x="4207593" y="1847481"/>
                </a:moveTo>
                <a:lnTo>
                  <a:pt x="4267162" y="1848490"/>
                </a:lnTo>
                <a:lnTo>
                  <a:pt x="4267162" y="1929767"/>
                </a:lnTo>
                <a:cubicBezTo>
                  <a:pt x="4267480" y="1930101"/>
                  <a:pt x="4270771" y="1930331"/>
                  <a:pt x="4277034" y="1930459"/>
                </a:cubicBezTo>
                <a:cubicBezTo>
                  <a:pt x="4283298" y="1930587"/>
                  <a:pt x="4290627" y="1930630"/>
                  <a:pt x="4299022" y="1930590"/>
                </a:cubicBezTo>
                <a:cubicBezTo>
                  <a:pt x="4307417" y="1930549"/>
                  <a:pt x="4314971" y="1930443"/>
                  <a:pt x="4321683" y="1930272"/>
                </a:cubicBezTo>
                <a:cubicBezTo>
                  <a:pt x="4322567" y="1938086"/>
                  <a:pt x="4323071" y="1947573"/>
                  <a:pt x="4323198" y="1958732"/>
                </a:cubicBezTo>
                <a:cubicBezTo>
                  <a:pt x="4323324" y="1969890"/>
                  <a:pt x="4323829" y="1979755"/>
                  <a:pt x="4324712" y="1988327"/>
                </a:cubicBezTo>
                <a:cubicBezTo>
                  <a:pt x="4316393" y="1987854"/>
                  <a:pt x="4307159" y="1987664"/>
                  <a:pt x="4297010" y="1987759"/>
                </a:cubicBezTo>
                <a:cubicBezTo>
                  <a:pt x="4286861" y="1987854"/>
                  <a:pt x="4277248" y="1988043"/>
                  <a:pt x="4268172" y="1988327"/>
                </a:cubicBezTo>
                <a:lnTo>
                  <a:pt x="4268172" y="2003472"/>
                </a:lnTo>
                <a:lnTo>
                  <a:pt x="4271200" y="2152395"/>
                </a:lnTo>
                <a:cubicBezTo>
                  <a:pt x="4273790" y="2165978"/>
                  <a:pt x="4277978" y="2175047"/>
                  <a:pt x="4283765" y="2179599"/>
                </a:cubicBezTo>
                <a:cubicBezTo>
                  <a:pt x="4289552" y="2184152"/>
                  <a:pt x="4296545" y="2186489"/>
                  <a:pt x="4304743" y="2186611"/>
                </a:cubicBezTo>
                <a:cubicBezTo>
                  <a:pt x="4312942" y="2186732"/>
                  <a:pt x="4321954" y="2186938"/>
                  <a:pt x="4331780" y="2187228"/>
                </a:cubicBezTo>
                <a:lnTo>
                  <a:pt x="4330265" y="2239730"/>
                </a:lnTo>
                <a:cubicBezTo>
                  <a:pt x="4324438" y="2241002"/>
                  <a:pt x="4318549" y="2241991"/>
                  <a:pt x="4312596" y="2242696"/>
                </a:cubicBezTo>
                <a:cubicBezTo>
                  <a:pt x="4306643" y="2243400"/>
                  <a:pt x="4300754" y="2243758"/>
                  <a:pt x="4294927" y="2243768"/>
                </a:cubicBezTo>
                <a:cubicBezTo>
                  <a:pt x="4283768" y="2243800"/>
                  <a:pt x="4272768" y="2242475"/>
                  <a:pt x="4261924" y="2239793"/>
                </a:cubicBezTo>
                <a:cubicBezTo>
                  <a:pt x="4251081" y="2237111"/>
                  <a:pt x="4240711" y="2232883"/>
                  <a:pt x="4230815" y="2227109"/>
                </a:cubicBezTo>
                <a:cubicBezTo>
                  <a:pt x="4226029" y="2223018"/>
                  <a:pt x="4222601" y="2218706"/>
                  <a:pt x="4220529" y="2214173"/>
                </a:cubicBezTo>
                <a:cubicBezTo>
                  <a:pt x="4218457" y="2209640"/>
                  <a:pt x="4216164" y="2205202"/>
                  <a:pt x="4213650" y="2200858"/>
                </a:cubicBezTo>
                <a:cubicBezTo>
                  <a:pt x="4209727" y="2166961"/>
                  <a:pt x="4207603" y="2132149"/>
                  <a:pt x="4207277" y="2096423"/>
                </a:cubicBezTo>
                <a:cubicBezTo>
                  <a:pt x="4206951" y="2060696"/>
                  <a:pt x="4206215" y="2026010"/>
                  <a:pt x="4205068" y="1992365"/>
                </a:cubicBezTo>
                <a:cubicBezTo>
                  <a:pt x="4199358" y="1992386"/>
                  <a:pt x="4193994" y="1992344"/>
                  <a:pt x="4188977" y="1992239"/>
                </a:cubicBezTo>
                <a:cubicBezTo>
                  <a:pt x="4183960" y="1992134"/>
                  <a:pt x="4178723" y="1991840"/>
                  <a:pt x="4173265" y="1991356"/>
                </a:cubicBezTo>
                <a:cubicBezTo>
                  <a:pt x="4173254" y="1981070"/>
                  <a:pt x="4173149" y="1971226"/>
                  <a:pt x="4172949" y="1961824"/>
                </a:cubicBezTo>
                <a:cubicBezTo>
                  <a:pt x="4172749" y="1952421"/>
                  <a:pt x="4172518" y="1943082"/>
                  <a:pt x="4172255" y="1933806"/>
                </a:cubicBezTo>
                <a:lnTo>
                  <a:pt x="4208602" y="1933301"/>
                </a:lnTo>
                <a:close/>
                <a:moveTo>
                  <a:pt x="3588468" y="1847481"/>
                </a:moveTo>
                <a:lnTo>
                  <a:pt x="3648037" y="1848490"/>
                </a:lnTo>
                <a:lnTo>
                  <a:pt x="3648037" y="1929767"/>
                </a:lnTo>
                <a:cubicBezTo>
                  <a:pt x="3648355" y="1930101"/>
                  <a:pt x="3651645" y="1930331"/>
                  <a:pt x="3657909" y="1930459"/>
                </a:cubicBezTo>
                <a:cubicBezTo>
                  <a:pt x="3664173" y="1930587"/>
                  <a:pt x="3671502" y="1930630"/>
                  <a:pt x="3679897" y="1930590"/>
                </a:cubicBezTo>
                <a:cubicBezTo>
                  <a:pt x="3688292" y="1930549"/>
                  <a:pt x="3695846" y="1930443"/>
                  <a:pt x="3702558" y="1930272"/>
                </a:cubicBezTo>
                <a:cubicBezTo>
                  <a:pt x="3703441" y="1938086"/>
                  <a:pt x="3703946" y="1947573"/>
                  <a:pt x="3704072" y="1958732"/>
                </a:cubicBezTo>
                <a:cubicBezTo>
                  <a:pt x="3704199" y="1969890"/>
                  <a:pt x="3704704" y="1979755"/>
                  <a:pt x="3705587" y="1988327"/>
                </a:cubicBezTo>
                <a:cubicBezTo>
                  <a:pt x="3697268" y="1987854"/>
                  <a:pt x="3688034" y="1987664"/>
                  <a:pt x="3677885" y="1987759"/>
                </a:cubicBezTo>
                <a:cubicBezTo>
                  <a:pt x="3667735" y="1987854"/>
                  <a:pt x="3658123" y="1988043"/>
                  <a:pt x="3649046" y="1988327"/>
                </a:cubicBezTo>
                <a:lnTo>
                  <a:pt x="3649046" y="2003472"/>
                </a:lnTo>
                <a:lnTo>
                  <a:pt x="3652075" y="2152395"/>
                </a:lnTo>
                <a:cubicBezTo>
                  <a:pt x="3654665" y="2165978"/>
                  <a:pt x="3658853" y="2175047"/>
                  <a:pt x="3664640" y="2179599"/>
                </a:cubicBezTo>
                <a:cubicBezTo>
                  <a:pt x="3670427" y="2184152"/>
                  <a:pt x="3677419" y="2186489"/>
                  <a:pt x="3685618" y="2186611"/>
                </a:cubicBezTo>
                <a:cubicBezTo>
                  <a:pt x="3693817" y="2186732"/>
                  <a:pt x="3702829" y="2186938"/>
                  <a:pt x="3712654" y="2187228"/>
                </a:cubicBezTo>
                <a:lnTo>
                  <a:pt x="3711140" y="2239730"/>
                </a:lnTo>
                <a:cubicBezTo>
                  <a:pt x="3705313" y="2241002"/>
                  <a:pt x="3699424" y="2241991"/>
                  <a:pt x="3693471" y="2242696"/>
                </a:cubicBezTo>
                <a:cubicBezTo>
                  <a:pt x="3687518" y="2243400"/>
                  <a:pt x="3681629" y="2243758"/>
                  <a:pt x="3675802" y="2243768"/>
                </a:cubicBezTo>
                <a:cubicBezTo>
                  <a:pt x="3664643" y="2243800"/>
                  <a:pt x="3653642" y="2242475"/>
                  <a:pt x="3642799" y="2239793"/>
                </a:cubicBezTo>
                <a:cubicBezTo>
                  <a:pt x="3631956" y="2237111"/>
                  <a:pt x="3621586" y="2232883"/>
                  <a:pt x="3611689" y="2227109"/>
                </a:cubicBezTo>
                <a:cubicBezTo>
                  <a:pt x="3606904" y="2223018"/>
                  <a:pt x="3603475" y="2218706"/>
                  <a:pt x="3601404" y="2214173"/>
                </a:cubicBezTo>
                <a:cubicBezTo>
                  <a:pt x="3599332" y="2209640"/>
                  <a:pt x="3597039" y="2205202"/>
                  <a:pt x="3594525" y="2200858"/>
                </a:cubicBezTo>
                <a:cubicBezTo>
                  <a:pt x="3590602" y="2166961"/>
                  <a:pt x="3588478" y="2132149"/>
                  <a:pt x="3588152" y="2096423"/>
                </a:cubicBezTo>
                <a:cubicBezTo>
                  <a:pt x="3587826" y="2060696"/>
                  <a:pt x="3587089" y="2026010"/>
                  <a:pt x="3585943" y="1992365"/>
                </a:cubicBezTo>
                <a:cubicBezTo>
                  <a:pt x="3580233" y="1992386"/>
                  <a:pt x="3574869" y="1992344"/>
                  <a:pt x="3569852" y="1992239"/>
                </a:cubicBezTo>
                <a:cubicBezTo>
                  <a:pt x="3564835" y="1992134"/>
                  <a:pt x="3559598" y="1991840"/>
                  <a:pt x="3554139" y="1991356"/>
                </a:cubicBezTo>
                <a:cubicBezTo>
                  <a:pt x="3554129" y="1981070"/>
                  <a:pt x="3554023" y="1971226"/>
                  <a:pt x="3553824" y="1961824"/>
                </a:cubicBezTo>
                <a:cubicBezTo>
                  <a:pt x="3553624" y="1952421"/>
                  <a:pt x="3553392" y="1943082"/>
                  <a:pt x="3553130" y="1933806"/>
                </a:cubicBezTo>
                <a:lnTo>
                  <a:pt x="3589477" y="1933301"/>
                </a:lnTo>
                <a:close/>
                <a:moveTo>
                  <a:pt x="2369268" y="1847481"/>
                </a:moveTo>
                <a:lnTo>
                  <a:pt x="2428837" y="1848490"/>
                </a:lnTo>
                <a:lnTo>
                  <a:pt x="2428837" y="1929767"/>
                </a:lnTo>
                <a:cubicBezTo>
                  <a:pt x="2429155" y="1930101"/>
                  <a:pt x="2432445" y="1930331"/>
                  <a:pt x="2438709" y="1930459"/>
                </a:cubicBezTo>
                <a:cubicBezTo>
                  <a:pt x="2444972" y="1930587"/>
                  <a:pt x="2452302" y="1930630"/>
                  <a:pt x="2460697" y="1930590"/>
                </a:cubicBezTo>
                <a:cubicBezTo>
                  <a:pt x="2469092" y="1930549"/>
                  <a:pt x="2476645" y="1930443"/>
                  <a:pt x="2483358" y="1930272"/>
                </a:cubicBezTo>
                <a:cubicBezTo>
                  <a:pt x="2484241" y="1938086"/>
                  <a:pt x="2484746" y="1947573"/>
                  <a:pt x="2484872" y="1958732"/>
                </a:cubicBezTo>
                <a:cubicBezTo>
                  <a:pt x="2484999" y="1969890"/>
                  <a:pt x="2485504" y="1979755"/>
                  <a:pt x="2486387" y="1988327"/>
                </a:cubicBezTo>
                <a:cubicBezTo>
                  <a:pt x="2478068" y="1987854"/>
                  <a:pt x="2468834" y="1987664"/>
                  <a:pt x="2458685" y="1987759"/>
                </a:cubicBezTo>
                <a:cubicBezTo>
                  <a:pt x="2448535" y="1987854"/>
                  <a:pt x="2438923" y="1988043"/>
                  <a:pt x="2429846" y="1988327"/>
                </a:cubicBezTo>
                <a:lnTo>
                  <a:pt x="2429846" y="2003472"/>
                </a:lnTo>
                <a:lnTo>
                  <a:pt x="2432875" y="2152395"/>
                </a:lnTo>
                <a:cubicBezTo>
                  <a:pt x="2435465" y="2165978"/>
                  <a:pt x="2439653" y="2175047"/>
                  <a:pt x="2445440" y="2179599"/>
                </a:cubicBezTo>
                <a:cubicBezTo>
                  <a:pt x="2451227" y="2184152"/>
                  <a:pt x="2458219" y="2186489"/>
                  <a:pt x="2466418" y="2186611"/>
                </a:cubicBezTo>
                <a:cubicBezTo>
                  <a:pt x="2474617" y="2186732"/>
                  <a:pt x="2483629" y="2186938"/>
                  <a:pt x="2493454" y="2187228"/>
                </a:cubicBezTo>
                <a:lnTo>
                  <a:pt x="2491940" y="2239730"/>
                </a:lnTo>
                <a:cubicBezTo>
                  <a:pt x="2486113" y="2241002"/>
                  <a:pt x="2480224" y="2241991"/>
                  <a:pt x="2474271" y="2242696"/>
                </a:cubicBezTo>
                <a:cubicBezTo>
                  <a:pt x="2468318" y="2243400"/>
                  <a:pt x="2462429" y="2243758"/>
                  <a:pt x="2456602" y="2243768"/>
                </a:cubicBezTo>
                <a:cubicBezTo>
                  <a:pt x="2445443" y="2243800"/>
                  <a:pt x="2434442" y="2242475"/>
                  <a:pt x="2423599" y="2239793"/>
                </a:cubicBezTo>
                <a:cubicBezTo>
                  <a:pt x="2412756" y="2237111"/>
                  <a:pt x="2402386" y="2232883"/>
                  <a:pt x="2392489" y="2227109"/>
                </a:cubicBezTo>
                <a:cubicBezTo>
                  <a:pt x="2387704" y="2223018"/>
                  <a:pt x="2384275" y="2218706"/>
                  <a:pt x="2382204" y="2214173"/>
                </a:cubicBezTo>
                <a:cubicBezTo>
                  <a:pt x="2380132" y="2209640"/>
                  <a:pt x="2377839" y="2205202"/>
                  <a:pt x="2375325" y="2200858"/>
                </a:cubicBezTo>
                <a:cubicBezTo>
                  <a:pt x="2371402" y="2166961"/>
                  <a:pt x="2369278" y="2132149"/>
                  <a:pt x="2368952" y="2096423"/>
                </a:cubicBezTo>
                <a:cubicBezTo>
                  <a:pt x="2368626" y="2060696"/>
                  <a:pt x="2367889" y="2026010"/>
                  <a:pt x="2366744" y="1992365"/>
                </a:cubicBezTo>
                <a:cubicBezTo>
                  <a:pt x="2361033" y="1992386"/>
                  <a:pt x="2355669" y="1992344"/>
                  <a:pt x="2350652" y="1992239"/>
                </a:cubicBezTo>
                <a:cubicBezTo>
                  <a:pt x="2345636" y="1992134"/>
                  <a:pt x="2340398" y="1991840"/>
                  <a:pt x="2334940" y="1991356"/>
                </a:cubicBezTo>
                <a:cubicBezTo>
                  <a:pt x="2334929" y="1981070"/>
                  <a:pt x="2334824" y="1971226"/>
                  <a:pt x="2334624" y="1961824"/>
                </a:cubicBezTo>
                <a:cubicBezTo>
                  <a:pt x="2334424" y="1952421"/>
                  <a:pt x="2334193" y="1943082"/>
                  <a:pt x="2333930" y="1933806"/>
                </a:cubicBezTo>
                <a:lnTo>
                  <a:pt x="2370277" y="1933301"/>
                </a:lnTo>
                <a:close/>
                <a:moveTo>
                  <a:pt x="657920" y="1831326"/>
                </a:moveTo>
                <a:cubicBezTo>
                  <a:pt x="661486" y="1831316"/>
                  <a:pt x="665083" y="1831337"/>
                  <a:pt x="668711" y="1831389"/>
                </a:cubicBezTo>
                <a:cubicBezTo>
                  <a:pt x="672339" y="1831442"/>
                  <a:pt x="675810" y="1831589"/>
                  <a:pt x="679123" y="1831831"/>
                </a:cubicBezTo>
                <a:cubicBezTo>
                  <a:pt x="680375" y="1869388"/>
                  <a:pt x="681279" y="1906976"/>
                  <a:pt x="681836" y="1944596"/>
                </a:cubicBezTo>
                <a:cubicBezTo>
                  <a:pt x="682394" y="1982216"/>
                  <a:pt x="682668" y="2020183"/>
                  <a:pt x="682657" y="2058497"/>
                </a:cubicBezTo>
                <a:cubicBezTo>
                  <a:pt x="682573" y="2115543"/>
                  <a:pt x="682236" y="2173598"/>
                  <a:pt x="681647" y="2232662"/>
                </a:cubicBezTo>
                <a:lnTo>
                  <a:pt x="623088" y="2232662"/>
                </a:lnTo>
                <a:lnTo>
                  <a:pt x="623088" y="2049411"/>
                </a:lnTo>
                <a:cubicBezTo>
                  <a:pt x="609300" y="2048243"/>
                  <a:pt x="596237" y="2047801"/>
                  <a:pt x="583901" y="2048085"/>
                </a:cubicBezTo>
                <a:cubicBezTo>
                  <a:pt x="571564" y="2048369"/>
                  <a:pt x="559385" y="2048811"/>
                  <a:pt x="547364" y="2049411"/>
                </a:cubicBezTo>
                <a:cubicBezTo>
                  <a:pt x="547353" y="2058287"/>
                  <a:pt x="547374" y="2068426"/>
                  <a:pt x="547427" y="2079826"/>
                </a:cubicBezTo>
                <a:cubicBezTo>
                  <a:pt x="547479" y="2091227"/>
                  <a:pt x="547627" y="2103637"/>
                  <a:pt x="547868" y="2117057"/>
                </a:cubicBezTo>
                <a:cubicBezTo>
                  <a:pt x="548068" y="2132475"/>
                  <a:pt x="548047" y="2149093"/>
                  <a:pt x="547805" y="2166909"/>
                </a:cubicBezTo>
                <a:cubicBezTo>
                  <a:pt x="547564" y="2184725"/>
                  <a:pt x="547416" y="2206643"/>
                  <a:pt x="547364" y="2232662"/>
                </a:cubicBezTo>
                <a:cubicBezTo>
                  <a:pt x="543672" y="2232641"/>
                  <a:pt x="538561" y="2232557"/>
                  <a:pt x="532030" y="2232410"/>
                </a:cubicBezTo>
                <a:cubicBezTo>
                  <a:pt x="525499" y="2232262"/>
                  <a:pt x="518494" y="2232178"/>
                  <a:pt x="511017" y="2232157"/>
                </a:cubicBezTo>
                <a:cubicBezTo>
                  <a:pt x="507209" y="2232147"/>
                  <a:pt x="503466" y="2232168"/>
                  <a:pt x="499784" y="2232220"/>
                </a:cubicBezTo>
                <a:cubicBezTo>
                  <a:pt x="496103" y="2232273"/>
                  <a:pt x="492611" y="2232420"/>
                  <a:pt x="489309" y="2232662"/>
                </a:cubicBezTo>
                <a:lnTo>
                  <a:pt x="485775" y="1886352"/>
                </a:lnTo>
                <a:lnTo>
                  <a:pt x="485775" y="1833346"/>
                </a:lnTo>
                <a:cubicBezTo>
                  <a:pt x="494210" y="1833283"/>
                  <a:pt x="502960" y="1833030"/>
                  <a:pt x="512026" y="1832588"/>
                </a:cubicBezTo>
                <a:cubicBezTo>
                  <a:pt x="521092" y="1832147"/>
                  <a:pt x="529842" y="1831894"/>
                  <a:pt x="538277" y="1831831"/>
                </a:cubicBezTo>
                <a:cubicBezTo>
                  <a:pt x="540297" y="1831831"/>
                  <a:pt x="542315" y="1831831"/>
                  <a:pt x="544335" y="1831831"/>
                </a:cubicBezTo>
                <a:lnTo>
                  <a:pt x="546354" y="1993375"/>
                </a:lnTo>
                <a:cubicBezTo>
                  <a:pt x="558438" y="1994543"/>
                  <a:pt x="571122" y="1995237"/>
                  <a:pt x="584406" y="1995457"/>
                </a:cubicBezTo>
                <a:cubicBezTo>
                  <a:pt x="597689" y="1995678"/>
                  <a:pt x="610246" y="1995994"/>
                  <a:pt x="622078" y="1996404"/>
                </a:cubicBezTo>
                <a:cubicBezTo>
                  <a:pt x="623178" y="1976470"/>
                  <a:pt x="623614" y="1955703"/>
                  <a:pt x="623386" y="1934105"/>
                </a:cubicBezTo>
                <a:cubicBezTo>
                  <a:pt x="623160" y="1912507"/>
                  <a:pt x="622735" y="1892563"/>
                  <a:pt x="622115" y="1874274"/>
                </a:cubicBezTo>
                <a:cubicBezTo>
                  <a:pt x="621495" y="1855985"/>
                  <a:pt x="621146" y="1841837"/>
                  <a:pt x="621068" y="1831831"/>
                </a:cubicBezTo>
                <a:cubicBezTo>
                  <a:pt x="625002" y="1831810"/>
                  <a:pt x="630261" y="1831726"/>
                  <a:pt x="636844" y="1831579"/>
                </a:cubicBezTo>
                <a:cubicBezTo>
                  <a:pt x="643428" y="1831431"/>
                  <a:pt x="650453" y="1831347"/>
                  <a:pt x="657920" y="1831326"/>
                </a:cubicBezTo>
                <a:close/>
                <a:moveTo>
                  <a:pt x="5744480" y="1830317"/>
                </a:moveTo>
                <a:cubicBezTo>
                  <a:pt x="5745405" y="1842254"/>
                  <a:pt x="5745826" y="1859270"/>
                  <a:pt x="5745742" y="1881367"/>
                </a:cubicBezTo>
                <a:cubicBezTo>
                  <a:pt x="5745658" y="1903464"/>
                  <a:pt x="5745574" y="1928684"/>
                  <a:pt x="5745490" y="1957028"/>
                </a:cubicBezTo>
                <a:cubicBezTo>
                  <a:pt x="5755776" y="1950507"/>
                  <a:pt x="5765619" y="1945753"/>
                  <a:pt x="5775021" y="1942766"/>
                </a:cubicBezTo>
                <a:cubicBezTo>
                  <a:pt x="5784424" y="1939780"/>
                  <a:pt x="5793763" y="1938307"/>
                  <a:pt x="5803040" y="1938349"/>
                </a:cubicBezTo>
                <a:cubicBezTo>
                  <a:pt x="5808814" y="1938360"/>
                  <a:pt x="5814682" y="1938844"/>
                  <a:pt x="5820645" y="1939801"/>
                </a:cubicBezTo>
                <a:cubicBezTo>
                  <a:pt x="5826608" y="1940758"/>
                  <a:pt x="5832856" y="1942125"/>
                  <a:pt x="5839387" y="1943902"/>
                </a:cubicBezTo>
                <a:cubicBezTo>
                  <a:pt x="5851671" y="1954945"/>
                  <a:pt x="5859791" y="1970342"/>
                  <a:pt x="5863745" y="1990094"/>
                </a:cubicBezTo>
                <a:cubicBezTo>
                  <a:pt x="5867699" y="2009845"/>
                  <a:pt x="5869508" y="2031300"/>
                  <a:pt x="5869172" y="2054459"/>
                </a:cubicBezTo>
                <a:cubicBezTo>
                  <a:pt x="5869161" y="2064114"/>
                  <a:pt x="5869056" y="2073832"/>
                  <a:pt x="5868856" y="2083613"/>
                </a:cubicBezTo>
                <a:cubicBezTo>
                  <a:pt x="5868656" y="2093393"/>
                  <a:pt x="5868424" y="2102859"/>
                  <a:pt x="5868162" y="2112009"/>
                </a:cubicBezTo>
                <a:lnTo>
                  <a:pt x="5866647" y="2233672"/>
                </a:lnTo>
                <a:cubicBezTo>
                  <a:pt x="5857844" y="2233630"/>
                  <a:pt x="5848947" y="2233461"/>
                  <a:pt x="5839955" y="2233167"/>
                </a:cubicBezTo>
                <a:cubicBezTo>
                  <a:pt x="5830963" y="2232872"/>
                  <a:pt x="5821687" y="2232704"/>
                  <a:pt x="5812126" y="2232662"/>
                </a:cubicBezTo>
                <a:lnTo>
                  <a:pt x="5814146" y="2031237"/>
                </a:lnTo>
                <a:cubicBezTo>
                  <a:pt x="5813967" y="2020015"/>
                  <a:pt x="5810538" y="2012043"/>
                  <a:pt x="5803860" y="2007321"/>
                </a:cubicBezTo>
                <a:cubicBezTo>
                  <a:pt x="5797181" y="2002599"/>
                  <a:pt x="5789841" y="2000306"/>
                  <a:pt x="5781837" y="2000443"/>
                </a:cubicBezTo>
                <a:cubicBezTo>
                  <a:pt x="5779544" y="2000432"/>
                  <a:pt x="5777315" y="2000579"/>
                  <a:pt x="5775148" y="2000884"/>
                </a:cubicBezTo>
                <a:cubicBezTo>
                  <a:pt x="5772981" y="2001189"/>
                  <a:pt x="5771004" y="2001715"/>
                  <a:pt x="5769216" y="2002462"/>
                </a:cubicBezTo>
                <a:cubicBezTo>
                  <a:pt x="5759808" y="2006753"/>
                  <a:pt x="5753158" y="2014045"/>
                  <a:pt x="5749266" y="2024338"/>
                </a:cubicBezTo>
                <a:cubicBezTo>
                  <a:pt x="5745374" y="2034630"/>
                  <a:pt x="5743137" y="2046410"/>
                  <a:pt x="5742554" y="2059675"/>
                </a:cubicBezTo>
                <a:cubicBezTo>
                  <a:pt x="5741972" y="2072941"/>
                  <a:pt x="5741940" y="2086179"/>
                  <a:pt x="5742461" y="2099388"/>
                </a:cubicBezTo>
                <a:cubicBezTo>
                  <a:pt x="5742997" y="2123042"/>
                  <a:pt x="5743312" y="2145906"/>
                  <a:pt x="5743407" y="2167981"/>
                </a:cubicBezTo>
                <a:cubicBezTo>
                  <a:pt x="5743502" y="2190057"/>
                  <a:pt x="5743186" y="2211786"/>
                  <a:pt x="5742461" y="2233167"/>
                </a:cubicBezTo>
                <a:lnTo>
                  <a:pt x="5683901" y="2233167"/>
                </a:lnTo>
                <a:cubicBezTo>
                  <a:pt x="5683396" y="2200827"/>
                  <a:pt x="5683017" y="2168960"/>
                  <a:pt x="5682765" y="2137566"/>
                </a:cubicBezTo>
                <a:cubicBezTo>
                  <a:pt x="5682513" y="2106172"/>
                  <a:pt x="5682386" y="2075441"/>
                  <a:pt x="5682386" y="2045372"/>
                </a:cubicBezTo>
                <a:cubicBezTo>
                  <a:pt x="5682397" y="2008499"/>
                  <a:pt x="5682628" y="1972825"/>
                  <a:pt x="5683081" y="1938349"/>
                </a:cubicBezTo>
                <a:cubicBezTo>
                  <a:pt x="5683532" y="1903874"/>
                  <a:pt x="5684143" y="1870724"/>
                  <a:pt x="5684911" y="1838899"/>
                </a:cubicBezTo>
                <a:cubicBezTo>
                  <a:pt x="5694776" y="1837437"/>
                  <a:pt x="5705082" y="1835691"/>
                  <a:pt x="5715831" y="1833661"/>
                </a:cubicBezTo>
                <a:cubicBezTo>
                  <a:pt x="5726580" y="1831631"/>
                  <a:pt x="5736129" y="1830517"/>
                  <a:pt x="5744480" y="1830317"/>
                </a:cubicBezTo>
                <a:close/>
                <a:moveTo>
                  <a:pt x="5337896" y="1830317"/>
                </a:moveTo>
                <a:cubicBezTo>
                  <a:pt x="5338317" y="1832925"/>
                  <a:pt x="5338485" y="1835786"/>
                  <a:pt x="5338400" y="1838899"/>
                </a:cubicBezTo>
                <a:cubicBezTo>
                  <a:pt x="5338337" y="1844189"/>
                  <a:pt x="5338085" y="1849258"/>
                  <a:pt x="5337643" y="1854107"/>
                </a:cubicBezTo>
                <a:cubicBezTo>
                  <a:pt x="5337202" y="1858955"/>
                  <a:pt x="5336949" y="1866675"/>
                  <a:pt x="5336886" y="1877265"/>
                </a:cubicBezTo>
                <a:cubicBezTo>
                  <a:pt x="5329728" y="1878091"/>
                  <a:pt x="5322112" y="1879244"/>
                  <a:pt x="5314038" y="1880724"/>
                </a:cubicBezTo>
                <a:cubicBezTo>
                  <a:pt x="5305963" y="1882205"/>
                  <a:pt x="5298984" y="1885115"/>
                  <a:pt x="5293097" y="1889456"/>
                </a:cubicBezTo>
                <a:cubicBezTo>
                  <a:pt x="5287211" y="1893797"/>
                  <a:pt x="5283970" y="1900671"/>
                  <a:pt x="5283374" y="1910079"/>
                </a:cubicBezTo>
                <a:cubicBezTo>
                  <a:pt x="5282828" y="1919545"/>
                  <a:pt x="5282407" y="1926107"/>
                  <a:pt x="5282112" y="1929767"/>
                </a:cubicBezTo>
                <a:cubicBezTo>
                  <a:pt x="5281818" y="1933427"/>
                  <a:pt x="5281902" y="1936456"/>
                  <a:pt x="5282365" y="1938854"/>
                </a:cubicBezTo>
                <a:lnTo>
                  <a:pt x="5333857" y="1939864"/>
                </a:lnTo>
                <a:cubicBezTo>
                  <a:pt x="5334183" y="1947878"/>
                  <a:pt x="5334667" y="1955955"/>
                  <a:pt x="5335308" y="1964095"/>
                </a:cubicBezTo>
                <a:cubicBezTo>
                  <a:pt x="5335950" y="1972236"/>
                  <a:pt x="5336308" y="1980817"/>
                  <a:pt x="5336381" y="1989841"/>
                </a:cubicBezTo>
                <a:cubicBezTo>
                  <a:pt x="5330470" y="1990804"/>
                  <a:pt x="5323333" y="1991402"/>
                  <a:pt x="5314973" y="1991636"/>
                </a:cubicBezTo>
                <a:cubicBezTo>
                  <a:pt x="5306612" y="1991870"/>
                  <a:pt x="5299177" y="1992020"/>
                  <a:pt x="5292667" y="1992085"/>
                </a:cubicBezTo>
                <a:cubicBezTo>
                  <a:pt x="5286157" y="1992150"/>
                  <a:pt x="5282723" y="1992412"/>
                  <a:pt x="5282365" y="1992870"/>
                </a:cubicBezTo>
                <a:lnTo>
                  <a:pt x="5286403" y="2232662"/>
                </a:lnTo>
                <a:lnTo>
                  <a:pt x="5229863" y="2232662"/>
                </a:lnTo>
                <a:lnTo>
                  <a:pt x="5226834" y="1991861"/>
                </a:lnTo>
                <a:cubicBezTo>
                  <a:pt x="5220125" y="1991892"/>
                  <a:pt x="5215370" y="1991955"/>
                  <a:pt x="5212573" y="1992050"/>
                </a:cubicBezTo>
                <a:cubicBezTo>
                  <a:pt x="5209775" y="1992145"/>
                  <a:pt x="5206788" y="1992081"/>
                  <a:pt x="5203612" y="1991861"/>
                </a:cubicBezTo>
                <a:cubicBezTo>
                  <a:pt x="5202866" y="1992281"/>
                  <a:pt x="5202340" y="1990556"/>
                  <a:pt x="5202034" y="1986686"/>
                </a:cubicBezTo>
                <a:cubicBezTo>
                  <a:pt x="5201730" y="1982816"/>
                  <a:pt x="5201582" y="1977305"/>
                  <a:pt x="5201593" y="1970153"/>
                </a:cubicBezTo>
                <a:cubicBezTo>
                  <a:pt x="5201509" y="1961066"/>
                  <a:pt x="5201677" y="1950465"/>
                  <a:pt x="5202098" y="1938349"/>
                </a:cubicBezTo>
                <a:cubicBezTo>
                  <a:pt x="5202119" y="1938360"/>
                  <a:pt x="5204601" y="1938339"/>
                  <a:pt x="5209544" y="1938286"/>
                </a:cubicBezTo>
                <a:cubicBezTo>
                  <a:pt x="5214487" y="1938234"/>
                  <a:pt x="5220251" y="1938086"/>
                  <a:pt x="5226834" y="1937844"/>
                </a:cubicBezTo>
                <a:cubicBezTo>
                  <a:pt x="5227563" y="1928969"/>
                  <a:pt x="5228124" y="1917888"/>
                  <a:pt x="5228517" y="1904601"/>
                </a:cubicBezTo>
                <a:cubicBezTo>
                  <a:pt x="5228909" y="1891313"/>
                  <a:pt x="5231827" y="1878587"/>
                  <a:pt x="5237267" y="1866421"/>
                </a:cubicBezTo>
                <a:cubicBezTo>
                  <a:pt x="5242708" y="1854255"/>
                  <a:pt x="5253366" y="1845418"/>
                  <a:pt x="5269239" y="1839908"/>
                </a:cubicBezTo>
                <a:cubicBezTo>
                  <a:pt x="5279357" y="1836858"/>
                  <a:pt x="5290548" y="1834503"/>
                  <a:pt x="5302810" y="1832841"/>
                </a:cubicBezTo>
                <a:cubicBezTo>
                  <a:pt x="5315073" y="1831179"/>
                  <a:pt x="5326769" y="1830338"/>
                  <a:pt x="5337896" y="1830317"/>
                </a:cubicBezTo>
                <a:close/>
                <a:moveTo>
                  <a:pt x="2182130" y="1830317"/>
                </a:moveTo>
                <a:cubicBezTo>
                  <a:pt x="2183055" y="1842254"/>
                  <a:pt x="2183476" y="1859270"/>
                  <a:pt x="2183392" y="1881367"/>
                </a:cubicBezTo>
                <a:cubicBezTo>
                  <a:pt x="2183308" y="1903464"/>
                  <a:pt x="2183224" y="1928684"/>
                  <a:pt x="2183140" y="1957028"/>
                </a:cubicBezTo>
                <a:cubicBezTo>
                  <a:pt x="2193425" y="1950507"/>
                  <a:pt x="2203270" y="1945753"/>
                  <a:pt x="2212672" y="1942766"/>
                </a:cubicBezTo>
                <a:cubicBezTo>
                  <a:pt x="2222074" y="1939780"/>
                  <a:pt x="2231414" y="1938307"/>
                  <a:pt x="2240689" y="1938349"/>
                </a:cubicBezTo>
                <a:cubicBezTo>
                  <a:pt x="2246463" y="1938360"/>
                  <a:pt x="2252332" y="1938844"/>
                  <a:pt x="2258296" y="1939801"/>
                </a:cubicBezTo>
                <a:cubicBezTo>
                  <a:pt x="2264259" y="1940758"/>
                  <a:pt x="2270506" y="1942125"/>
                  <a:pt x="2277037" y="1943902"/>
                </a:cubicBezTo>
                <a:cubicBezTo>
                  <a:pt x="2289321" y="1954945"/>
                  <a:pt x="2297440" y="1970342"/>
                  <a:pt x="2301395" y="1990094"/>
                </a:cubicBezTo>
                <a:cubicBezTo>
                  <a:pt x="2305349" y="2009845"/>
                  <a:pt x="2307158" y="2031300"/>
                  <a:pt x="2306822" y="2054459"/>
                </a:cubicBezTo>
                <a:cubicBezTo>
                  <a:pt x="2306811" y="2064114"/>
                  <a:pt x="2306706" y="2073832"/>
                  <a:pt x="2306506" y="2083613"/>
                </a:cubicBezTo>
                <a:cubicBezTo>
                  <a:pt x="2306306" y="2093393"/>
                  <a:pt x="2306075" y="2102859"/>
                  <a:pt x="2305812" y="2112009"/>
                </a:cubicBezTo>
                <a:lnTo>
                  <a:pt x="2304298" y="2233672"/>
                </a:lnTo>
                <a:cubicBezTo>
                  <a:pt x="2295495" y="2233630"/>
                  <a:pt x="2286597" y="2233461"/>
                  <a:pt x="2277605" y="2233167"/>
                </a:cubicBezTo>
                <a:cubicBezTo>
                  <a:pt x="2268613" y="2232872"/>
                  <a:pt x="2259336" y="2232704"/>
                  <a:pt x="2249776" y="2232662"/>
                </a:cubicBezTo>
                <a:lnTo>
                  <a:pt x="2251796" y="2031237"/>
                </a:lnTo>
                <a:cubicBezTo>
                  <a:pt x="2251617" y="2020015"/>
                  <a:pt x="2248189" y="2012043"/>
                  <a:pt x="2241510" y="2007321"/>
                </a:cubicBezTo>
                <a:cubicBezTo>
                  <a:pt x="2234832" y="2002599"/>
                  <a:pt x="2227491" y="2000306"/>
                  <a:pt x="2219487" y="2000443"/>
                </a:cubicBezTo>
                <a:cubicBezTo>
                  <a:pt x="2217194" y="2000432"/>
                  <a:pt x="2214965" y="2000579"/>
                  <a:pt x="2212798" y="2000884"/>
                </a:cubicBezTo>
                <a:cubicBezTo>
                  <a:pt x="2210631" y="2001189"/>
                  <a:pt x="2208654" y="2001715"/>
                  <a:pt x="2206866" y="2002462"/>
                </a:cubicBezTo>
                <a:cubicBezTo>
                  <a:pt x="2197458" y="2006753"/>
                  <a:pt x="2190809" y="2014045"/>
                  <a:pt x="2186916" y="2024338"/>
                </a:cubicBezTo>
                <a:cubicBezTo>
                  <a:pt x="2183024" y="2034630"/>
                  <a:pt x="2180787" y="2046410"/>
                  <a:pt x="2180204" y="2059675"/>
                </a:cubicBezTo>
                <a:cubicBezTo>
                  <a:pt x="2179621" y="2072941"/>
                  <a:pt x="2179590" y="2086179"/>
                  <a:pt x="2180111" y="2099388"/>
                </a:cubicBezTo>
                <a:cubicBezTo>
                  <a:pt x="2180647" y="2123042"/>
                  <a:pt x="2180962" y="2145906"/>
                  <a:pt x="2181057" y="2167981"/>
                </a:cubicBezTo>
                <a:cubicBezTo>
                  <a:pt x="2181152" y="2190057"/>
                  <a:pt x="2180836" y="2211786"/>
                  <a:pt x="2180111" y="2233167"/>
                </a:cubicBezTo>
                <a:lnTo>
                  <a:pt x="2121551" y="2233167"/>
                </a:lnTo>
                <a:cubicBezTo>
                  <a:pt x="2121046" y="2200827"/>
                  <a:pt x="2120667" y="2168960"/>
                  <a:pt x="2120415" y="2137566"/>
                </a:cubicBezTo>
                <a:cubicBezTo>
                  <a:pt x="2120163" y="2106172"/>
                  <a:pt x="2120036" y="2075441"/>
                  <a:pt x="2120036" y="2045372"/>
                </a:cubicBezTo>
                <a:cubicBezTo>
                  <a:pt x="2120047" y="2008499"/>
                  <a:pt x="2120279" y="1972825"/>
                  <a:pt x="2120731" y="1938349"/>
                </a:cubicBezTo>
                <a:cubicBezTo>
                  <a:pt x="2121183" y="1903874"/>
                  <a:pt x="2121793" y="1870724"/>
                  <a:pt x="2122561" y="1838899"/>
                </a:cubicBezTo>
                <a:cubicBezTo>
                  <a:pt x="2132426" y="1837437"/>
                  <a:pt x="2142733" y="1835691"/>
                  <a:pt x="2153481" y="1833661"/>
                </a:cubicBezTo>
                <a:cubicBezTo>
                  <a:pt x="2164230" y="1831631"/>
                  <a:pt x="2173779" y="1830517"/>
                  <a:pt x="2182130" y="1830317"/>
                </a:cubicBezTo>
                <a:close/>
                <a:moveTo>
                  <a:pt x="4400245" y="1828802"/>
                </a:moveTo>
                <a:cubicBezTo>
                  <a:pt x="4406692" y="1828813"/>
                  <a:pt x="4412729" y="1830180"/>
                  <a:pt x="4418356" y="1832904"/>
                </a:cubicBezTo>
                <a:cubicBezTo>
                  <a:pt x="4423983" y="1835628"/>
                  <a:pt x="4428379" y="1839645"/>
                  <a:pt x="4431544" y="1844957"/>
                </a:cubicBezTo>
                <a:cubicBezTo>
                  <a:pt x="4434573" y="1850594"/>
                  <a:pt x="4436088" y="1855979"/>
                  <a:pt x="4436088" y="1861111"/>
                </a:cubicBezTo>
                <a:cubicBezTo>
                  <a:pt x="4435993" y="1866149"/>
                  <a:pt x="4434920" y="1870966"/>
                  <a:pt x="4432870" y="1875562"/>
                </a:cubicBezTo>
                <a:cubicBezTo>
                  <a:pt x="4430819" y="1880158"/>
                  <a:pt x="4428358" y="1884596"/>
                  <a:pt x="4425486" y="1888876"/>
                </a:cubicBezTo>
                <a:cubicBezTo>
                  <a:pt x="4422910" y="1891422"/>
                  <a:pt x="4419860" y="1893399"/>
                  <a:pt x="4416337" y="1894808"/>
                </a:cubicBezTo>
                <a:cubicBezTo>
                  <a:pt x="4412813" y="1896217"/>
                  <a:pt x="4409132" y="1896933"/>
                  <a:pt x="4405293" y="1896954"/>
                </a:cubicBezTo>
                <a:cubicBezTo>
                  <a:pt x="4402485" y="1896954"/>
                  <a:pt x="4399646" y="1896575"/>
                  <a:pt x="4396774" y="1895818"/>
                </a:cubicBezTo>
                <a:cubicBezTo>
                  <a:pt x="4393903" y="1895060"/>
                  <a:pt x="4391190" y="1893925"/>
                  <a:pt x="4388634" y="1892410"/>
                </a:cubicBezTo>
                <a:cubicBezTo>
                  <a:pt x="4382271" y="1888571"/>
                  <a:pt x="4377328" y="1883881"/>
                  <a:pt x="4373805" y="1878338"/>
                </a:cubicBezTo>
                <a:cubicBezTo>
                  <a:pt x="4370282" y="1872796"/>
                  <a:pt x="4368494" y="1866717"/>
                  <a:pt x="4368441" y="1860101"/>
                </a:cubicBezTo>
                <a:cubicBezTo>
                  <a:pt x="4368441" y="1856568"/>
                  <a:pt x="4368946" y="1853034"/>
                  <a:pt x="4369956" y="1849500"/>
                </a:cubicBezTo>
                <a:cubicBezTo>
                  <a:pt x="4372385" y="1842233"/>
                  <a:pt x="4376361" y="1836953"/>
                  <a:pt x="4381882" y="1833661"/>
                </a:cubicBezTo>
                <a:cubicBezTo>
                  <a:pt x="4387404" y="1830369"/>
                  <a:pt x="4393525" y="1828750"/>
                  <a:pt x="4400245" y="1828802"/>
                </a:cubicBezTo>
                <a:close/>
                <a:moveTo>
                  <a:pt x="4085920" y="1828802"/>
                </a:moveTo>
                <a:cubicBezTo>
                  <a:pt x="4092367" y="1828813"/>
                  <a:pt x="4098404" y="1830180"/>
                  <a:pt x="4104031" y="1832904"/>
                </a:cubicBezTo>
                <a:cubicBezTo>
                  <a:pt x="4109657" y="1835628"/>
                  <a:pt x="4114054" y="1839645"/>
                  <a:pt x="4117219" y="1844957"/>
                </a:cubicBezTo>
                <a:cubicBezTo>
                  <a:pt x="4120248" y="1850594"/>
                  <a:pt x="4121763" y="1855979"/>
                  <a:pt x="4121763" y="1861111"/>
                </a:cubicBezTo>
                <a:cubicBezTo>
                  <a:pt x="4121668" y="1866149"/>
                  <a:pt x="4120595" y="1870966"/>
                  <a:pt x="4118544" y="1875562"/>
                </a:cubicBezTo>
                <a:cubicBezTo>
                  <a:pt x="4116494" y="1880158"/>
                  <a:pt x="4114033" y="1884596"/>
                  <a:pt x="4111161" y="1888876"/>
                </a:cubicBezTo>
                <a:cubicBezTo>
                  <a:pt x="4108585" y="1891422"/>
                  <a:pt x="4105535" y="1893399"/>
                  <a:pt x="4102011" y="1894808"/>
                </a:cubicBezTo>
                <a:cubicBezTo>
                  <a:pt x="4098488" y="1896217"/>
                  <a:pt x="4094807" y="1896933"/>
                  <a:pt x="4090968" y="1896954"/>
                </a:cubicBezTo>
                <a:cubicBezTo>
                  <a:pt x="4088160" y="1896954"/>
                  <a:pt x="4085321" y="1896575"/>
                  <a:pt x="4082449" y="1895818"/>
                </a:cubicBezTo>
                <a:cubicBezTo>
                  <a:pt x="4079578" y="1895060"/>
                  <a:pt x="4076865" y="1893925"/>
                  <a:pt x="4074309" y="1892410"/>
                </a:cubicBezTo>
                <a:cubicBezTo>
                  <a:pt x="4067946" y="1888571"/>
                  <a:pt x="4063003" y="1883881"/>
                  <a:pt x="4059480" y="1878338"/>
                </a:cubicBezTo>
                <a:cubicBezTo>
                  <a:pt x="4055957" y="1872796"/>
                  <a:pt x="4054169" y="1866717"/>
                  <a:pt x="4054116" y="1860101"/>
                </a:cubicBezTo>
                <a:cubicBezTo>
                  <a:pt x="4054116" y="1856568"/>
                  <a:pt x="4054621" y="1853034"/>
                  <a:pt x="4055631" y="1849500"/>
                </a:cubicBezTo>
                <a:cubicBezTo>
                  <a:pt x="4058060" y="1842233"/>
                  <a:pt x="4062036" y="1836953"/>
                  <a:pt x="4067557" y="1833661"/>
                </a:cubicBezTo>
                <a:cubicBezTo>
                  <a:pt x="4073079" y="1830369"/>
                  <a:pt x="4079200" y="1828750"/>
                  <a:pt x="4085920" y="1828802"/>
                </a:cubicBezTo>
                <a:close/>
                <a:moveTo>
                  <a:pt x="1809445" y="1828802"/>
                </a:moveTo>
                <a:cubicBezTo>
                  <a:pt x="1815893" y="1828813"/>
                  <a:pt x="1821930" y="1830180"/>
                  <a:pt x="1827556" y="1832904"/>
                </a:cubicBezTo>
                <a:cubicBezTo>
                  <a:pt x="1833183" y="1835628"/>
                  <a:pt x="1837579" y="1839645"/>
                  <a:pt x="1840745" y="1844957"/>
                </a:cubicBezTo>
                <a:cubicBezTo>
                  <a:pt x="1843773" y="1850594"/>
                  <a:pt x="1845288" y="1855979"/>
                  <a:pt x="1845288" y="1861111"/>
                </a:cubicBezTo>
                <a:cubicBezTo>
                  <a:pt x="1845193" y="1866149"/>
                  <a:pt x="1844120" y="1870966"/>
                  <a:pt x="1842070" y="1875562"/>
                </a:cubicBezTo>
                <a:cubicBezTo>
                  <a:pt x="1840019" y="1880158"/>
                  <a:pt x="1837558" y="1884596"/>
                  <a:pt x="1834687" y="1888876"/>
                </a:cubicBezTo>
                <a:cubicBezTo>
                  <a:pt x="1832110" y="1891422"/>
                  <a:pt x="1829060" y="1893399"/>
                  <a:pt x="1825537" y="1894808"/>
                </a:cubicBezTo>
                <a:cubicBezTo>
                  <a:pt x="1822014" y="1896217"/>
                  <a:pt x="1818332" y="1896933"/>
                  <a:pt x="1814494" y="1896954"/>
                </a:cubicBezTo>
                <a:cubicBezTo>
                  <a:pt x="1811686" y="1896954"/>
                  <a:pt x="1808846" y="1896575"/>
                  <a:pt x="1805975" y="1895818"/>
                </a:cubicBezTo>
                <a:cubicBezTo>
                  <a:pt x="1803104" y="1895060"/>
                  <a:pt x="1800390" y="1893925"/>
                  <a:pt x="1797834" y="1892410"/>
                </a:cubicBezTo>
                <a:cubicBezTo>
                  <a:pt x="1791472" y="1888571"/>
                  <a:pt x="1786528" y="1883881"/>
                  <a:pt x="1783005" y="1878338"/>
                </a:cubicBezTo>
                <a:cubicBezTo>
                  <a:pt x="1779482" y="1872796"/>
                  <a:pt x="1777694" y="1866717"/>
                  <a:pt x="1777642" y="1860101"/>
                </a:cubicBezTo>
                <a:cubicBezTo>
                  <a:pt x="1777642" y="1856568"/>
                  <a:pt x="1778147" y="1853034"/>
                  <a:pt x="1779156" y="1849500"/>
                </a:cubicBezTo>
                <a:cubicBezTo>
                  <a:pt x="1781586" y="1842233"/>
                  <a:pt x="1785561" y="1836953"/>
                  <a:pt x="1791082" y="1833661"/>
                </a:cubicBezTo>
                <a:cubicBezTo>
                  <a:pt x="1796604" y="1830369"/>
                  <a:pt x="1802725" y="1828750"/>
                  <a:pt x="1809445" y="1828802"/>
                </a:cubicBezTo>
                <a:close/>
                <a:moveTo>
                  <a:pt x="5766425" y="936224"/>
                </a:moveTo>
                <a:cubicBezTo>
                  <a:pt x="5769475" y="936224"/>
                  <a:pt x="5772462" y="936603"/>
                  <a:pt x="5775386" y="937360"/>
                </a:cubicBezTo>
                <a:cubicBezTo>
                  <a:pt x="5778310" y="938117"/>
                  <a:pt x="5781044" y="939253"/>
                  <a:pt x="5783590" y="940767"/>
                </a:cubicBezTo>
                <a:cubicBezTo>
                  <a:pt x="5791162" y="945332"/>
                  <a:pt x="5796841" y="950717"/>
                  <a:pt x="5800627" y="956922"/>
                </a:cubicBezTo>
                <a:cubicBezTo>
                  <a:pt x="5804413" y="963127"/>
                  <a:pt x="5806306" y="970026"/>
                  <a:pt x="5806306" y="977620"/>
                </a:cubicBezTo>
                <a:cubicBezTo>
                  <a:pt x="5806328" y="980175"/>
                  <a:pt x="5806160" y="982889"/>
                  <a:pt x="5805802" y="985760"/>
                </a:cubicBezTo>
                <a:cubicBezTo>
                  <a:pt x="5805444" y="988631"/>
                  <a:pt x="5804771" y="991471"/>
                  <a:pt x="5803782" y="994279"/>
                </a:cubicBezTo>
                <a:cubicBezTo>
                  <a:pt x="5800564" y="1003324"/>
                  <a:pt x="5795516" y="1009970"/>
                  <a:pt x="5788637" y="1014219"/>
                </a:cubicBezTo>
                <a:cubicBezTo>
                  <a:pt x="5781759" y="1018468"/>
                  <a:pt x="5774187" y="1020572"/>
                  <a:pt x="5765920" y="1020530"/>
                </a:cubicBezTo>
                <a:cubicBezTo>
                  <a:pt x="5757928" y="1020477"/>
                  <a:pt x="5750439" y="1018689"/>
                  <a:pt x="5743456" y="1015166"/>
                </a:cubicBezTo>
                <a:cubicBezTo>
                  <a:pt x="5736473" y="1011643"/>
                  <a:pt x="5731004" y="1006700"/>
                  <a:pt x="5727049" y="1000337"/>
                </a:cubicBezTo>
                <a:cubicBezTo>
                  <a:pt x="5725030" y="996824"/>
                  <a:pt x="5723515" y="993501"/>
                  <a:pt x="5722505" y="990366"/>
                </a:cubicBezTo>
                <a:cubicBezTo>
                  <a:pt x="5721496" y="987232"/>
                  <a:pt x="5720991" y="984161"/>
                  <a:pt x="5720991" y="981153"/>
                </a:cubicBezTo>
                <a:cubicBezTo>
                  <a:pt x="5721338" y="974706"/>
                  <a:pt x="5723168" y="968165"/>
                  <a:pt x="5726481" y="961528"/>
                </a:cubicBezTo>
                <a:cubicBezTo>
                  <a:pt x="5729794" y="954892"/>
                  <a:pt x="5732507" y="950496"/>
                  <a:pt x="5734621" y="948340"/>
                </a:cubicBezTo>
                <a:cubicBezTo>
                  <a:pt x="5738502" y="944522"/>
                  <a:pt x="5743235" y="941556"/>
                  <a:pt x="5748820" y="939442"/>
                </a:cubicBezTo>
                <a:cubicBezTo>
                  <a:pt x="5754404" y="937328"/>
                  <a:pt x="5760273" y="936256"/>
                  <a:pt x="5766425" y="936224"/>
                </a:cubicBezTo>
                <a:close/>
                <a:moveTo>
                  <a:pt x="4298461" y="896343"/>
                </a:moveTo>
                <a:cubicBezTo>
                  <a:pt x="4289416" y="896374"/>
                  <a:pt x="4282770" y="896816"/>
                  <a:pt x="4278520" y="897668"/>
                </a:cubicBezTo>
                <a:cubicBezTo>
                  <a:pt x="4274271" y="898520"/>
                  <a:pt x="4270654" y="899593"/>
                  <a:pt x="4267667" y="900886"/>
                </a:cubicBezTo>
                <a:cubicBezTo>
                  <a:pt x="4263313" y="902569"/>
                  <a:pt x="4258643" y="905514"/>
                  <a:pt x="4253658" y="909721"/>
                </a:cubicBezTo>
                <a:cubicBezTo>
                  <a:pt x="4248672" y="913927"/>
                  <a:pt x="4245265" y="919901"/>
                  <a:pt x="4243435" y="927642"/>
                </a:cubicBezTo>
                <a:cubicBezTo>
                  <a:pt x="4242888" y="939127"/>
                  <a:pt x="4244361" y="947330"/>
                  <a:pt x="4247852" y="952252"/>
                </a:cubicBezTo>
                <a:cubicBezTo>
                  <a:pt x="4251344" y="957174"/>
                  <a:pt x="4258622" y="959572"/>
                  <a:pt x="4269686" y="959446"/>
                </a:cubicBezTo>
                <a:cubicBezTo>
                  <a:pt x="4278738" y="958424"/>
                  <a:pt x="4285987" y="956486"/>
                  <a:pt x="4291431" y="953631"/>
                </a:cubicBezTo>
                <a:cubicBezTo>
                  <a:pt x="4296875" y="950777"/>
                  <a:pt x="4300720" y="945062"/>
                  <a:pt x="4302967" y="936486"/>
                </a:cubicBezTo>
                <a:cubicBezTo>
                  <a:pt x="4305214" y="927910"/>
                  <a:pt x="4306068" y="914529"/>
                  <a:pt x="4305529" y="896343"/>
                </a:cubicBezTo>
                <a:close/>
                <a:moveTo>
                  <a:pt x="768525" y="773670"/>
                </a:moveTo>
                <a:cubicBezTo>
                  <a:pt x="762056" y="773586"/>
                  <a:pt x="756314" y="774890"/>
                  <a:pt x="751298" y="777583"/>
                </a:cubicBezTo>
                <a:cubicBezTo>
                  <a:pt x="746281" y="780275"/>
                  <a:pt x="742936" y="784861"/>
                  <a:pt x="741264" y="791339"/>
                </a:cubicBezTo>
                <a:cubicBezTo>
                  <a:pt x="740012" y="797229"/>
                  <a:pt x="739108" y="804380"/>
                  <a:pt x="738551" y="812794"/>
                </a:cubicBezTo>
                <a:cubicBezTo>
                  <a:pt x="737994" y="821208"/>
                  <a:pt x="737720" y="830379"/>
                  <a:pt x="737730" y="840307"/>
                </a:cubicBezTo>
                <a:cubicBezTo>
                  <a:pt x="737744" y="854209"/>
                  <a:pt x="738223" y="868026"/>
                  <a:pt x="739170" y="881759"/>
                </a:cubicBezTo>
                <a:cubicBezTo>
                  <a:pt x="740117" y="895492"/>
                  <a:pt x="741457" y="907514"/>
                  <a:pt x="743190" y="917826"/>
                </a:cubicBezTo>
                <a:cubicBezTo>
                  <a:pt x="744923" y="928137"/>
                  <a:pt x="746973" y="935111"/>
                  <a:pt x="749342" y="938748"/>
                </a:cubicBezTo>
                <a:cubicBezTo>
                  <a:pt x="752034" y="942303"/>
                  <a:pt x="756114" y="945037"/>
                  <a:pt x="761584" y="946952"/>
                </a:cubicBezTo>
                <a:cubicBezTo>
                  <a:pt x="767052" y="948866"/>
                  <a:pt x="772900" y="949833"/>
                  <a:pt x="779126" y="949854"/>
                </a:cubicBezTo>
                <a:cubicBezTo>
                  <a:pt x="784006" y="949854"/>
                  <a:pt x="788633" y="949223"/>
                  <a:pt x="793009" y="947961"/>
                </a:cubicBezTo>
                <a:cubicBezTo>
                  <a:pt x="797384" y="946699"/>
                  <a:pt x="801002" y="944806"/>
                  <a:pt x="803862" y="942282"/>
                </a:cubicBezTo>
                <a:cubicBezTo>
                  <a:pt x="802685" y="913223"/>
                  <a:pt x="801254" y="885521"/>
                  <a:pt x="799572" y="859175"/>
                </a:cubicBezTo>
                <a:cubicBezTo>
                  <a:pt x="797889" y="832829"/>
                  <a:pt x="796964" y="806515"/>
                  <a:pt x="796795" y="780233"/>
                </a:cubicBezTo>
                <a:cubicBezTo>
                  <a:pt x="793188" y="778414"/>
                  <a:pt x="788918" y="776878"/>
                  <a:pt x="783985" y="775626"/>
                </a:cubicBezTo>
                <a:cubicBezTo>
                  <a:pt x="779053" y="774375"/>
                  <a:pt x="773899" y="773723"/>
                  <a:pt x="768525" y="773670"/>
                </a:cubicBezTo>
                <a:close/>
                <a:moveTo>
                  <a:pt x="5603186" y="757516"/>
                </a:moveTo>
                <a:cubicBezTo>
                  <a:pt x="5593012" y="757862"/>
                  <a:pt x="5586156" y="761377"/>
                  <a:pt x="5582619" y="768061"/>
                </a:cubicBezTo>
                <a:cubicBezTo>
                  <a:pt x="5579082" y="774745"/>
                  <a:pt x="5577312" y="782523"/>
                  <a:pt x="5577309" y="791395"/>
                </a:cubicBezTo>
                <a:cubicBezTo>
                  <a:pt x="5577306" y="800267"/>
                  <a:pt x="5577518" y="808157"/>
                  <a:pt x="5577945" y="815066"/>
                </a:cubicBezTo>
                <a:cubicBezTo>
                  <a:pt x="5585086" y="815960"/>
                  <a:pt x="5593016" y="816317"/>
                  <a:pt x="5601734" y="816139"/>
                </a:cubicBezTo>
                <a:cubicBezTo>
                  <a:pt x="5610454" y="815960"/>
                  <a:pt x="5619519" y="815939"/>
                  <a:pt x="5628932" y="816076"/>
                </a:cubicBezTo>
                <a:lnTo>
                  <a:pt x="5629437" y="779223"/>
                </a:lnTo>
                <a:cubicBezTo>
                  <a:pt x="5629195" y="772356"/>
                  <a:pt x="5626524" y="767034"/>
                  <a:pt x="5621423" y="763258"/>
                </a:cubicBezTo>
                <a:cubicBezTo>
                  <a:pt x="5616322" y="759483"/>
                  <a:pt x="5610243" y="757568"/>
                  <a:pt x="5603186" y="757516"/>
                </a:cubicBezTo>
                <a:close/>
                <a:moveTo>
                  <a:pt x="4098236" y="757516"/>
                </a:moveTo>
                <a:cubicBezTo>
                  <a:pt x="4088062" y="757862"/>
                  <a:pt x="4081206" y="761377"/>
                  <a:pt x="4077669" y="768061"/>
                </a:cubicBezTo>
                <a:cubicBezTo>
                  <a:pt x="4074132" y="774745"/>
                  <a:pt x="4072362" y="782523"/>
                  <a:pt x="4072359" y="791395"/>
                </a:cubicBezTo>
                <a:cubicBezTo>
                  <a:pt x="4072356" y="800267"/>
                  <a:pt x="4072568" y="808157"/>
                  <a:pt x="4072995" y="815066"/>
                </a:cubicBezTo>
                <a:cubicBezTo>
                  <a:pt x="4080136" y="815960"/>
                  <a:pt x="4088066" y="816317"/>
                  <a:pt x="4096785" y="816139"/>
                </a:cubicBezTo>
                <a:cubicBezTo>
                  <a:pt x="4105503" y="815960"/>
                  <a:pt x="4114569" y="815939"/>
                  <a:pt x="4123982" y="816076"/>
                </a:cubicBezTo>
                <a:lnTo>
                  <a:pt x="4124487" y="779223"/>
                </a:lnTo>
                <a:cubicBezTo>
                  <a:pt x="4124245" y="772356"/>
                  <a:pt x="4121574" y="767034"/>
                  <a:pt x="4116473" y="763258"/>
                </a:cubicBezTo>
                <a:cubicBezTo>
                  <a:pt x="4111372" y="759483"/>
                  <a:pt x="4105293" y="757568"/>
                  <a:pt x="4098236" y="757516"/>
                </a:cubicBezTo>
                <a:close/>
                <a:moveTo>
                  <a:pt x="1840811" y="757516"/>
                </a:moveTo>
                <a:cubicBezTo>
                  <a:pt x="1830637" y="757862"/>
                  <a:pt x="1823781" y="761377"/>
                  <a:pt x="1820244" y="768061"/>
                </a:cubicBezTo>
                <a:cubicBezTo>
                  <a:pt x="1816707" y="774745"/>
                  <a:pt x="1814937" y="782523"/>
                  <a:pt x="1814934" y="791395"/>
                </a:cubicBezTo>
                <a:cubicBezTo>
                  <a:pt x="1814931" y="800267"/>
                  <a:pt x="1815143" y="808157"/>
                  <a:pt x="1815570" y="815066"/>
                </a:cubicBezTo>
                <a:cubicBezTo>
                  <a:pt x="1822711" y="815960"/>
                  <a:pt x="1830641" y="816317"/>
                  <a:pt x="1839360" y="816139"/>
                </a:cubicBezTo>
                <a:cubicBezTo>
                  <a:pt x="1848078" y="815960"/>
                  <a:pt x="1857145" y="815939"/>
                  <a:pt x="1866558" y="816076"/>
                </a:cubicBezTo>
                <a:lnTo>
                  <a:pt x="1867062" y="779223"/>
                </a:lnTo>
                <a:cubicBezTo>
                  <a:pt x="1866820" y="772356"/>
                  <a:pt x="1864149" y="767034"/>
                  <a:pt x="1859048" y="763258"/>
                </a:cubicBezTo>
                <a:cubicBezTo>
                  <a:pt x="1853948" y="759483"/>
                  <a:pt x="1847868" y="757568"/>
                  <a:pt x="1840811" y="757516"/>
                </a:cubicBezTo>
                <a:close/>
                <a:moveTo>
                  <a:pt x="1459811" y="757516"/>
                </a:moveTo>
                <a:cubicBezTo>
                  <a:pt x="1449637" y="757862"/>
                  <a:pt x="1442781" y="761377"/>
                  <a:pt x="1439245" y="768061"/>
                </a:cubicBezTo>
                <a:cubicBezTo>
                  <a:pt x="1435708" y="774745"/>
                  <a:pt x="1433937" y="782523"/>
                  <a:pt x="1433935" y="791395"/>
                </a:cubicBezTo>
                <a:cubicBezTo>
                  <a:pt x="1433931" y="800267"/>
                  <a:pt x="1434143" y="808157"/>
                  <a:pt x="1434570" y="815066"/>
                </a:cubicBezTo>
                <a:cubicBezTo>
                  <a:pt x="1441711" y="815960"/>
                  <a:pt x="1449641" y="816317"/>
                  <a:pt x="1458360" y="816139"/>
                </a:cubicBezTo>
                <a:cubicBezTo>
                  <a:pt x="1467079" y="815960"/>
                  <a:pt x="1476144" y="815939"/>
                  <a:pt x="1485557" y="816076"/>
                </a:cubicBezTo>
                <a:lnTo>
                  <a:pt x="1486062" y="779223"/>
                </a:lnTo>
                <a:cubicBezTo>
                  <a:pt x="1485820" y="772356"/>
                  <a:pt x="1483149" y="767034"/>
                  <a:pt x="1478048" y="763258"/>
                </a:cubicBezTo>
                <a:cubicBezTo>
                  <a:pt x="1472947" y="759483"/>
                  <a:pt x="1466868" y="757568"/>
                  <a:pt x="1459811" y="757516"/>
                </a:cubicBezTo>
                <a:close/>
                <a:moveTo>
                  <a:pt x="5119364" y="718644"/>
                </a:moveTo>
                <a:cubicBezTo>
                  <a:pt x="5124959" y="763742"/>
                  <a:pt x="5128534" y="811490"/>
                  <a:pt x="5130091" y="861888"/>
                </a:cubicBezTo>
                <a:cubicBezTo>
                  <a:pt x="5131647" y="912287"/>
                  <a:pt x="5132447" y="962811"/>
                  <a:pt x="5132489" y="1013462"/>
                </a:cubicBezTo>
                <a:cubicBezTo>
                  <a:pt x="5127714" y="1013704"/>
                  <a:pt x="5122876" y="1013851"/>
                  <a:pt x="5117976" y="1013904"/>
                </a:cubicBezTo>
                <a:cubicBezTo>
                  <a:pt x="5113074" y="1013957"/>
                  <a:pt x="5107984" y="1013978"/>
                  <a:pt x="5102704" y="1013967"/>
                </a:cubicBezTo>
                <a:cubicBezTo>
                  <a:pt x="5097383" y="1013957"/>
                  <a:pt x="5091997" y="1013978"/>
                  <a:pt x="5086550" y="1014030"/>
                </a:cubicBezTo>
                <a:cubicBezTo>
                  <a:pt x="5081102" y="1014083"/>
                  <a:pt x="5075717" y="1014230"/>
                  <a:pt x="5070396" y="1014472"/>
                </a:cubicBezTo>
                <a:cubicBezTo>
                  <a:pt x="5068397" y="971183"/>
                  <a:pt x="5066967" y="927263"/>
                  <a:pt x="5066105" y="882712"/>
                </a:cubicBezTo>
                <a:cubicBezTo>
                  <a:pt x="5065242" y="838162"/>
                  <a:pt x="5064821" y="795252"/>
                  <a:pt x="5064843" y="753982"/>
                </a:cubicBezTo>
                <a:cubicBezTo>
                  <a:pt x="5064843" y="748397"/>
                  <a:pt x="5064843" y="742781"/>
                  <a:pt x="5064843" y="737134"/>
                </a:cubicBezTo>
                <a:cubicBezTo>
                  <a:pt x="5064843" y="731486"/>
                  <a:pt x="5064843" y="725996"/>
                  <a:pt x="5064843" y="720664"/>
                </a:cubicBezTo>
                <a:cubicBezTo>
                  <a:pt x="5074245" y="720359"/>
                  <a:pt x="5083584" y="719959"/>
                  <a:pt x="5092860" y="719465"/>
                </a:cubicBezTo>
                <a:cubicBezTo>
                  <a:pt x="5102136" y="718970"/>
                  <a:pt x="5110971" y="718697"/>
                  <a:pt x="5119364" y="718644"/>
                </a:cubicBezTo>
                <a:close/>
                <a:moveTo>
                  <a:pt x="2566663" y="718644"/>
                </a:moveTo>
                <a:cubicBezTo>
                  <a:pt x="2572259" y="763742"/>
                  <a:pt x="2575834" y="811490"/>
                  <a:pt x="2577391" y="861888"/>
                </a:cubicBezTo>
                <a:cubicBezTo>
                  <a:pt x="2578948" y="912287"/>
                  <a:pt x="2579747" y="962811"/>
                  <a:pt x="2579789" y="1013462"/>
                </a:cubicBezTo>
                <a:cubicBezTo>
                  <a:pt x="2575014" y="1013704"/>
                  <a:pt x="2570176" y="1013851"/>
                  <a:pt x="2565275" y="1013904"/>
                </a:cubicBezTo>
                <a:cubicBezTo>
                  <a:pt x="2560374" y="1013957"/>
                  <a:pt x="2555284" y="1013978"/>
                  <a:pt x="2550004" y="1013967"/>
                </a:cubicBezTo>
                <a:cubicBezTo>
                  <a:pt x="2544682" y="1013957"/>
                  <a:pt x="2539298" y="1013978"/>
                  <a:pt x="2533850" y="1014030"/>
                </a:cubicBezTo>
                <a:cubicBezTo>
                  <a:pt x="2528402" y="1014083"/>
                  <a:pt x="2523017" y="1014230"/>
                  <a:pt x="2517696" y="1014472"/>
                </a:cubicBezTo>
                <a:cubicBezTo>
                  <a:pt x="2515697" y="971183"/>
                  <a:pt x="2514267" y="927263"/>
                  <a:pt x="2513405" y="882712"/>
                </a:cubicBezTo>
                <a:cubicBezTo>
                  <a:pt x="2512542" y="838162"/>
                  <a:pt x="2512121" y="795252"/>
                  <a:pt x="2512142" y="753982"/>
                </a:cubicBezTo>
                <a:cubicBezTo>
                  <a:pt x="2512142" y="748397"/>
                  <a:pt x="2512142" y="742781"/>
                  <a:pt x="2512142" y="737134"/>
                </a:cubicBezTo>
                <a:cubicBezTo>
                  <a:pt x="2512142" y="731486"/>
                  <a:pt x="2512142" y="725996"/>
                  <a:pt x="2512142" y="720664"/>
                </a:cubicBezTo>
                <a:cubicBezTo>
                  <a:pt x="2521545" y="720359"/>
                  <a:pt x="2530884" y="719959"/>
                  <a:pt x="2540160" y="719465"/>
                </a:cubicBezTo>
                <a:cubicBezTo>
                  <a:pt x="2549436" y="718970"/>
                  <a:pt x="2558271" y="718697"/>
                  <a:pt x="2566663" y="718644"/>
                </a:cubicBezTo>
                <a:close/>
                <a:moveTo>
                  <a:pt x="966464" y="718644"/>
                </a:moveTo>
                <a:cubicBezTo>
                  <a:pt x="972059" y="763742"/>
                  <a:pt x="975635" y="811490"/>
                  <a:pt x="977192" y="861888"/>
                </a:cubicBezTo>
                <a:cubicBezTo>
                  <a:pt x="978748" y="912287"/>
                  <a:pt x="979547" y="962811"/>
                  <a:pt x="979589" y="1013462"/>
                </a:cubicBezTo>
                <a:cubicBezTo>
                  <a:pt x="974815" y="1013704"/>
                  <a:pt x="969977" y="1013851"/>
                  <a:pt x="965075" y="1013904"/>
                </a:cubicBezTo>
                <a:cubicBezTo>
                  <a:pt x="960174" y="1013957"/>
                  <a:pt x="955084" y="1013978"/>
                  <a:pt x="949805" y="1013967"/>
                </a:cubicBezTo>
                <a:cubicBezTo>
                  <a:pt x="944483" y="1013957"/>
                  <a:pt x="939098" y="1013978"/>
                  <a:pt x="933650" y="1014030"/>
                </a:cubicBezTo>
                <a:cubicBezTo>
                  <a:pt x="928202" y="1014083"/>
                  <a:pt x="922817" y="1014230"/>
                  <a:pt x="917496" y="1014472"/>
                </a:cubicBezTo>
                <a:cubicBezTo>
                  <a:pt x="915497" y="971183"/>
                  <a:pt x="914067" y="927263"/>
                  <a:pt x="913205" y="882712"/>
                </a:cubicBezTo>
                <a:cubicBezTo>
                  <a:pt x="912342" y="838162"/>
                  <a:pt x="911922" y="795252"/>
                  <a:pt x="911943" y="753982"/>
                </a:cubicBezTo>
                <a:cubicBezTo>
                  <a:pt x="911943" y="748397"/>
                  <a:pt x="911943" y="742781"/>
                  <a:pt x="911943" y="737134"/>
                </a:cubicBezTo>
                <a:cubicBezTo>
                  <a:pt x="911943" y="731486"/>
                  <a:pt x="911943" y="725996"/>
                  <a:pt x="911943" y="720664"/>
                </a:cubicBezTo>
                <a:cubicBezTo>
                  <a:pt x="921345" y="720359"/>
                  <a:pt x="930684" y="719959"/>
                  <a:pt x="939960" y="719465"/>
                </a:cubicBezTo>
                <a:cubicBezTo>
                  <a:pt x="949237" y="718970"/>
                  <a:pt x="958071" y="718697"/>
                  <a:pt x="966464" y="718644"/>
                </a:cubicBezTo>
                <a:close/>
                <a:moveTo>
                  <a:pt x="5245646" y="717130"/>
                </a:moveTo>
                <a:lnTo>
                  <a:pt x="5248170" y="753982"/>
                </a:lnTo>
                <a:cubicBezTo>
                  <a:pt x="5256205" y="747998"/>
                  <a:pt x="5266260" y="741288"/>
                  <a:pt x="5278333" y="733852"/>
                </a:cubicBezTo>
                <a:cubicBezTo>
                  <a:pt x="5290407" y="726417"/>
                  <a:pt x="5303238" y="722357"/>
                  <a:pt x="5316826" y="721673"/>
                </a:cubicBezTo>
                <a:cubicBezTo>
                  <a:pt x="5321885" y="721631"/>
                  <a:pt x="5326912" y="722473"/>
                  <a:pt x="5331908" y="724197"/>
                </a:cubicBezTo>
                <a:cubicBezTo>
                  <a:pt x="5336904" y="725922"/>
                  <a:pt x="5341805" y="728783"/>
                  <a:pt x="5346611" y="732779"/>
                </a:cubicBezTo>
                <a:cubicBezTo>
                  <a:pt x="5350881" y="737554"/>
                  <a:pt x="5354204" y="741004"/>
                  <a:pt x="5356581" y="743128"/>
                </a:cubicBezTo>
                <a:cubicBezTo>
                  <a:pt x="5358958" y="745253"/>
                  <a:pt x="5362029" y="744664"/>
                  <a:pt x="5365794" y="741361"/>
                </a:cubicBezTo>
                <a:cubicBezTo>
                  <a:pt x="5372946" y="735020"/>
                  <a:pt x="5380982" y="730161"/>
                  <a:pt x="5389900" y="726785"/>
                </a:cubicBezTo>
                <a:cubicBezTo>
                  <a:pt x="5398818" y="723409"/>
                  <a:pt x="5408116" y="721705"/>
                  <a:pt x="5417791" y="721673"/>
                </a:cubicBezTo>
                <a:cubicBezTo>
                  <a:pt x="5421830" y="721757"/>
                  <a:pt x="5425868" y="722094"/>
                  <a:pt x="5429907" y="722683"/>
                </a:cubicBezTo>
                <a:cubicBezTo>
                  <a:pt x="5438689" y="723072"/>
                  <a:pt x="5445736" y="726459"/>
                  <a:pt x="5451046" y="732843"/>
                </a:cubicBezTo>
                <a:cubicBezTo>
                  <a:pt x="5456358" y="739226"/>
                  <a:pt x="5460249" y="746273"/>
                  <a:pt x="5462721" y="753982"/>
                </a:cubicBezTo>
                <a:cubicBezTo>
                  <a:pt x="5468105" y="778329"/>
                  <a:pt x="5471598" y="803844"/>
                  <a:pt x="5473196" y="830526"/>
                </a:cubicBezTo>
                <a:cubicBezTo>
                  <a:pt x="5474794" y="857208"/>
                  <a:pt x="5475510" y="884364"/>
                  <a:pt x="5475341" y="911992"/>
                </a:cubicBezTo>
                <a:cubicBezTo>
                  <a:pt x="5475341" y="929156"/>
                  <a:pt x="5475341" y="946320"/>
                  <a:pt x="5475341" y="963485"/>
                </a:cubicBezTo>
                <a:cubicBezTo>
                  <a:pt x="5475257" y="980649"/>
                  <a:pt x="5475426" y="997308"/>
                  <a:pt x="5475846" y="1013462"/>
                </a:cubicBezTo>
                <a:cubicBezTo>
                  <a:pt x="5470451" y="1013420"/>
                  <a:pt x="5464330" y="1013252"/>
                  <a:pt x="5457483" y="1012957"/>
                </a:cubicBezTo>
                <a:cubicBezTo>
                  <a:pt x="5450637" y="1012663"/>
                  <a:pt x="5443632" y="1012495"/>
                  <a:pt x="5436469" y="1012453"/>
                </a:cubicBezTo>
                <a:cubicBezTo>
                  <a:pt x="5432925" y="1012432"/>
                  <a:pt x="5429413" y="1012474"/>
                  <a:pt x="5425932" y="1012579"/>
                </a:cubicBezTo>
                <a:cubicBezTo>
                  <a:pt x="5422451" y="1012684"/>
                  <a:pt x="5419064" y="1012978"/>
                  <a:pt x="5415772" y="1013462"/>
                </a:cubicBezTo>
                <a:cubicBezTo>
                  <a:pt x="5414087" y="989754"/>
                  <a:pt x="5413644" y="965317"/>
                  <a:pt x="5414444" y="940150"/>
                </a:cubicBezTo>
                <a:cubicBezTo>
                  <a:pt x="5415245" y="914984"/>
                  <a:pt x="5415289" y="889986"/>
                  <a:pt x="5414575" y="865156"/>
                </a:cubicBezTo>
                <a:cubicBezTo>
                  <a:pt x="5413862" y="840326"/>
                  <a:pt x="5410390" y="816562"/>
                  <a:pt x="5404161" y="793863"/>
                </a:cubicBezTo>
                <a:cubicBezTo>
                  <a:pt x="5401837" y="790372"/>
                  <a:pt x="5399165" y="787890"/>
                  <a:pt x="5396147" y="786417"/>
                </a:cubicBezTo>
                <a:cubicBezTo>
                  <a:pt x="5393128" y="784945"/>
                  <a:pt x="5390079" y="784230"/>
                  <a:pt x="5386997" y="784272"/>
                </a:cubicBezTo>
                <a:cubicBezTo>
                  <a:pt x="5383179" y="784335"/>
                  <a:pt x="5379456" y="785092"/>
                  <a:pt x="5375828" y="786543"/>
                </a:cubicBezTo>
                <a:cubicBezTo>
                  <a:pt x="5372199" y="787995"/>
                  <a:pt x="5368855" y="789762"/>
                  <a:pt x="5365794" y="791844"/>
                </a:cubicBezTo>
                <a:lnTo>
                  <a:pt x="5360746" y="800931"/>
                </a:lnTo>
                <a:cubicBezTo>
                  <a:pt x="5361819" y="836447"/>
                  <a:pt x="5363459" y="872185"/>
                  <a:pt x="5365668" y="908143"/>
                </a:cubicBezTo>
                <a:cubicBezTo>
                  <a:pt x="5367877" y="944101"/>
                  <a:pt x="5368760" y="979208"/>
                  <a:pt x="5368318" y="1013462"/>
                </a:cubicBezTo>
                <a:cubicBezTo>
                  <a:pt x="5363691" y="1013883"/>
                  <a:pt x="5358306" y="1014051"/>
                  <a:pt x="5352164" y="1013967"/>
                </a:cubicBezTo>
                <a:cubicBezTo>
                  <a:pt x="5344161" y="1013946"/>
                  <a:pt x="5335684" y="1013736"/>
                  <a:pt x="5326733" y="1013336"/>
                </a:cubicBezTo>
                <a:cubicBezTo>
                  <a:pt x="5317784" y="1012936"/>
                  <a:pt x="5309433" y="1012474"/>
                  <a:pt x="5301681" y="1011948"/>
                </a:cubicBezTo>
                <a:cubicBezTo>
                  <a:pt x="5299567" y="977346"/>
                  <a:pt x="5298873" y="941546"/>
                  <a:pt x="5299599" y="904546"/>
                </a:cubicBezTo>
                <a:cubicBezTo>
                  <a:pt x="5300325" y="867547"/>
                  <a:pt x="5298495" y="830989"/>
                  <a:pt x="5294109" y="794873"/>
                </a:cubicBezTo>
                <a:cubicBezTo>
                  <a:pt x="5292542" y="792612"/>
                  <a:pt x="5290502" y="790950"/>
                  <a:pt x="5287988" y="789888"/>
                </a:cubicBezTo>
                <a:cubicBezTo>
                  <a:pt x="5285475" y="788826"/>
                  <a:pt x="5282803" y="788300"/>
                  <a:pt x="5279974" y="788310"/>
                </a:cubicBezTo>
                <a:cubicBezTo>
                  <a:pt x="5277692" y="788331"/>
                  <a:pt x="5275568" y="788668"/>
                  <a:pt x="5273600" y="789320"/>
                </a:cubicBezTo>
                <a:cubicBezTo>
                  <a:pt x="5271634" y="789972"/>
                  <a:pt x="5269888" y="790813"/>
                  <a:pt x="5268363" y="791844"/>
                </a:cubicBezTo>
                <a:cubicBezTo>
                  <a:pt x="5263851" y="793527"/>
                  <a:pt x="5259749" y="796093"/>
                  <a:pt x="5256058" y="799543"/>
                </a:cubicBezTo>
                <a:cubicBezTo>
                  <a:pt x="5252366" y="802992"/>
                  <a:pt x="5248895" y="807830"/>
                  <a:pt x="5245646" y="814056"/>
                </a:cubicBezTo>
                <a:lnTo>
                  <a:pt x="5245646" y="1013967"/>
                </a:lnTo>
                <a:lnTo>
                  <a:pt x="5185571" y="1013462"/>
                </a:lnTo>
                <a:cubicBezTo>
                  <a:pt x="5184541" y="979050"/>
                  <a:pt x="5183700" y="942871"/>
                  <a:pt x="5183048" y="904925"/>
                </a:cubicBezTo>
                <a:cubicBezTo>
                  <a:pt x="5182396" y="866979"/>
                  <a:pt x="5182059" y="829285"/>
                  <a:pt x="5182038" y="791844"/>
                </a:cubicBezTo>
                <a:cubicBezTo>
                  <a:pt x="5182027" y="779202"/>
                  <a:pt x="5182049" y="766750"/>
                  <a:pt x="5182101" y="754487"/>
                </a:cubicBezTo>
                <a:cubicBezTo>
                  <a:pt x="5182154" y="742224"/>
                  <a:pt x="5182301" y="730276"/>
                  <a:pt x="5182543" y="718644"/>
                </a:cubicBezTo>
                <a:cubicBezTo>
                  <a:pt x="5186865" y="718402"/>
                  <a:pt x="5191598" y="718255"/>
                  <a:pt x="5196741" y="718203"/>
                </a:cubicBezTo>
                <a:cubicBezTo>
                  <a:pt x="5201884" y="718150"/>
                  <a:pt x="5207247" y="718129"/>
                  <a:pt x="5212832" y="718140"/>
                </a:cubicBezTo>
                <a:cubicBezTo>
                  <a:pt x="5218396" y="718161"/>
                  <a:pt x="5223928" y="718119"/>
                  <a:pt x="5229429" y="718013"/>
                </a:cubicBezTo>
                <a:cubicBezTo>
                  <a:pt x="5234929" y="717908"/>
                  <a:pt x="5240335" y="717614"/>
                  <a:pt x="5245646" y="717130"/>
                </a:cubicBezTo>
                <a:close/>
                <a:moveTo>
                  <a:pt x="5607729" y="716120"/>
                </a:moveTo>
                <a:cubicBezTo>
                  <a:pt x="5618772" y="715952"/>
                  <a:pt x="5628995" y="717298"/>
                  <a:pt x="5638397" y="720159"/>
                </a:cubicBezTo>
                <a:cubicBezTo>
                  <a:pt x="5647800" y="723020"/>
                  <a:pt x="5655246" y="728404"/>
                  <a:pt x="5660736" y="736313"/>
                </a:cubicBezTo>
                <a:cubicBezTo>
                  <a:pt x="5666163" y="744780"/>
                  <a:pt x="5669823" y="754729"/>
                  <a:pt x="5671716" y="766161"/>
                </a:cubicBezTo>
                <a:cubicBezTo>
                  <a:pt x="5673609" y="777593"/>
                  <a:pt x="5674492" y="789688"/>
                  <a:pt x="5674366" y="802445"/>
                </a:cubicBezTo>
                <a:cubicBezTo>
                  <a:pt x="5674303" y="812342"/>
                  <a:pt x="5674051" y="822207"/>
                  <a:pt x="5673609" y="832041"/>
                </a:cubicBezTo>
                <a:cubicBezTo>
                  <a:pt x="5673167" y="841874"/>
                  <a:pt x="5672915" y="851361"/>
                  <a:pt x="5672852" y="860500"/>
                </a:cubicBezTo>
                <a:lnTo>
                  <a:pt x="5671842" y="871606"/>
                </a:lnTo>
                <a:cubicBezTo>
                  <a:pt x="5656845" y="872006"/>
                  <a:pt x="5640901" y="872216"/>
                  <a:pt x="5624010" y="872237"/>
                </a:cubicBezTo>
                <a:cubicBezTo>
                  <a:pt x="5607119" y="872258"/>
                  <a:pt x="5591428" y="872721"/>
                  <a:pt x="5576935" y="873626"/>
                </a:cubicBezTo>
                <a:cubicBezTo>
                  <a:pt x="5577437" y="881323"/>
                  <a:pt x="5577667" y="890441"/>
                  <a:pt x="5577627" y="900980"/>
                </a:cubicBezTo>
                <a:cubicBezTo>
                  <a:pt x="5577586" y="911519"/>
                  <a:pt x="5578303" y="921721"/>
                  <a:pt x="5579777" y="931587"/>
                </a:cubicBezTo>
                <a:cubicBezTo>
                  <a:pt x="5581251" y="941453"/>
                  <a:pt x="5584511" y="949225"/>
                  <a:pt x="5589555" y="954902"/>
                </a:cubicBezTo>
                <a:cubicBezTo>
                  <a:pt x="5600546" y="959509"/>
                  <a:pt x="5612136" y="962159"/>
                  <a:pt x="5624325" y="962853"/>
                </a:cubicBezTo>
                <a:cubicBezTo>
                  <a:pt x="5636515" y="963548"/>
                  <a:pt x="5648483" y="963421"/>
                  <a:pt x="5660231" y="962475"/>
                </a:cubicBezTo>
                <a:lnTo>
                  <a:pt x="5660736" y="1019015"/>
                </a:lnTo>
                <a:cubicBezTo>
                  <a:pt x="5654636" y="1019541"/>
                  <a:pt x="5648284" y="1020004"/>
                  <a:pt x="5641678" y="1020404"/>
                </a:cubicBezTo>
                <a:cubicBezTo>
                  <a:pt x="5635074" y="1020803"/>
                  <a:pt x="5628469" y="1021013"/>
                  <a:pt x="5621865" y="1021035"/>
                </a:cubicBezTo>
                <a:cubicBezTo>
                  <a:pt x="5607224" y="1021161"/>
                  <a:pt x="5593594" y="1019899"/>
                  <a:pt x="5580973" y="1017248"/>
                </a:cubicBezTo>
                <a:cubicBezTo>
                  <a:pt x="5568353" y="1014598"/>
                  <a:pt x="5558256" y="1009802"/>
                  <a:pt x="5550684" y="1002861"/>
                </a:cubicBezTo>
                <a:cubicBezTo>
                  <a:pt x="5538905" y="990314"/>
                  <a:pt x="5531164" y="972876"/>
                  <a:pt x="5527462" y="950548"/>
                </a:cubicBezTo>
                <a:cubicBezTo>
                  <a:pt x="5523760" y="928220"/>
                  <a:pt x="5522078" y="905104"/>
                  <a:pt x="5522414" y="881198"/>
                </a:cubicBezTo>
                <a:cubicBezTo>
                  <a:pt x="5522435" y="876402"/>
                  <a:pt x="5522519" y="871733"/>
                  <a:pt x="5522666" y="867189"/>
                </a:cubicBezTo>
                <a:cubicBezTo>
                  <a:pt x="5522814" y="862646"/>
                  <a:pt x="5522898" y="858228"/>
                  <a:pt x="5522918" y="853937"/>
                </a:cubicBezTo>
                <a:cubicBezTo>
                  <a:pt x="5522918" y="848605"/>
                  <a:pt x="5522918" y="842989"/>
                  <a:pt x="5522918" y="837089"/>
                </a:cubicBezTo>
                <a:cubicBezTo>
                  <a:pt x="5522918" y="831189"/>
                  <a:pt x="5522918" y="825194"/>
                  <a:pt x="5522918" y="819104"/>
                </a:cubicBezTo>
                <a:cubicBezTo>
                  <a:pt x="5522299" y="796808"/>
                  <a:pt x="5524170" y="776152"/>
                  <a:pt x="5528535" y="757137"/>
                </a:cubicBezTo>
                <a:cubicBezTo>
                  <a:pt x="5532900" y="738122"/>
                  <a:pt x="5543480" y="725796"/>
                  <a:pt x="5560276" y="720159"/>
                </a:cubicBezTo>
                <a:cubicBezTo>
                  <a:pt x="5567428" y="719328"/>
                  <a:pt x="5575084" y="718466"/>
                  <a:pt x="5583245" y="717572"/>
                </a:cubicBezTo>
                <a:cubicBezTo>
                  <a:pt x="5591406" y="716678"/>
                  <a:pt x="5599568" y="716194"/>
                  <a:pt x="5607729" y="716120"/>
                </a:cubicBezTo>
                <a:close/>
                <a:moveTo>
                  <a:pt x="4102779" y="716120"/>
                </a:moveTo>
                <a:cubicBezTo>
                  <a:pt x="4113822" y="715952"/>
                  <a:pt x="4124045" y="717298"/>
                  <a:pt x="4133448" y="720159"/>
                </a:cubicBezTo>
                <a:cubicBezTo>
                  <a:pt x="4142850" y="723020"/>
                  <a:pt x="4150296" y="728404"/>
                  <a:pt x="4155786" y="736313"/>
                </a:cubicBezTo>
                <a:cubicBezTo>
                  <a:pt x="4161213" y="744780"/>
                  <a:pt x="4164873" y="754729"/>
                  <a:pt x="4166766" y="766161"/>
                </a:cubicBezTo>
                <a:cubicBezTo>
                  <a:pt x="4168659" y="777593"/>
                  <a:pt x="4169542" y="789688"/>
                  <a:pt x="4169416" y="802445"/>
                </a:cubicBezTo>
                <a:cubicBezTo>
                  <a:pt x="4169353" y="812342"/>
                  <a:pt x="4169101" y="822207"/>
                  <a:pt x="4168659" y="832041"/>
                </a:cubicBezTo>
                <a:cubicBezTo>
                  <a:pt x="4168217" y="841874"/>
                  <a:pt x="4167965" y="851361"/>
                  <a:pt x="4167902" y="860500"/>
                </a:cubicBezTo>
                <a:lnTo>
                  <a:pt x="4166892" y="871606"/>
                </a:lnTo>
                <a:cubicBezTo>
                  <a:pt x="4151895" y="872006"/>
                  <a:pt x="4135951" y="872216"/>
                  <a:pt x="4119060" y="872237"/>
                </a:cubicBezTo>
                <a:cubicBezTo>
                  <a:pt x="4102169" y="872258"/>
                  <a:pt x="4086478" y="872721"/>
                  <a:pt x="4071985" y="873626"/>
                </a:cubicBezTo>
                <a:cubicBezTo>
                  <a:pt x="4072487" y="881323"/>
                  <a:pt x="4072718" y="890441"/>
                  <a:pt x="4072677" y="900980"/>
                </a:cubicBezTo>
                <a:cubicBezTo>
                  <a:pt x="4072636" y="911519"/>
                  <a:pt x="4073353" y="921721"/>
                  <a:pt x="4074827" y="931587"/>
                </a:cubicBezTo>
                <a:cubicBezTo>
                  <a:pt x="4076301" y="941453"/>
                  <a:pt x="4079561" y="949225"/>
                  <a:pt x="4084606" y="954902"/>
                </a:cubicBezTo>
                <a:cubicBezTo>
                  <a:pt x="4095596" y="959509"/>
                  <a:pt x="4107186" y="962159"/>
                  <a:pt x="4119375" y="962853"/>
                </a:cubicBezTo>
                <a:cubicBezTo>
                  <a:pt x="4131565" y="963548"/>
                  <a:pt x="4143534" y="963421"/>
                  <a:pt x="4155281" y="962475"/>
                </a:cubicBezTo>
                <a:lnTo>
                  <a:pt x="4155786" y="1019015"/>
                </a:lnTo>
                <a:cubicBezTo>
                  <a:pt x="4149686" y="1019541"/>
                  <a:pt x="4143334" y="1020004"/>
                  <a:pt x="4136729" y="1020404"/>
                </a:cubicBezTo>
                <a:cubicBezTo>
                  <a:pt x="4130124" y="1020803"/>
                  <a:pt x="4123519" y="1021013"/>
                  <a:pt x="4116915" y="1021035"/>
                </a:cubicBezTo>
                <a:cubicBezTo>
                  <a:pt x="4102274" y="1021161"/>
                  <a:pt x="4088644" y="1019899"/>
                  <a:pt x="4076024" y="1017248"/>
                </a:cubicBezTo>
                <a:cubicBezTo>
                  <a:pt x="4063403" y="1014598"/>
                  <a:pt x="4053306" y="1009802"/>
                  <a:pt x="4045734" y="1002861"/>
                </a:cubicBezTo>
                <a:cubicBezTo>
                  <a:pt x="4033955" y="990314"/>
                  <a:pt x="4026214" y="972876"/>
                  <a:pt x="4022512" y="950548"/>
                </a:cubicBezTo>
                <a:cubicBezTo>
                  <a:pt x="4018810" y="928220"/>
                  <a:pt x="4017127" y="905104"/>
                  <a:pt x="4017464" y="881198"/>
                </a:cubicBezTo>
                <a:cubicBezTo>
                  <a:pt x="4017485" y="876402"/>
                  <a:pt x="4017569" y="871733"/>
                  <a:pt x="4017716" y="867189"/>
                </a:cubicBezTo>
                <a:cubicBezTo>
                  <a:pt x="4017864" y="862646"/>
                  <a:pt x="4017948" y="858228"/>
                  <a:pt x="4017969" y="853937"/>
                </a:cubicBezTo>
                <a:cubicBezTo>
                  <a:pt x="4017969" y="848605"/>
                  <a:pt x="4017969" y="842989"/>
                  <a:pt x="4017969" y="837089"/>
                </a:cubicBezTo>
                <a:cubicBezTo>
                  <a:pt x="4017969" y="831189"/>
                  <a:pt x="4017969" y="825194"/>
                  <a:pt x="4017969" y="819104"/>
                </a:cubicBezTo>
                <a:cubicBezTo>
                  <a:pt x="4017348" y="796808"/>
                  <a:pt x="4019220" y="776152"/>
                  <a:pt x="4023585" y="757137"/>
                </a:cubicBezTo>
                <a:cubicBezTo>
                  <a:pt x="4027949" y="738122"/>
                  <a:pt x="4038530" y="725796"/>
                  <a:pt x="4055326" y="720159"/>
                </a:cubicBezTo>
                <a:cubicBezTo>
                  <a:pt x="4062478" y="719328"/>
                  <a:pt x="4070134" y="718466"/>
                  <a:pt x="4078295" y="717572"/>
                </a:cubicBezTo>
                <a:cubicBezTo>
                  <a:pt x="4086457" y="716678"/>
                  <a:pt x="4094618" y="716194"/>
                  <a:pt x="4102779" y="716120"/>
                </a:cubicBezTo>
                <a:close/>
                <a:moveTo>
                  <a:pt x="1845355" y="716120"/>
                </a:moveTo>
                <a:cubicBezTo>
                  <a:pt x="1856397" y="715952"/>
                  <a:pt x="1866621" y="717298"/>
                  <a:pt x="1876023" y="720159"/>
                </a:cubicBezTo>
                <a:cubicBezTo>
                  <a:pt x="1885425" y="723020"/>
                  <a:pt x="1892871" y="728404"/>
                  <a:pt x="1898361" y="736313"/>
                </a:cubicBezTo>
                <a:cubicBezTo>
                  <a:pt x="1903788" y="744780"/>
                  <a:pt x="1907449" y="754729"/>
                  <a:pt x="1909341" y="766161"/>
                </a:cubicBezTo>
                <a:cubicBezTo>
                  <a:pt x="1911235" y="777593"/>
                  <a:pt x="1912118" y="789688"/>
                  <a:pt x="1911991" y="802445"/>
                </a:cubicBezTo>
                <a:cubicBezTo>
                  <a:pt x="1911929" y="812342"/>
                  <a:pt x="1911676" y="822207"/>
                  <a:pt x="1911235" y="832041"/>
                </a:cubicBezTo>
                <a:cubicBezTo>
                  <a:pt x="1910793" y="841874"/>
                  <a:pt x="1910540" y="851361"/>
                  <a:pt x="1910477" y="860500"/>
                </a:cubicBezTo>
                <a:lnTo>
                  <a:pt x="1909467" y="871606"/>
                </a:lnTo>
                <a:cubicBezTo>
                  <a:pt x="1894470" y="872006"/>
                  <a:pt x="1878526" y="872216"/>
                  <a:pt x="1861635" y="872237"/>
                </a:cubicBezTo>
                <a:cubicBezTo>
                  <a:pt x="1844745" y="872258"/>
                  <a:pt x="1829053" y="872721"/>
                  <a:pt x="1814561" y="873626"/>
                </a:cubicBezTo>
                <a:cubicBezTo>
                  <a:pt x="1815062" y="881323"/>
                  <a:pt x="1815293" y="890441"/>
                  <a:pt x="1815252" y="900980"/>
                </a:cubicBezTo>
                <a:cubicBezTo>
                  <a:pt x="1815212" y="911519"/>
                  <a:pt x="1815928" y="921721"/>
                  <a:pt x="1817403" y="931587"/>
                </a:cubicBezTo>
                <a:cubicBezTo>
                  <a:pt x="1818876" y="941453"/>
                  <a:pt x="1822135" y="949225"/>
                  <a:pt x="1827181" y="954902"/>
                </a:cubicBezTo>
                <a:cubicBezTo>
                  <a:pt x="1838172" y="959509"/>
                  <a:pt x="1849762" y="962159"/>
                  <a:pt x="1861951" y="962853"/>
                </a:cubicBezTo>
                <a:cubicBezTo>
                  <a:pt x="1874140" y="963548"/>
                  <a:pt x="1886109" y="963421"/>
                  <a:pt x="1897856" y="962475"/>
                </a:cubicBezTo>
                <a:lnTo>
                  <a:pt x="1898361" y="1019015"/>
                </a:lnTo>
                <a:cubicBezTo>
                  <a:pt x="1892262" y="1019541"/>
                  <a:pt x="1885909" y="1020004"/>
                  <a:pt x="1879304" y="1020404"/>
                </a:cubicBezTo>
                <a:cubicBezTo>
                  <a:pt x="1872699" y="1020803"/>
                  <a:pt x="1866094" y="1021013"/>
                  <a:pt x="1859490" y="1021035"/>
                </a:cubicBezTo>
                <a:cubicBezTo>
                  <a:pt x="1844850" y="1021161"/>
                  <a:pt x="1831219" y="1019899"/>
                  <a:pt x="1818599" y="1017248"/>
                </a:cubicBezTo>
                <a:cubicBezTo>
                  <a:pt x="1805978" y="1014598"/>
                  <a:pt x="1795882" y="1009802"/>
                  <a:pt x="1788310" y="1002861"/>
                </a:cubicBezTo>
                <a:cubicBezTo>
                  <a:pt x="1776530" y="990314"/>
                  <a:pt x="1768789" y="972876"/>
                  <a:pt x="1765087" y="950548"/>
                </a:cubicBezTo>
                <a:cubicBezTo>
                  <a:pt x="1761385" y="928220"/>
                  <a:pt x="1759703" y="905104"/>
                  <a:pt x="1760039" y="881198"/>
                </a:cubicBezTo>
                <a:cubicBezTo>
                  <a:pt x="1760060" y="876402"/>
                  <a:pt x="1760144" y="871733"/>
                  <a:pt x="1760292" y="867189"/>
                </a:cubicBezTo>
                <a:cubicBezTo>
                  <a:pt x="1760439" y="862646"/>
                  <a:pt x="1760523" y="858228"/>
                  <a:pt x="1760544" y="853937"/>
                </a:cubicBezTo>
                <a:cubicBezTo>
                  <a:pt x="1760544" y="848605"/>
                  <a:pt x="1760544" y="842989"/>
                  <a:pt x="1760544" y="837089"/>
                </a:cubicBezTo>
                <a:cubicBezTo>
                  <a:pt x="1760544" y="831189"/>
                  <a:pt x="1760544" y="825194"/>
                  <a:pt x="1760544" y="819104"/>
                </a:cubicBezTo>
                <a:cubicBezTo>
                  <a:pt x="1759924" y="796808"/>
                  <a:pt x="1761796" y="776152"/>
                  <a:pt x="1766160" y="757137"/>
                </a:cubicBezTo>
                <a:cubicBezTo>
                  <a:pt x="1770525" y="738122"/>
                  <a:pt x="1781105" y="725796"/>
                  <a:pt x="1797901" y="720159"/>
                </a:cubicBezTo>
                <a:cubicBezTo>
                  <a:pt x="1805053" y="719328"/>
                  <a:pt x="1812709" y="718466"/>
                  <a:pt x="1820871" y="717572"/>
                </a:cubicBezTo>
                <a:cubicBezTo>
                  <a:pt x="1829032" y="716678"/>
                  <a:pt x="1837194" y="716194"/>
                  <a:pt x="1845355" y="716120"/>
                </a:cubicBezTo>
                <a:close/>
                <a:moveTo>
                  <a:pt x="1464354" y="716120"/>
                </a:moveTo>
                <a:cubicBezTo>
                  <a:pt x="1475398" y="715952"/>
                  <a:pt x="1485620" y="717298"/>
                  <a:pt x="1495023" y="720159"/>
                </a:cubicBezTo>
                <a:cubicBezTo>
                  <a:pt x="1504425" y="723020"/>
                  <a:pt x="1511872" y="728404"/>
                  <a:pt x="1517362" y="736313"/>
                </a:cubicBezTo>
                <a:cubicBezTo>
                  <a:pt x="1522788" y="744780"/>
                  <a:pt x="1526448" y="754729"/>
                  <a:pt x="1528341" y="766161"/>
                </a:cubicBezTo>
                <a:cubicBezTo>
                  <a:pt x="1530234" y="777593"/>
                  <a:pt x="1531118" y="789688"/>
                  <a:pt x="1530992" y="802445"/>
                </a:cubicBezTo>
                <a:cubicBezTo>
                  <a:pt x="1530928" y="812342"/>
                  <a:pt x="1530676" y="822207"/>
                  <a:pt x="1530234" y="832041"/>
                </a:cubicBezTo>
                <a:cubicBezTo>
                  <a:pt x="1529792" y="841874"/>
                  <a:pt x="1529540" y="851361"/>
                  <a:pt x="1529477" y="860500"/>
                </a:cubicBezTo>
                <a:lnTo>
                  <a:pt x="1528467" y="871606"/>
                </a:lnTo>
                <a:cubicBezTo>
                  <a:pt x="1513470" y="872006"/>
                  <a:pt x="1497526" y="872216"/>
                  <a:pt x="1480635" y="872237"/>
                </a:cubicBezTo>
                <a:cubicBezTo>
                  <a:pt x="1463745" y="872258"/>
                  <a:pt x="1448053" y="872721"/>
                  <a:pt x="1433561" y="873626"/>
                </a:cubicBezTo>
                <a:cubicBezTo>
                  <a:pt x="1434062" y="881323"/>
                  <a:pt x="1434292" y="890441"/>
                  <a:pt x="1434252" y="900980"/>
                </a:cubicBezTo>
                <a:cubicBezTo>
                  <a:pt x="1434211" y="911519"/>
                  <a:pt x="1434928" y="921721"/>
                  <a:pt x="1436402" y="931587"/>
                </a:cubicBezTo>
                <a:cubicBezTo>
                  <a:pt x="1437876" y="941453"/>
                  <a:pt x="1441136" y="949225"/>
                  <a:pt x="1446181" y="954902"/>
                </a:cubicBezTo>
                <a:cubicBezTo>
                  <a:pt x="1457171" y="959509"/>
                  <a:pt x="1468761" y="962159"/>
                  <a:pt x="1480951" y="962853"/>
                </a:cubicBezTo>
                <a:cubicBezTo>
                  <a:pt x="1493141" y="963548"/>
                  <a:pt x="1505108" y="963421"/>
                  <a:pt x="1516856" y="962475"/>
                </a:cubicBezTo>
                <a:lnTo>
                  <a:pt x="1517362" y="1019015"/>
                </a:lnTo>
                <a:cubicBezTo>
                  <a:pt x="1511261" y="1019541"/>
                  <a:pt x="1504909" y="1020004"/>
                  <a:pt x="1498304" y="1020404"/>
                </a:cubicBezTo>
                <a:cubicBezTo>
                  <a:pt x="1491700" y="1020803"/>
                  <a:pt x="1485094" y="1021013"/>
                  <a:pt x="1478490" y="1021035"/>
                </a:cubicBezTo>
                <a:cubicBezTo>
                  <a:pt x="1463850" y="1021161"/>
                  <a:pt x="1450220" y="1019899"/>
                  <a:pt x="1437599" y="1017248"/>
                </a:cubicBezTo>
                <a:cubicBezTo>
                  <a:pt x="1424979" y="1014598"/>
                  <a:pt x="1414882" y="1009802"/>
                  <a:pt x="1407309" y="1002861"/>
                </a:cubicBezTo>
                <a:cubicBezTo>
                  <a:pt x="1395530" y="990314"/>
                  <a:pt x="1387789" y="972876"/>
                  <a:pt x="1384087" y="950548"/>
                </a:cubicBezTo>
                <a:cubicBezTo>
                  <a:pt x="1380386" y="928220"/>
                  <a:pt x="1378703" y="905104"/>
                  <a:pt x="1379040" y="881198"/>
                </a:cubicBezTo>
                <a:cubicBezTo>
                  <a:pt x="1379060" y="876402"/>
                  <a:pt x="1379144" y="871733"/>
                  <a:pt x="1379292" y="867189"/>
                </a:cubicBezTo>
                <a:cubicBezTo>
                  <a:pt x="1379439" y="862646"/>
                  <a:pt x="1379523" y="858228"/>
                  <a:pt x="1379544" y="853937"/>
                </a:cubicBezTo>
                <a:cubicBezTo>
                  <a:pt x="1379544" y="848605"/>
                  <a:pt x="1379544" y="842989"/>
                  <a:pt x="1379544" y="837089"/>
                </a:cubicBezTo>
                <a:cubicBezTo>
                  <a:pt x="1379544" y="831189"/>
                  <a:pt x="1379544" y="825194"/>
                  <a:pt x="1379544" y="819104"/>
                </a:cubicBezTo>
                <a:cubicBezTo>
                  <a:pt x="1378923" y="796808"/>
                  <a:pt x="1380795" y="776152"/>
                  <a:pt x="1385160" y="757137"/>
                </a:cubicBezTo>
                <a:cubicBezTo>
                  <a:pt x="1389525" y="738122"/>
                  <a:pt x="1400105" y="725796"/>
                  <a:pt x="1416901" y="720159"/>
                </a:cubicBezTo>
                <a:cubicBezTo>
                  <a:pt x="1424053" y="719328"/>
                  <a:pt x="1431710" y="718466"/>
                  <a:pt x="1439871" y="717572"/>
                </a:cubicBezTo>
                <a:cubicBezTo>
                  <a:pt x="1448032" y="716678"/>
                  <a:pt x="1456193" y="716194"/>
                  <a:pt x="1464354" y="716120"/>
                </a:cubicBezTo>
                <a:close/>
                <a:moveTo>
                  <a:pt x="4251008" y="710567"/>
                </a:moveTo>
                <a:cubicBezTo>
                  <a:pt x="4269370" y="710525"/>
                  <a:pt x="4286913" y="711871"/>
                  <a:pt x="4303635" y="714606"/>
                </a:cubicBezTo>
                <a:cubicBezTo>
                  <a:pt x="4320358" y="717340"/>
                  <a:pt x="4332095" y="721715"/>
                  <a:pt x="4338847" y="727731"/>
                </a:cubicBezTo>
                <a:cubicBezTo>
                  <a:pt x="4342370" y="731370"/>
                  <a:pt x="4345294" y="735198"/>
                  <a:pt x="4347618" y="739216"/>
                </a:cubicBezTo>
                <a:cubicBezTo>
                  <a:pt x="4349943" y="743234"/>
                  <a:pt x="4351730" y="746809"/>
                  <a:pt x="4352982" y="749944"/>
                </a:cubicBezTo>
                <a:cubicBezTo>
                  <a:pt x="4355054" y="755646"/>
                  <a:pt x="4356495" y="768188"/>
                  <a:pt x="4357305" y="787569"/>
                </a:cubicBezTo>
                <a:cubicBezTo>
                  <a:pt x="4358115" y="806949"/>
                  <a:pt x="4358735" y="829998"/>
                  <a:pt x="4359166" y="856714"/>
                </a:cubicBezTo>
                <a:cubicBezTo>
                  <a:pt x="4359597" y="883430"/>
                  <a:pt x="4360281" y="910644"/>
                  <a:pt x="4361217" y="938354"/>
                </a:cubicBezTo>
                <a:cubicBezTo>
                  <a:pt x="4362153" y="966064"/>
                  <a:pt x="4363783" y="991100"/>
                  <a:pt x="4366107" y="1013462"/>
                </a:cubicBezTo>
                <a:cubicBezTo>
                  <a:pt x="4358903" y="1013483"/>
                  <a:pt x="4350469" y="1013567"/>
                  <a:pt x="4340803" y="1013715"/>
                </a:cubicBezTo>
                <a:cubicBezTo>
                  <a:pt x="4331138" y="1013862"/>
                  <a:pt x="4322577" y="1013946"/>
                  <a:pt x="4315120" y="1013967"/>
                </a:cubicBezTo>
                <a:cubicBezTo>
                  <a:pt x="4311545" y="1013978"/>
                  <a:pt x="4308726" y="1013957"/>
                  <a:pt x="4306664" y="1013904"/>
                </a:cubicBezTo>
                <a:cubicBezTo>
                  <a:pt x="4304603" y="1013851"/>
                  <a:pt x="4303551" y="1013704"/>
                  <a:pt x="4303509" y="1013462"/>
                </a:cubicBezTo>
                <a:lnTo>
                  <a:pt x="4304519" y="982163"/>
                </a:lnTo>
                <a:cubicBezTo>
                  <a:pt x="4296820" y="986475"/>
                  <a:pt x="4287733" y="990598"/>
                  <a:pt x="4277258" y="994531"/>
                </a:cubicBezTo>
                <a:cubicBezTo>
                  <a:pt x="4266783" y="998465"/>
                  <a:pt x="4255677" y="1000568"/>
                  <a:pt x="4243940" y="1000842"/>
                </a:cubicBezTo>
                <a:cubicBezTo>
                  <a:pt x="4234937" y="1000757"/>
                  <a:pt x="4226187" y="998906"/>
                  <a:pt x="4217689" y="995288"/>
                </a:cubicBezTo>
                <a:cubicBezTo>
                  <a:pt x="4210422" y="989735"/>
                  <a:pt x="4205142" y="981911"/>
                  <a:pt x="4201850" y="971814"/>
                </a:cubicBezTo>
                <a:cubicBezTo>
                  <a:pt x="4198558" y="961718"/>
                  <a:pt x="4196939" y="950864"/>
                  <a:pt x="4196991" y="939253"/>
                </a:cubicBezTo>
                <a:cubicBezTo>
                  <a:pt x="4197033" y="929020"/>
                  <a:pt x="4198085" y="919323"/>
                  <a:pt x="4200146" y="910162"/>
                </a:cubicBezTo>
                <a:cubicBezTo>
                  <a:pt x="4202208" y="901002"/>
                  <a:pt x="4205026" y="893198"/>
                  <a:pt x="4208602" y="886751"/>
                </a:cubicBezTo>
                <a:cubicBezTo>
                  <a:pt x="4213488" y="878929"/>
                  <a:pt x="4221441" y="872865"/>
                  <a:pt x="4232460" y="868559"/>
                </a:cubicBezTo>
                <a:cubicBezTo>
                  <a:pt x="4243479" y="864252"/>
                  <a:pt x="4255507" y="861179"/>
                  <a:pt x="4268545" y="859341"/>
                </a:cubicBezTo>
                <a:cubicBezTo>
                  <a:pt x="4281584" y="857502"/>
                  <a:pt x="4293575" y="856374"/>
                  <a:pt x="4304519" y="855957"/>
                </a:cubicBezTo>
                <a:cubicBezTo>
                  <a:pt x="4304291" y="848272"/>
                  <a:pt x="4304129" y="838681"/>
                  <a:pt x="4304033" y="827182"/>
                </a:cubicBezTo>
                <a:cubicBezTo>
                  <a:pt x="4303936" y="815683"/>
                  <a:pt x="4303251" y="804969"/>
                  <a:pt x="4301976" y="795041"/>
                </a:cubicBezTo>
                <a:cubicBezTo>
                  <a:pt x="4300702" y="785113"/>
                  <a:pt x="4298184" y="778662"/>
                  <a:pt x="4294422" y="775690"/>
                </a:cubicBezTo>
                <a:cubicBezTo>
                  <a:pt x="4289380" y="772729"/>
                  <a:pt x="4282188" y="770685"/>
                  <a:pt x="4272846" y="769557"/>
                </a:cubicBezTo>
                <a:cubicBezTo>
                  <a:pt x="4263504" y="768429"/>
                  <a:pt x="4253993" y="767806"/>
                  <a:pt x="4244314" y="767687"/>
                </a:cubicBezTo>
                <a:cubicBezTo>
                  <a:pt x="4234635" y="767569"/>
                  <a:pt x="4226770" y="767544"/>
                  <a:pt x="4220718" y="767612"/>
                </a:cubicBezTo>
                <a:cubicBezTo>
                  <a:pt x="4220297" y="757432"/>
                  <a:pt x="4220129" y="746999"/>
                  <a:pt x="4220213" y="736313"/>
                </a:cubicBezTo>
                <a:cubicBezTo>
                  <a:pt x="4220129" y="728741"/>
                  <a:pt x="4220297" y="720664"/>
                  <a:pt x="4220718" y="712082"/>
                </a:cubicBezTo>
                <a:cubicBezTo>
                  <a:pt x="4229805" y="711072"/>
                  <a:pt x="4239901" y="710567"/>
                  <a:pt x="4251008" y="710567"/>
                </a:cubicBezTo>
                <a:close/>
                <a:moveTo>
                  <a:pt x="2691936" y="709053"/>
                </a:moveTo>
                <a:cubicBezTo>
                  <a:pt x="2691726" y="715384"/>
                  <a:pt x="2691768" y="721400"/>
                  <a:pt x="2692062" y="727100"/>
                </a:cubicBezTo>
                <a:cubicBezTo>
                  <a:pt x="2692357" y="732801"/>
                  <a:pt x="2692652" y="738059"/>
                  <a:pt x="2692946" y="742876"/>
                </a:cubicBezTo>
                <a:cubicBezTo>
                  <a:pt x="2703095" y="737449"/>
                  <a:pt x="2713844" y="732148"/>
                  <a:pt x="2725192" y="726974"/>
                </a:cubicBezTo>
                <a:cubicBezTo>
                  <a:pt x="2736540" y="721800"/>
                  <a:pt x="2748172" y="719023"/>
                  <a:pt x="2760088" y="718644"/>
                </a:cubicBezTo>
                <a:cubicBezTo>
                  <a:pt x="2764652" y="718623"/>
                  <a:pt x="2769280" y="719170"/>
                  <a:pt x="2773970" y="720285"/>
                </a:cubicBezTo>
                <a:cubicBezTo>
                  <a:pt x="2778661" y="721400"/>
                  <a:pt x="2783289" y="723209"/>
                  <a:pt x="2787853" y="725712"/>
                </a:cubicBezTo>
                <a:cubicBezTo>
                  <a:pt x="2799370" y="737344"/>
                  <a:pt x="2806879" y="751185"/>
                  <a:pt x="2810381" y="767234"/>
                </a:cubicBezTo>
                <a:cubicBezTo>
                  <a:pt x="2813883" y="783283"/>
                  <a:pt x="2815461" y="799900"/>
                  <a:pt x="2815114" y="817085"/>
                </a:cubicBezTo>
                <a:cubicBezTo>
                  <a:pt x="2815093" y="823669"/>
                  <a:pt x="2815008" y="830190"/>
                  <a:pt x="2814861" y="836647"/>
                </a:cubicBezTo>
                <a:cubicBezTo>
                  <a:pt x="2814714" y="843105"/>
                  <a:pt x="2814630" y="849373"/>
                  <a:pt x="2814609" y="855452"/>
                </a:cubicBezTo>
                <a:cubicBezTo>
                  <a:pt x="2814672" y="872132"/>
                  <a:pt x="2814924" y="889633"/>
                  <a:pt x="2815366" y="907954"/>
                </a:cubicBezTo>
                <a:cubicBezTo>
                  <a:pt x="2815808" y="926275"/>
                  <a:pt x="2816060" y="945290"/>
                  <a:pt x="2816123" y="964999"/>
                </a:cubicBezTo>
                <a:cubicBezTo>
                  <a:pt x="2816039" y="980649"/>
                  <a:pt x="2815703" y="996803"/>
                  <a:pt x="2815114" y="1013462"/>
                </a:cubicBezTo>
                <a:lnTo>
                  <a:pt x="2757059" y="1013967"/>
                </a:lnTo>
                <a:cubicBezTo>
                  <a:pt x="2757805" y="973392"/>
                  <a:pt x="2757827" y="934899"/>
                  <a:pt x="2757122" y="898488"/>
                </a:cubicBezTo>
                <a:cubicBezTo>
                  <a:pt x="2756417" y="862078"/>
                  <a:pt x="2755050" y="825857"/>
                  <a:pt x="2753020" y="789825"/>
                </a:cubicBezTo>
                <a:cubicBezTo>
                  <a:pt x="2750475" y="785344"/>
                  <a:pt x="2747488" y="782189"/>
                  <a:pt x="2744060" y="780359"/>
                </a:cubicBezTo>
                <a:cubicBezTo>
                  <a:pt x="2740631" y="778529"/>
                  <a:pt x="2736887" y="777646"/>
                  <a:pt x="2732827" y="777709"/>
                </a:cubicBezTo>
                <a:cubicBezTo>
                  <a:pt x="2725591" y="778003"/>
                  <a:pt x="2718229" y="779939"/>
                  <a:pt x="2710741" y="783514"/>
                </a:cubicBezTo>
                <a:cubicBezTo>
                  <a:pt x="2703253" y="787090"/>
                  <a:pt x="2696648" y="790540"/>
                  <a:pt x="2690927" y="793863"/>
                </a:cubicBezTo>
                <a:cubicBezTo>
                  <a:pt x="2690296" y="828391"/>
                  <a:pt x="2690296" y="864339"/>
                  <a:pt x="2690927" y="901707"/>
                </a:cubicBezTo>
                <a:cubicBezTo>
                  <a:pt x="2691558" y="939074"/>
                  <a:pt x="2692062" y="976663"/>
                  <a:pt x="2692441" y="1014472"/>
                </a:cubicBezTo>
                <a:cubicBezTo>
                  <a:pt x="2684869" y="1015061"/>
                  <a:pt x="2677801" y="1015397"/>
                  <a:pt x="2671239" y="1015481"/>
                </a:cubicBezTo>
                <a:cubicBezTo>
                  <a:pt x="2664792" y="1015439"/>
                  <a:pt x="2658502" y="1015271"/>
                  <a:pt x="2652371" y="1014977"/>
                </a:cubicBezTo>
                <a:cubicBezTo>
                  <a:pt x="2646239" y="1014682"/>
                  <a:pt x="2639571" y="1014514"/>
                  <a:pt x="2632367" y="1014472"/>
                </a:cubicBezTo>
                <a:lnTo>
                  <a:pt x="2634386" y="711072"/>
                </a:lnTo>
                <a:cubicBezTo>
                  <a:pt x="2645208" y="711019"/>
                  <a:pt x="2654989" y="710746"/>
                  <a:pt x="2663729" y="710252"/>
                </a:cubicBezTo>
                <a:cubicBezTo>
                  <a:pt x="2672469" y="709757"/>
                  <a:pt x="2681871" y="709358"/>
                  <a:pt x="2691936" y="709053"/>
                </a:cubicBezTo>
                <a:close/>
                <a:moveTo>
                  <a:pt x="2025187" y="709053"/>
                </a:moveTo>
                <a:cubicBezTo>
                  <a:pt x="2024976" y="715384"/>
                  <a:pt x="2025019" y="721400"/>
                  <a:pt x="2025313" y="727100"/>
                </a:cubicBezTo>
                <a:cubicBezTo>
                  <a:pt x="2025607" y="732801"/>
                  <a:pt x="2025901" y="738059"/>
                  <a:pt x="2026196" y="742876"/>
                </a:cubicBezTo>
                <a:cubicBezTo>
                  <a:pt x="2036346" y="737449"/>
                  <a:pt x="2047094" y="732148"/>
                  <a:pt x="2058442" y="726974"/>
                </a:cubicBezTo>
                <a:cubicBezTo>
                  <a:pt x="2069790" y="721800"/>
                  <a:pt x="2081422" y="719023"/>
                  <a:pt x="2093338" y="718644"/>
                </a:cubicBezTo>
                <a:cubicBezTo>
                  <a:pt x="2097902" y="718623"/>
                  <a:pt x="2102530" y="719170"/>
                  <a:pt x="2107221" y="720285"/>
                </a:cubicBezTo>
                <a:cubicBezTo>
                  <a:pt x="2111912" y="721400"/>
                  <a:pt x="2116539" y="723209"/>
                  <a:pt x="2121104" y="725712"/>
                </a:cubicBezTo>
                <a:cubicBezTo>
                  <a:pt x="2132620" y="737344"/>
                  <a:pt x="2140129" y="751185"/>
                  <a:pt x="2143631" y="767234"/>
                </a:cubicBezTo>
                <a:cubicBezTo>
                  <a:pt x="2147134" y="783283"/>
                  <a:pt x="2148711" y="799900"/>
                  <a:pt x="2148364" y="817085"/>
                </a:cubicBezTo>
                <a:cubicBezTo>
                  <a:pt x="2148343" y="823669"/>
                  <a:pt x="2148259" y="830190"/>
                  <a:pt x="2148112" y="836647"/>
                </a:cubicBezTo>
                <a:cubicBezTo>
                  <a:pt x="2147964" y="843105"/>
                  <a:pt x="2147880" y="849373"/>
                  <a:pt x="2147860" y="855452"/>
                </a:cubicBezTo>
                <a:cubicBezTo>
                  <a:pt x="2147922" y="872132"/>
                  <a:pt x="2148175" y="889633"/>
                  <a:pt x="2148616" y="907954"/>
                </a:cubicBezTo>
                <a:cubicBezTo>
                  <a:pt x="2149058" y="926275"/>
                  <a:pt x="2149310" y="945290"/>
                  <a:pt x="2149374" y="964999"/>
                </a:cubicBezTo>
                <a:cubicBezTo>
                  <a:pt x="2149290" y="980649"/>
                  <a:pt x="2148953" y="996803"/>
                  <a:pt x="2148364" y="1013462"/>
                </a:cubicBezTo>
                <a:lnTo>
                  <a:pt x="2090309" y="1013967"/>
                </a:lnTo>
                <a:cubicBezTo>
                  <a:pt x="2091056" y="973392"/>
                  <a:pt x="2091077" y="934899"/>
                  <a:pt x="2090372" y="898488"/>
                </a:cubicBezTo>
                <a:cubicBezTo>
                  <a:pt x="2089667" y="862078"/>
                  <a:pt x="2088300" y="825857"/>
                  <a:pt x="2086270" y="789825"/>
                </a:cubicBezTo>
                <a:cubicBezTo>
                  <a:pt x="2083725" y="785344"/>
                  <a:pt x="2080738" y="782189"/>
                  <a:pt x="2077310" y="780359"/>
                </a:cubicBezTo>
                <a:cubicBezTo>
                  <a:pt x="2073881" y="778529"/>
                  <a:pt x="2070137" y="777646"/>
                  <a:pt x="2066078" y="777709"/>
                </a:cubicBezTo>
                <a:cubicBezTo>
                  <a:pt x="2058842" y="778003"/>
                  <a:pt x="2051479" y="779939"/>
                  <a:pt x="2043991" y="783514"/>
                </a:cubicBezTo>
                <a:cubicBezTo>
                  <a:pt x="2036503" y="787090"/>
                  <a:pt x="2029898" y="790540"/>
                  <a:pt x="2024177" y="793863"/>
                </a:cubicBezTo>
                <a:cubicBezTo>
                  <a:pt x="2023546" y="828391"/>
                  <a:pt x="2023546" y="864339"/>
                  <a:pt x="2024177" y="901707"/>
                </a:cubicBezTo>
                <a:cubicBezTo>
                  <a:pt x="2024808" y="939074"/>
                  <a:pt x="2025313" y="976663"/>
                  <a:pt x="2025692" y="1014472"/>
                </a:cubicBezTo>
                <a:cubicBezTo>
                  <a:pt x="2018119" y="1015061"/>
                  <a:pt x="2011051" y="1015397"/>
                  <a:pt x="2004489" y="1015481"/>
                </a:cubicBezTo>
                <a:cubicBezTo>
                  <a:pt x="1998042" y="1015439"/>
                  <a:pt x="1991753" y="1015271"/>
                  <a:pt x="1985621" y="1014977"/>
                </a:cubicBezTo>
                <a:cubicBezTo>
                  <a:pt x="1979489" y="1014682"/>
                  <a:pt x="1972822" y="1014514"/>
                  <a:pt x="1965617" y="1014472"/>
                </a:cubicBezTo>
                <a:lnTo>
                  <a:pt x="1967637" y="711072"/>
                </a:lnTo>
                <a:cubicBezTo>
                  <a:pt x="1978459" y="711019"/>
                  <a:pt x="1988240" y="710746"/>
                  <a:pt x="1996980" y="710252"/>
                </a:cubicBezTo>
                <a:cubicBezTo>
                  <a:pt x="2005719" y="709757"/>
                  <a:pt x="2015122" y="709358"/>
                  <a:pt x="2025187" y="709053"/>
                </a:cubicBezTo>
                <a:close/>
                <a:moveTo>
                  <a:pt x="4677375" y="707538"/>
                </a:moveTo>
                <a:lnTo>
                  <a:pt x="4694034" y="763574"/>
                </a:lnTo>
                <a:cubicBezTo>
                  <a:pt x="4680583" y="767318"/>
                  <a:pt x="4670886" y="771188"/>
                  <a:pt x="4664944" y="775185"/>
                </a:cubicBezTo>
                <a:cubicBezTo>
                  <a:pt x="4659001" y="779181"/>
                  <a:pt x="4655741" y="786585"/>
                  <a:pt x="4655163" y="797397"/>
                </a:cubicBezTo>
                <a:cubicBezTo>
                  <a:pt x="4655163" y="799416"/>
                  <a:pt x="4655163" y="801436"/>
                  <a:pt x="4655163" y="803455"/>
                </a:cubicBezTo>
                <a:cubicBezTo>
                  <a:pt x="4655396" y="816942"/>
                  <a:pt x="4657734" y="828391"/>
                  <a:pt x="4662174" y="837802"/>
                </a:cubicBezTo>
                <a:cubicBezTo>
                  <a:pt x="4666615" y="847213"/>
                  <a:pt x="4671757" y="856455"/>
                  <a:pt x="4677599" y="865530"/>
                </a:cubicBezTo>
                <a:cubicBezTo>
                  <a:pt x="4683442" y="874604"/>
                  <a:pt x="4688584" y="885380"/>
                  <a:pt x="4693024" y="897857"/>
                </a:cubicBezTo>
                <a:cubicBezTo>
                  <a:pt x="4695528" y="905451"/>
                  <a:pt x="4697337" y="912855"/>
                  <a:pt x="4698451" y="920070"/>
                </a:cubicBezTo>
                <a:cubicBezTo>
                  <a:pt x="4699566" y="927284"/>
                  <a:pt x="4700113" y="934184"/>
                  <a:pt x="4700092" y="940767"/>
                </a:cubicBezTo>
                <a:cubicBezTo>
                  <a:pt x="4700008" y="953262"/>
                  <a:pt x="4698410" y="964242"/>
                  <a:pt x="4695296" y="973707"/>
                </a:cubicBezTo>
                <a:cubicBezTo>
                  <a:pt x="4692183" y="983173"/>
                  <a:pt x="4688060" y="990366"/>
                  <a:pt x="4682928" y="995288"/>
                </a:cubicBezTo>
                <a:cubicBezTo>
                  <a:pt x="4673193" y="1004322"/>
                  <a:pt x="4662149" y="1010654"/>
                  <a:pt x="4649797" y="1014285"/>
                </a:cubicBezTo>
                <a:cubicBezTo>
                  <a:pt x="4637444" y="1017915"/>
                  <a:pt x="4625652" y="1020171"/>
                  <a:pt x="4614421" y="1021053"/>
                </a:cubicBezTo>
                <a:cubicBezTo>
                  <a:pt x="4603191" y="1021935"/>
                  <a:pt x="4594391" y="1022770"/>
                  <a:pt x="4588021" y="1023559"/>
                </a:cubicBezTo>
                <a:lnTo>
                  <a:pt x="4579944" y="966513"/>
                </a:lnTo>
                <a:cubicBezTo>
                  <a:pt x="4587825" y="965311"/>
                  <a:pt x="4596295" y="964407"/>
                  <a:pt x="4605353" y="963802"/>
                </a:cubicBezTo>
                <a:cubicBezTo>
                  <a:pt x="4614412" y="963198"/>
                  <a:pt x="4622209" y="961023"/>
                  <a:pt x="4628744" y="957277"/>
                </a:cubicBezTo>
                <a:cubicBezTo>
                  <a:pt x="4635278" y="953531"/>
                  <a:pt x="4638700" y="946345"/>
                  <a:pt x="4639008" y="935719"/>
                </a:cubicBezTo>
                <a:cubicBezTo>
                  <a:pt x="4639029" y="933963"/>
                  <a:pt x="4638987" y="932175"/>
                  <a:pt x="4638882" y="930355"/>
                </a:cubicBezTo>
                <a:cubicBezTo>
                  <a:pt x="4638777" y="928536"/>
                  <a:pt x="4638482" y="926622"/>
                  <a:pt x="4637999" y="924613"/>
                </a:cubicBezTo>
                <a:cubicBezTo>
                  <a:pt x="4635325" y="913192"/>
                  <a:pt x="4630632" y="902323"/>
                  <a:pt x="4623920" y="892005"/>
                </a:cubicBezTo>
                <a:cubicBezTo>
                  <a:pt x="4617207" y="881687"/>
                  <a:pt x="4610383" y="869771"/>
                  <a:pt x="4603446" y="856256"/>
                </a:cubicBezTo>
                <a:cubicBezTo>
                  <a:pt x="4596510" y="842741"/>
                  <a:pt x="4591368" y="825477"/>
                  <a:pt x="4588021" y="804465"/>
                </a:cubicBezTo>
                <a:cubicBezTo>
                  <a:pt x="4587779" y="803434"/>
                  <a:pt x="4587632" y="802340"/>
                  <a:pt x="4587579" y="801183"/>
                </a:cubicBezTo>
                <a:cubicBezTo>
                  <a:pt x="4587527" y="800026"/>
                  <a:pt x="4587506" y="798933"/>
                  <a:pt x="4587516" y="797902"/>
                </a:cubicBezTo>
                <a:cubicBezTo>
                  <a:pt x="4587632" y="786827"/>
                  <a:pt x="4590556" y="775027"/>
                  <a:pt x="4596288" y="762501"/>
                </a:cubicBezTo>
                <a:cubicBezTo>
                  <a:pt x="4602020" y="749975"/>
                  <a:pt x="4609865" y="739563"/>
                  <a:pt x="4619825" y="731265"/>
                </a:cubicBezTo>
                <a:cubicBezTo>
                  <a:pt x="4628659" y="724471"/>
                  <a:pt x="4637494" y="719507"/>
                  <a:pt x="4646328" y="716373"/>
                </a:cubicBezTo>
                <a:cubicBezTo>
                  <a:pt x="4655163" y="713239"/>
                  <a:pt x="4665512" y="710294"/>
                  <a:pt x="4677375" y="707538"/>
                </a:cubicBezTo>
                <a:close/>
                <a:moveTo>
                  <a:pt x="3830326" y="704004"/>
                </a:moveTo>
                <a:cubicBezTo>
                  <a:pt x="3841580" y="730971"/>
                  <a:pt x="3850750" y="757937"/>
                  <a:pt x="3857839" y="784903"/>
                </a:cubicBezTo>
                <a:cubicBezTo>
                  <a:pt x="3864928" y="811869"/>
                  <a:pt x="3873594" y="839087"/>
                  <a:pt x="3883838" y="866558"/>
                </a:cubicBezTo>
                <a:cubicBezTo>
                  <a:pt x="3892935" y="842495"/>
                  <a:pt x="3902253" y="816160"/>
                  <a:pt x="3911792" y="787553"/>
                </a:cubicBezTo>
                <a:cubicBezTo>
                  <a:pt x="3921331" y="758946"/>
                  <a:pt x="3931028" y="731602"/>
                  <a:pt x="3940883" y="705519"/>
                </a:cubicBezTo>
                <a:cubicBezTo>
                  <a:pt x="3949370" y="709252"/>
                  <a:pt x="3957385" y="711503"/>
                  <a:pt x="3964925" y="712271"/>
                </a:cubicBezTo>
                <a:cubicBezTo>
                  <a:pt x="3972466" y="713039"/>
                  <a:pt x="3980102" y="715668"/>
                  <a:pt x="3987832" y="720159"/>
                </a:cubicBezTo>
                <a:cubicBezTo>
                  <a:pt x="3975083" y="763209"/>
                  <a:pt x="3961765" y="807409"/>
                  <a:pt x="3947876" y="852759"/>
                </a:cubicBezTo>
                <a:cubicBezTo>
                  <a:pt x="3933987" y="898110"/>
                  <a:pt x="3920294" y="942759"/>
                  <a:pt x="3906798" y="986706"/>
                </a:cubicBezTo>
                <a:cubicBezTo>
                  <a:pt x="3893302" y="1030654"/>
                  <a:pt x="3880768" y="1072050"/>
                  <a:pt x="3869198" y="1110893"/>
                </a:cubicBezTo>
                <a:cubicBezTo>
                  <a:pt x="3860237" y="1108233"/>
                  <a:pt x="3851908" y="1105856"/>
                  <a:pt x="3844209" y="1103763"/>
                </a:cubicBezTo>
                <a:cubicBezTo>
                  <a:pt x="3836510" y="1101670"/>
                  <a:pt x="3828686" y="1099167"/>
                  <a:pt x="3820735" y="1096253"/>
                </a:cubicBezTo>
                <a:cubicBezTo>
                  <a:pt x="3822522" y="1077806"/>
                  <a:pt x="3827150" y="1055762"/>
                  <a:pt x="3834617" y="1030121"/>
                </a:cubicBezTo>
                <a:cubicBezTo>
                  <a:pt x="3842084" y="1004480"/>
                  <a:pt x="3847722" y="979912"/>
                  <a:pt x="3851529" y="956417"/>
                </a:cubicBezTo>
                <a:cubicBezTo>
                  <a:pt x="3843052" y="921826"/>
                  <a:pt x="3833755" y="888655"/>
                  <a:pt x="3823637" y="856903"/>
                </a:cubicBezTo>
                <a:cubicBezTo>
                  <a:pt x="3813520" y="825152"/>
                  <a:pt x="3803465" y="791854"/>
                  <a:pt x="3793474" y="757011"/>
                </a:cubicBezTo>
                <a:cubicBezTo>
                  <a:pt x="3791118" y="748324"/>
                  <a:pt x="3789141" y="741214"/>
                  <a:pt x="3787542" y="735682"/>
                </a:cubicBezTo>
                <a:cubicBezTo>
                  <a:pt x="3785944" y="730150"/>
                  <a:pt x="3783714" y="723798"/>
                  <a:pt x="3780854" y="716625"/>
                </a:cubicBezTo>
                <a:cubicBezTo>
                  <a:pt x="3788972" y="715721"/>
                  <a:pt x="3796839" y="713996"/>
                  <a:pt x="3804454" y="711451"/>
                </a:cubicBezTo>
                <a:cubicBezTo>
                  <a:pt x="3812068" y="708905"/>
                  <a:pt x="3820692" y="706423"/>
                  <a:pt x="3830326" y="704004"/>
                </a:cubicBezTo>
                <a:close/>
                <a:moveTo>
                  <a:pt x="4434173" y="689365"/>
                </a:moveTo>
                <a:lnTo>
                  <a:pt x="4490209" y="689869"/>
                </a:lnTo>
                <a:lnTo>
                  <a:pt x="4490209" y="733789"/>
                </a:lnTo>
                <a:cubicBezTo>
                  <a:pt x="4503071" y="730834"/>
                  <a:pt x="4515587" y="728036"/>
                  <a:pt x="4527755" y="725396"/>
                </a:cubicBezTo>
                <a:cubicBezTo>
                  <a:pt x="4539924" y="722757"/>
                  <a:pt x="4553322" y="719833"/>
                  <a:pt x="4567952" y="716625"/>
                </a:cubicBezTo>
                <a:cubicBezTo>
                  <a:pt x="4570182" y="724240"/>
                  <a:pt x="4572032" y="731475"/>
                  <a:pt x="4573505" y="738333"/>
                </a:cubicBezTo>
                <a:cubicBezTo>
                  <a:pt x="4574977" y="745190"/>
                  <a:pt x="4576323" y="751416"/>
                  <a:pt x="4577544" y="757011"/>
                </a:cubicBezTo>
                <a:lnTo>
                  <a:pt x="4490714" y="795378"/>
                </a:lnTo>
                <a:cubicBezTo>
                  <a:pt x="4490472" y="836395"/>
                  <a:pt x="4490325" y="874509"/>
                  <a:pt x="4490272" y="909721"/>
                </a:cubicBezTo>
                <a:cubicBezTo>
                  <a:pt x="4490219" y="944932"/>
                  <a:pt x="4490198" y="979513"/>
                  <a:pt x="4490209" y="1013462"/>
                </a:cubicBezTo>
                <a:cubicBezTo>
                  <a:pt x="4484614" y="1013725"/>
                  <a:pt x="4478892" y="1013957"/>
                  <a:pt x="4473045" y="1014156"/>
                </a:cubicBezTo>
                <a:cubicBezTo>
                  <a:pt x="4467197" y="1014356"/>
                  <a:pt x="4461476" y="1014461"/>
                  <a:pt x="4455881" y="1014472"/>
                </a:cubicBezTo>
                <a:cubicBezTo>
                  <a:pt x="4450306" y="1014461"/>
                  <a:pt x="4445048" y="1014356"/>
                  <a:pt x="4440105" y="1014156"/>
                </a:cubicBezTo>
                <a:cubicBezTo>
                  <a:pt x="4435162" y="1013957"/>
                  <a:pt x="4430660" y="1013725"/>
                  <a:pt x="4426601" y="1013462"/>
                </a:cubicBezTo>
                <a:cubicBezTo>
                  <a:pt x="4426917" y="957553"/>
                  <a:pt x="4427800" y="902401"/>
                  <a:pt x="4429251" y="848006"/>
                </a:cubicBezTo>
                <a:cubicBezTo>
                  <a:pt x="4430703" y="793611"/>
                  <a:pt x="4432343" y="740730"/>
                  <a:pt x="4434173" y="689365"/>
                </a:cubicBezTo>
                <a:close/>
                <a:moveTo>
                  <a:pt x="1595723" y="689365"/>
                </a:moveTo>
                <a:lnTo>
                  <a:pt x="1651759" y="689869"/>
                </a:lnTo>
                <a:lnTo>
                  <a:pt x="1651759" y="733789"/>
                </a:lnTo>
                <a:cubicBezTo>
                  <a:pt x="1664621" y="730834"/>
                  <a:pt x="1677137" y="728036"/>
                  <a:pt x="1689305" y="725396"/>
                </a:cubicBezTo>
                <a:cubicBezTo>
                  <a:pt x="1701474" y="722757"/>
                  <a:pt x="1714873" y="719833"/>
                  <a:pt x="1729502" y="716625"/>
                </a:cubicBezTo>
                <a:cubicBezTo>
                  <a:pt x="1731732" y="724240"/>
                  <a:pt x="1733583" y="731475"/>
                  <a:pt x="1735055" y="738333"/>
                </a:cubicBezTo>
                <a:cubicBezTo>
                  <a:pt x="1736528" y="745190"/>
                  <a:pt x="1737873" y="751416"/>
                  <a:pt x="1739094" y="757011"/>
                </a:cubicBezTo>
                <a:lnTo>
                  <a:pt x="1652264" y="795378"/>
                </a:lnTo>
                <a:cubicBezTo>
                  <a:pt x="1652022" y="836395"/>
                  <a:pt x="1651875" y="874509"/>
                  <a:pt x="1651822" y="909721"/>
                </a:cubicBezTo>
                <a:cubicBezTo>
                  <a:pt x="1651769" y="944932"/>
                  <a:pt x="1651749" y="979513"/>
                  <a:pt x="1651759" y="1013462"/>
                </a:cubicBezTo>
                <a:cubicBezTo>
                  <a:pt x="1646164" y="1013725"/>
                  <a:pt x="1640442" y="1013957"/>
                  <a:pt x="1634595" y="1014156"/>
                </a:cubicBezTo>
                <a:cubicBezTo>
                  <a:pt x="1628747" y="1014356"/>
                  <a:pt x="1623026" y="1014461"/>
                  <a:pt x="1617431" y="1014472"/>
                </a:cubicBezTo>
                <a:cubicBezTo>
                  <a:pt x="1611857" y="1014461"/>
                  <a:pt x="1606598" y="1014356"/>
                  <a:pt x="1601655" y="1014156"/>
                </a:cubicBezTo>
                <a:cubicBezTo>
                  <a:pt x="1596712" y="1013957"/>
                  <a:pt x="1592210" y="1013725"/>
                  <a:pt x="1588151" y="1013462"/>
                </a:cubicBezTo>
                <a:cubicBezTo>
                  <a:pt x="1588467" y="957553"/>
                  <a:pt x="1589350" y="902401"/>
                  <a:pt x="1590801" y="848006"/>
                </a:cubicBezTo>
                <a:cubicBezTo>
                  <a:pt x="1592253" y="793611"/>
                  <a:pt x="1593893" y="740730"/>
                  <a:pt x="1595723" y="689365"/>
                </a:cubicBezTo>
                <a:close/>
                <a:moveTo>
                  <a:pt x="3519363" y="666143"/>
                </a:moveTo>
                <a:cubicBezTo>
                  <a:pt x="3502936" y="665680"/>
                  <a:pt x="3492881" y="669256"/>
                  <a:pt x="3489200" y="676870"/>
                </a:cubicBezTo>
                <a:cubicBezTo>
                  <a:pt x="3485519" y="684485"/>
                  <a:pt x="3483795" y="691342"/>
                  <a:pt x="3484026" y="697442"/>
                </a:cubicBezTo>
                <a:cubicBezTo>
                  <a:pt x="3481701" y="728278"/>
                  <a:pt x="3480545" y="756212"/>
                  <a:pt x="3480555" y="781243"/>
                </a:cubicBezTo>
                <a:cubicBezTo>
                  <a:pt x="3480566" y="806274"/>
                  <a:pt x="3480545" y="832693"/>
                  <a:pt x="3480492" y="860500"/>
                </a:cubicBezTo>
                <a:cubicBezTo>
                  <a:pt x="3480445" y="874822"/>
                  <a:pt x="3480539" y="886228"/>
                  <a:pt x="3480772" y="894716"/>
                </a:cubicBezTo>
                <a:cubicBezTo>
                  <a:pt x="3481006" y="903205"/>
                  <a:pt x="3481661" y="910684"/>
                  <a:pt x="3482736" y="917153"/>
                </a:cubicBezTo>
                <a:cubicBezTo>
                  <a:pt x="3483811" y="923622"/>
                  <a:pt x="3485587" y="930989"/>
                  <a:pt x="3488064" y="939253"/>
                </a:cubicBezTo>
                <a:cubicBezTo>
                  <a:pt x="3490525" y="944806"/>
                  <a:pt x="3494564" y="948971"/>
                  <a:pt x="3500180" y="951747"/>
                </a:cubicBezTo>
                <a:cubicBezTo>
                  <a:pt x="3505796" y="954524"/>
                  <a:pt x="3511854" y="955912"/>
                  <a:pt x="3518354" y="955912"/>
                </a:cubicBezTo>
                <a:cubicBezTo>
                  <a:pt x="3525064" y="955902"/>
                  <a:pt x="3531206" y="954534"/>
                  <a:pt x="3536780" y="951810"/>
                </a:cubicBezTo>
                <a:cubicBezTo>
                  <a:pt x="3542354" y="949086"/>
                  <a:pt x="3546477" y="945069"/>
                  <a:pt x="3549148" y="939758"/>
                </a:cubicBezTo>
                <a:cubicBezTo>
                  <a:pt x="3552619" y="928988"/>
                  <a:pt x="3555017" y="915442"/>
                  <a:pt x="3556342" y="899119"/>
                </a:cubicBezTo>
                <a:cubicBezTo>
                  <a:pt x="3557667" y="882797"/>
                  <a:pt x="3558298" y="864707"/>
                  <a:pt x="3558235" y="844851"/>
                </a:cubicBezTo>
                <a:cubicBezTo>
                  <a:pt x="3558172" y="823680"/>
                  <a:pt x="3557793" y="801783"/>
                  <a:pt x="3557099" y="779160"/>
                </a:cubicBezTo>
                <a:cubicBezTo>
                  <a:pt x="3556405" y="756538"/>
                  <a:pt x="3555774" y="734515"/>
                  <a:pt x="3555206" y="713091"/>
                </a:cubicBezTo>
                <a:cubicBezTo>
                  <a:pt x="3555059" y="700670"/>
                  <a:pt x="3554849" y="692446"/>
                  <a:pt x="3554575" y="688418"/>
                </a:cubicBezTo>
                <a:cubicBezTo>
                  <a:pt x="3554302" y="684390"/>
                  <a:pt x="3553334" y="681845"/>
                  <a:pt x="3551672" y="680782"/>
                </a:cubicBezTo>
                <a:cubicBezTo>
                  <a:pt x="3548307" y="672505"/>
                  <a:pt x="3543805" y="667983"/>
                  <a:pt x="3538168" y="667215"/>
                </a:cubicBezTo>
                <a:cubicBezTo>
                  <a:pt x="3532531" y="666448"/>
                  <a:pt x="3526263" y="666090"/>
                  <a:pt x="3519363" y="666143"/>
                </a:cubicBezTo>
                <a:close/>
                <a:moveTo>
                  <a:pt x="3281238" y="666143"/>
                </a:moveTo>
                <a:cubicBezTo>
                  <a:pt x="3264811" y="665680"/>
                  <a:pt x="3254756" y="669256"/>
                  <a:pt x="3251075" y="676870"/>
                </a:cubicBezTo>
                <a:cubicBezTo>
                  <a:pt x="3247394" y="684485"/>
                  <a:pt x="3245669" y="691342"/>
                  <a:pt x="3245901" y="697442"/>
                </a:cubicBezTo>
                <a:cubicBezTo>
                  <a:pt x="3243576" y="728278"/>
                  <a:pt x="3242420" y="756212"/>
                  <a:pt x="3242430" y="781243"/>
                </a:cubicBezTo>
                <a:cubicBezTo>
                  <a:pt x="3242440" y="806274"/>
                  <a:pt x="3242420" y="832693"/>
                  <a:pt x="3242367" y="860500"/>
                </a:cubicBezTo>
                <a:cubicBezTo>
                  <a:pt x="3242320" y="874822"/>
                  <a:pt x="3242414" y="886228"/>
                  <a:pt x="3242647" y="894716"/>
                </a:cubicBezTo>
                <a:cubicBezTo>
                  <a:pt x="3242881" y="903205"/>
                  <a:pt x="3243535" y="910684"/>
                  <a:pt x="3244611" y="917153"/>
                </a:cubicBezTo>
                <a:cubicBezTo>
                  <a:pt x="3245686" y="923622"/>
                  <a:pt x="3247462" y="930989"/>
                  <a:pt x="3249939" y="939253"/>
                </a:cubicBezTo>
                <a:cubicBezTo>
                  <a:pt x="3252400" y="944806"/>
                  <a:pt x="3256439" y="948971"/>
                  <a:pt x="3262055" y="951747"/>
                </a:cubicBezTo>
                <a:cubicBezTo>
                  <a:pt x="3267671" y="954524"/>
                  <a:pt x="3273729" y="955912"/>
                  <a:pt x="3280229" y="955912"/>
                </a:cubicBezTo>
                <a:cubicBezTo>
                  <a:pt x="3286939" y="955902"/>
                  <a:pt x="3293081" y="954534"/>
                  <a:pt x="3298655" y="951810"/>
                </a:cubicBezTo>
                <a:cubicBezTo>
                  <a:pt x="3304229" y="949086"/>
                  <a:pt x="3308352" y="945069"/>
                  <a:pt x="3311023" y="939758"/>
                </a:cubicBezTo>
                <a:cubicBezTo>
                  <a:pt x="3314494" y="928988"/>
                  <a:pt x="3316892" y="915442"/>
                  <a:pt x="3318217" y="899119"/>
                </a:cubicBezTo>
                <a:cubicBezTo>
                  <a:pt x="3319542" y="882797"/>
                  <a:pt x="3320173" y="864707"/>
                  <a:pt x="3320110" y="844851"/>
                </a:cubicBezTo>
                <a:cubicBezTo>
                  <a:pt x="3320047" y="823680"/>
                  <a:pt x="3319668" y="801783"/>
                  <a:pt x="3318974" y="779160"/>
                </a:cubicBezTo>
                <a:cubicBezTo>
                  <a:pt x="3318280" y="756538"/>
                  <a:pt x="3317649" y="734515"/>
                  <a:pt x="3317081" y="713091"/>
                </a:cubicBezTo>
                <a:cubicBezTo>
                  <a:pt x="3316934" y="700670"/>
                  <a:pt x="3316724" y="692446"/>
                  <a:pt x="3316450" y="688418"/>
                </a:cubicBezTo>
                <a:cubicBezTo>
                  <a:pt x="3316177" y="684390"/>
                  <a:pt x="3315209" y="681845"/>
                  <a:pt x="3313547" y="680782"/>
                </a:cubicBezTo>
                <a:cubicBezTo>
                  <a:pt x="3310182" y="672505"/>
                  <a:pt x="3305680" y="667983"/>
                  <a:pt x="3300043" y="667215"/>
                </a:cubicBezTo>
                <a:cubicBezTo>
                  <a:pt x="3294406" y="666448"/>
                  <a:pt x="3288138" y="666090"/>
                  <a:pt x="3281238" y="666143"/>
                </a:cubicBezTo>
                <a:close/>
                <a:moveTo>
                  <a:pt x="4893392" y="628281"/>
                </a:moveTo>
                <a:lnTo>
                  <a:pt x="4952962" y="629290"/>
                </a:lnTo>
                <a:lnTo>
                  <a:pt x="4952962" y="710567"/>
                </a:lnTo>
                <a:cubicBezTo>
                  <a:pt x="4953280" y="710901"/>
                  <a:pt x="4956570" y="711131"/>
                  <a:pt x="4962834" y="711259"/>
                </a:cubicBezTo>
                <a:cubicBezTo>
                  <a:pt x="4969097" y="711387"/>
                  <a:pt x="4976427" y="711430"/>
                  <a:pt x="4984822" y="711390"/>
                </a:cubicBezTo>
                <a:cubicBezTo>
                  <a:pt x="4993217" y="711349"/>
                  <a:pt x="5000770" y="711243"/>
                  <a:pt x="5007483" y="711072"/>
                </a:cubicBezTo>
                <a:cubicBezTo>
                  <a:pt x="5008367" y="718886"/>
                  <a:pt x="5008871" y="728373"/>
                  <a:pt x="5008997" y="739532"/>
                </a:cubicBezTo>
                <a:cubicBezTo>
                  <a:pt x="5009123" y="750690"/>
                  <a:pt x="5009628" y="760555"/>
                  <a:pt x="5010512" y="769127"/>
                </a:cubicBezTo>
                <a:cubicBezTo>
                  <a:pt x="5002192" y="768654"/>
                  <a:pt x="4992959" y="768464"/>
                  <a:pt x="4982809" y="768559"/>
                </a:cubicBezTo>
                <a:cubicBezTo>
                  <a:pt x="4972660" y="768654"/>
                  <a:pt x="4963048" y="768843"/>
                  <a:pt x="4953972" y="769127"/>
                </a:cubicBezTo>
                <a:lnTo>
                  <a:pt x="4953972" y="784272"/>
                </a:lnTo>
                <a:lnTo>
                  <a:pt x="4957000" y="933195"/>
                </a:lnTo>
                <a:cubicBezTo>
                  <a:pt x="4959590" y="946779"/>
                  <a:pt x="4963778" y="955847"/>
                  <a:pt x="4969565" y="960399"/>
                </a:cubicBezTo>
                <a:cubicBezTo>
                  <a:pt x="4975352" y="964952"/>
                  <a:pt x="4982345" y="967289"/>
                  <a:pt x="4990543" y="967411"/>
                </a:cubicBezTo>
                <a:cubicBezTo>
                  <a:pt x="4998742" y="967532"/>
                  <a:pt x="5007754" y="967738"/>
                  <a:pt x="5017579" y="968028"/>
                </a:cubicBezTo>
                <a:lnTo>
                  <a:pt x="5016065" y="1020530"/>
                </a:lnTo>
                <a:cubicBezTo>
                  <a:pt x="5010238" y="1021802"/>
                  <a:pt x="5004349" y="1022791"/>
                  <a:pt x="4998396" y="1023496"/>
                </a:cubicBezTo>
                <a:cubicBezTo>
                  <a:pt x="4992443" y="1024200"/>
                  <a:pt x="4986554" y="1024558"/>
                  <a:pt x="4980727" y="1024568"/>
                </a:cubicBezTo>
                <a:cubicBezTo>
                  <a:pt x="4969568" y="1024600"/>
                  <a:pt x="4958568" y="1023275"/>
                  <a:pt x="4947724" y="1020593"/>
                </a:cubicBezTo>
                <a:cubicBezTo>
                  <a:pt x="4936881" y="1017911"/>
                  <a:pt x="4926511" y="1013683"/>
                  <a:pt x="4916615" y="1007909"/>
                </a:cubicBezTo>
                <a:cubicBezTo>
                  <a:pt x="4911829" y="1003818"/>
                  <a:pt x="4908401" y="999506"/>
                  <a:pt x="4906329" y="994973"/>
                </a:cubicBezTo>
                <a:cubicBezTo>
                  <a:pt x="4904257" y="990440"/>
                  <a:pt x="4901964" y="986002"/>
                  <a:pt x="4899450" y="981658"/>
                </a:cubicBezTo>
                <a:cubicBezTo>
                  <a:pt x="4895527" y="947761"/>
                  <a:pt x="4893403" y="912949"/>
                  <a:pt x="4893077" y="877223"/>
                </a:cubicBezTo>
                <a:cubicBezTo>
                  <a:pt x="4892751" y="841496"/>
                  <a:pt x="4892014" y="806810"/>
                  <a:pt x="4890868" y="773165"/>
                </a:cubicBezTo>
                <a:cubicBezTo>
                  <a:pt x="4885157" y="773187"/>
                  <a:pt x="4879794" y="773144"/>
                  <a:pt x="4874777" y="773039"/>
                </a:cubicBezTo>
                <a:cubicBezTo>
                  <a:pt x="4869760" y="772934"/>
                  <a:pt x="4864523" y="772640"/>
                  <a:pt x="4859064" y="772156"/>
                </a:cubicBezTo>
                <a:cubicBezTo>
                  <a:pt x="4859054" y="761870"/>
                  <a:pt x="4858948" y="752026"/>
                  <a:pt x="4858749" y="742624"/>
                </a:cubicBezTo>
                <a:cubicBezTo>
                  <a:pt x="4858549" y="733221"/>
                  <a:pt x="4858318" y="723882"/>
                  <a:pt x="4858055" y="714606"/>
                </a:cubicBezTo>
                <a:lnTo>
                  <a:pt x="4894402" y="714101"/>
                </a:lnTo>
                <a:close/>
                <a:moveTo>
                  <a:pt x="2216868" y="628281"/>
                </a:moveTo>
                <a:lnTo>
                  <a:pt x="2276437" y="629290"/>
                </a:lnTo>
                <a:lnTo>
                  <a:pt x="2276437" y="710567"/>
                </a:lnTo>
                <a:cubicBezTo>
                  <a:pt x="2276755" y="710901"/>
                  <a:pt x="2280046" y="711131"/>
                  <a:pt x="2286309" y="711259"/>
                </a:cubicBezTo>
                <a:cubicBezTo>
                  <a:pt x="2292573" y="711387"/>
                  <a:pt x="2299902" y="711430"/>
                  <a:pt x="2308297" y="711390"/>
                </a:cubicBezTo>
                <a:cubicBezTo>
                  <a:pt x="2316692" y="711349"/>
                  <a:pt x="2324246" y="711243"/>
                  <a:pt x="2330959" y="711072"/>
                </a:cubicBezTo>
                <a:cubicBezTo>
                  <a:pt x="2331841" y="718886"/>
                  <a:pt x="2332346" y="728373"/>
                  <a:pt x="2332472" y="739532"/>
                </a:cubicBezTo>
                <a:cubicBezTo>
                  <a:pt x="2332599" y="750690"/>
                  <a:pt x="2333104" y="760555"/>
                  <a:pt x="2333987" y="769127"/>
                </a:cubicBezTo>
                <a:cubicBezTo>
                  <a:pt x="2325668" y="768654"/>
                  <a:pt x="2316434" y="768464"/>
                  <a:pt x="2306285" y="768559"/>
                </a:cubicBezTo>
                <a:cubicBezTo>
                  <a:pt x="2296136" y="768654"/>
                  <a:pt x="2286523" y="768843"/>
                  <a:pt x="2277447" y="769127"/>
                </a:cubicBezTo>
                <a:lnTo>
                  <a:pt x="2277447" y="784272"/>
                </a:lnTo>
                <a:lnTo>
                  <a:pt x="2280476" y="933195"/>
                </a:lnTo>
                <a:cubicBezTo>
                  <a:pt x="2283065" y="946779"/>
                  <a:pt x="2287254" y="955847"/>
                  <a:pt x="2293040" y="960399"/>
                </a:cubicBezTo>
                <a:cubicBezTo>
                  <a:pt x="2298827" y="964952"/>
                  <a:pt x="2305819" y="967289"/>
                  <a:pt x="2314019" y="967411"/>
                </a:cubicBezTo>
                <a:cubicBezTo>
                  <a:pt x="2322217" y="967532"/>
                  <a:pt x="2331229" y="967738"/>
                  <a:pt x="2341054" y="968028"/>
                </a:cubicBezTo>
                <a:lnTo>
                  <a:pt x="2339540" y="1020530"/>
                </a:lnTo>
                <a:cubicBezTo>
                  <a:pt x="2333714" y="1021802"/>
                  <a:pt x="2327824" y="1022791"/>
                  <a:pt x="2321871" y="1023496"/>
                </a:cubicBezTo>
                <a:cubicBezTo>
                  <a:pt x="2315918" y="1024200"/>
                  <a:pt x="2310029" y="1024558"/>
                  <a:pt x="2304202" y="1024568"/>
                </a:cubicBezTo>
                <a:cubicBezTo>
                  <a:pt x="2293044" y="1024600"/>
                  <a:pt x="2282043" y="1023275"/>
                  <a:pt x="2271199" y="1020593"/>
                </a:cubicBezTo>
                <a:cubicBezTo>
                  <a:pt x="2260356" y="1017911"/>
                  <a:pt x="2249986" y="1013683"/>
                  <a:pt x="2240090" y="1007909"/>
                </a:cubicBezTo>
                <a:cubicBezTo>
                  <a:pt x="2235305" y="1003818"/>
                  <a:pt x="2231876" y="999506"/>
                  <a:pt x="2229804" y="994973"/>
                </a:cubicBezTo>
                <a:cubicBezTo>
                  <a:pt x="2227732" y="990440"/>
                  <a:pt x="2225439" y="986002"/>
                  <a:pt x="2222926" y="981658"/>
                </a:cubicBezTo>
                <a:cubicBezTo>
                  <a:pt x="2219003" y="947761"/>
                  <a:pt x="2216878" y="912949"/>
                  <a:pt x="2216552" y="877223"/>
                </a:cubicBezTo>
                <a:cubicBezTo>
                  <a:pt x="2216226" y="841496"/>
                  <a:pt x="2215490" y="806810"/>
                  <a:pt x="2214344" y="773165"/>
                </a:cubicBezTo>
                <a:cubicBezTo>
                  <a:pt x="2208633" y="773187"/>
                  <a:pt x="2203269" y="773144"/>
                  <a:pt x="2198252" y="773039"/>
                </a:cubicBezTo>
                <a:cubicBezTo>
                  <a:pt x="2193236" y="772934"/>
                  <a:pt x="2187998" y="772640"/>
                  <a:pt x="2182540" y="772156"/>
                </a:cubicBezTo>
                <a:cubicBezTo>
                  <a:pt x="2182529" y="761870"/>
                  <a:pt x="2182424" y="752026"/>
                  <a:pt x="2182224" y="742624"/>
                </a:cubicBezTo>
                <a:cubicBezTo>
                  <a:pt x="2182024" y="733221"/>
                  <a:pt x="2181793" y="723882"/>
                  <a:pt x="2181530" y="714606"/>
                </a:cubicBezTo>
                <a:lnTo>
                  <a:pt x="2217877" y="714101"/>
                </a:lnTo>
                <a:close/>
                <a:moveTo>
                  <a:pt x="3052372" y="614146"/>
                </a:moveTo>
                <a:lnTo>
                  <a:pt x="3108912" y="614146"/>
                </a:lnTo>
                <a:cubicBezTo>
                  <a:pt x="3109175" y="619320"/>
                  <a:pt x="3109407" y="627523"/>
                  <a:pt x="3109606" y="638756"/>
                </a:cubicBezTo>
                <a:cubicBezTo>
                  <a:pt x="3109806" y="649988"/>
                  <a:pt x="3109911" y="663492"/>
                  <a:pt x="3109922" y="679268"/>
                </a:cubicBezTo>
                <a:cubicBezTo>
                  <a:pt x="3109911" y="705855"/>
                  <a:pt x="3109775" y="735850"/>
                  <a:pt x="3109512" y="769253"/>
                </a:cubicBezTo>
                <a:cubicBezTo>
                  <a:pt x="3109249" y="802656"/>
                  <a:pt x="3108923" y="835932"/>
                  <a:pt x="3108534" y="869082"/>
                </a:cubicBezTo>
                <a:cubicBezTo>
                  <a:pt x="3108145" y="902232"/>
                  <a:pt x="3107755" y="931723"/>
                  <a:pt x="3107366" y="957553"/>
                </a:cubicBezTo>
                <a:cubicBezTo>
                  <a:pt x="3106977" y="983383"/>
                  <a:pt x="3106651" y="1002019"/>
                  <a:pt x="3106388" y="1013462"/>
                </a:cubicBezTo>
                <a:cubicBezTo>
                  <a:pt x="3099878" y="1013420"/>
                  <a:pt x="3093462" y="1013252"/>
                  <a:pt x="3087141" y="1012957"/>
                </a:cubicBezTo>
                <a:cubicBezTo>
                  <a:pt x="3080821" y="1012663"/>
                  <a:pt x="3074279" y="1012495"/>
                  <a:pt x="3067517" y="1012453"/>
                </a:cubicBezTo>
                <a:cubicBezTo>
                  <a:pt x="3060954" y="1012537"/>
                  <a:pt x="3053886" y="1012873"/>
                  <a:pt x="3046314" y="1013462"/>
                </a:cubicBezTo>
                <a:cubicBezTo>
                  <a:pt x="3046493" y="965283"/>
                  <a:pt x="3047019" y="912718"/>
                  <a:pt x="3047892" y="855767"/>
                </a:cubicBezTo>
                <a:cubicBezTo>
                  <a:pt x="3048764" y="798817"/>
                  <a:pt x="3048912" y="738806"/>
                  <a:pt x="3048333" y="675734"/>
                </a:cubicBezTo>
                <a:cubicBezTo>
                  <a:pt x="3042581" y="679279"/>
                  <a:pt x="3035408" y="683549"/>
                  <a:pt x="3026815" y="688544"/>
                </a:cubicBezTo>
                <a:cubicBezTo>
                  <a:pt x="3018222" y="693540"/>
                  <a:pt x="3010924" y="697684"/>
                  <a:pt x="3004918" y="700976"/>
                </a:cubicBezTo>
                <a:cubicBezTo>
                  <a:pt x="3001217" y="692236"/>
                  <a:pt x="2997893" y="685105"/>
                  <a:pt x="2994948" y="679584"/>
                </a:cubicBezTo>
                <a:cubicBezTo>
                  <a:pt x="2992003" y="674062"/>
                  <a:pt x="2988932" y="666553"/>
                  <a:pt x="2985735" y="657056"/>
                </a:cubicBezTo>
                <a:close/>
                <a:moveTo>
                  <a:pt x="3519868" y="611117"/>
                </a:moveTo>
                <a:cubicBezTo>
                  <a:pt x="3529292" y="611106"/>
                  <a:pt x="3538589" y="611884"/>
                  <a:pt x="3547760" y="613451"/>
                </a:cubicBezTo>
                <a:cubicBezTo>
                  <a:pt x="3556931" y="615019"/>
                  <a:pt x="3565471" y="617437"/>
                  <a:pt x="3573380" y="620708"/>
                </a:cubicBezTo>
                <a:cubicBezTo>
                  <a:pt x="3581310" y="624126"/>
                  <a:pt x="3587789" y="629785"/>
                  <a:pt x="3592816" y="637683"/>
                </a:cubicBezTo>
                <a:cubicBezTo>
                  <a:pt x="3597843" y="645581"/>
                  <a:pt x="3602302" y="654900"/>
                  <a:pt x="3606193" y="665638"/>
                </a:cubicBezTo>
                <a:cubicBezTo>
                  <a:pt x="3608497" y="678763"/>
                  <a:pt x="3610327" y="697568"/>
                  <a:pt x="3611683" y="722052"/>
                </a:cubicBezTo>
                <a:cubicBezTo>
                  <a:pt x="3613040" y="746536"/>
                  <a:pt x="3613734" y="773670"/>
                  <a:pt x="3613766" y="803455"/>
                </a:cubicBezTo>
                <a:cubicBezTo>
                  <a:pt x="3613755" y="830105"/>
                  <a:pt x="3613145" y="856567"/>
                  <a:pt x="3611936" y="882839"/>
                </a:cubicBezTo>
                <a:cubicBezTo>
                  <a:pt x="3610726" y="909111"/>
                  <a:pt x="3608981" y="932795"/>
                  <a:pt x="3606698" y="953893"/>
                </a:cubicBezTo>
                <a:cubicBezTo>
                  <a:pt x="3605415" y="963579"/>
                  <a:pt x="3601545" y="973360"/>
                  <a:pt x="3595087" y="983236"/>
                </a:cubicBezTo>
                <a:cubicBezTo>
                  <a:pt x="3588630" y="993111"/>
                  <a:pt x="3581226" y="1000999"/>
                  <a:pt x="3572875" y="1006899"/>
                </a:cubicBezTo>
                <a:cubicBezTo>
                  <a:pt x="3567143" y="1010654"/>
                  <a:pt x="3559928" y="1013368"/>
                  <a:pt x="3551231" y="1015040"/>
                </a:cubicBezTo>
                <a:cubicBezTo>
                  <a:pt x="3542533" y="1016712"/>
                  <a:pt x="3533425" y="1017532"/>
                  <a:pt x="3523907" y="1017501"/>
                </a:cubicBezTo>
                <a:cubicBezTo>
                  <a:pt x="3517029" y="1017490"/>
                  <a:pt x="3510466" y="1017133"/>
                  <a:pt x="3504219" y="1016428"/>
                </a:cubicBezTo>
                <a:cubicBezTo>
                  <a:pt x="3497972" y="1015723"/>
                  <a:pt x="3492419" y="1014735"/>
                  <a:pt x="3487560" y="1013462"/>
                </a:cubicBezTo>
                <a:cubicBezTo>
                  <a:pt x="3479672" y="1011022"/>
                  <a:pt x="3473740" y="1008077"/>
                  <a:pt x="3469764" y="1004628"/>
                </a:cubicBezTo>
                <a:cubicBezTo>
                  <a:pt x="3465789" y="1001178"/>
                  <a:pt x="3462634" y="998233"/>
                  <a:pt x="3460299" y="995793"/>
                </a:cubicBezTo>
                <a:cubicBezTo>
                  <a:pt x="3450718" y="987033"/>
                  <a:pt x="3443377" y="976536"/>
                  <a:pt x="3438276" y="964305"/>
                </a:cubicBezTo>
                <a:cubicBezTo>
                  <a:pt x="3433175" y="952073"/>
                  <a:pt x="3430252" y="942208"/>
                  <a:pt x="3429505" y="934709"/>
                </a:cubicBezTo>
                <a:cubicBezTo>
                  <a:pt x="3428011" y="919533"/>
                  <a:pt x="3426959" y="900034"/>
                  <a:pt x="3426350" y="876213"/>
                </a:cubicBezTo>
                <a:cubicBezTo>
                  <a:pt x="3425740" y="852391"/>
                  <a:pt x="3425445" y="827466"/>
                  <a:pt x="3425466" y="801436"/>
                </a:cubicBezTo>
                <a:cubicBezTo>
                  <a:pt x="3425445" y="785155"/>
                  <a:pt x="3425487" y="769632"/>
                  <a:pt x="3425592" y="754866"/>
                </a:cubicBezTo>
                <a:cubicBezTo>
                  <a:pt x="3425698" y="740099"/>
                  <a:pt x="3425992" y="726848"/>
                  <a:pt x="3426476" y="715111"/>
                </a:cubicBezTo>
                <a:cubicBezTo>
                  <a:pt x="3426865" y="700250"/>
                  <a:pt x="3427727" y="687566"/>
                  <a:pt x="3429063" y="677059"/>
                </a:cubicBezTo>
                <a:cubicBezTo>
                  <a:pt x="3430399" y="666553"/>
                  <a:pt x="3432902" y="656519"/>
                  <a:pt x="3436572" y="646959"/>
                </a:cubicBezTo>
                <a:cubicBezTo>
                  <a:pt x="3441684" y="635306"/>
                  <a:pt x="3452032" y="626430"/>
                  <a:pt x="3467619" y="620330"/>
                </a:cubicBezTo>
                <a:cubicBezTo>
                  <a:pt x="3483205" y="614230"/>
                  <a:pt x="3500622" y="611159"/>
                  <a:pt x="3519868" y="611117"/>
                </a:cubicBezTo>
                <a:close/>
                <a:moveTo>
                  <a:pt x="3281743" y="611117"/>
                </a:moveTo>
                <a:cubicBezTo>
                  <a:pt x="3291167" y="611106"/>
                  <a:pt x="3300464" y="611884"/>
                  <a:pt x="3309635" y="613451"/>
                </a:cubicBezTo>
                <a:cubicBezTo>
                  <a:pt x="3318806" y="615019"/>
                  <a:pt x="3327346" y="617437"/>
                  <a:pt x="3335255" y="620708"/>
                </a:cubicBezTo>
                <a:cubicBezTo>
                  <a:pt x="3343185" y="624126"/>
                  <a:pt x="3349663" y="629785"/>
                  <a:pt x="3354691" y="637683"/>
                </a:cubicBezTo>
                <a:cubicBezTo>
                  <a:pt x="3359718" y="645581"/>
                  <a:pt x="3364177" y="654900"/>
                  <a:pt x="3368068" y="665638"/>
                </a:cubicBezTo>
                <a:cubicBezTo>
                  <a:pt x="3370372" y="678763"/>
                  <a:pt x="3372202" y="697568"/>
                  <a:pt x="3373558" y="722052"/>
                </a:cubicBezTo>
                <a:cubicBezTo>
                  <a:pt x="3374915" y="746536"/>
                  <a:pt x="3375609" y="773670"/>
                  <a:pt x="3375641" y="803455"/>
                </a:cubicBezTo>
                <a:cubicBezTo>
                  <a:pt x="3375630" y="830105"/>
                  <a:pt x="3375020" y="856567"/>
                  <a:pt x="3373811" y="882839"/>
                </a:cubicBezTo>
                <a:cubicBezTo>
                  <a:pt x="3372601" y="909111"/>
                  <a:pt x="3370856" y="932795"/>
                  <a:pt x="3368573" y="953893"/>
                </a:cubicBezTo>
                <a:cubicBezTo>
                  <a:pt x="3367290" y="963579"/>
                  <a:pt x="3363420" y="973360"/>
                  <a:pt x="3356962" y="983236"/>
                </a:cubicBezTo>
                <a:cubicBezTo>
                  <a:pt x="3350505" y="993111"/>
                  <a:pt x="3343101" y="1000999"/>
                  <a:pt x="3334750" y="1006899"/>
                </a:cubicBezTo>
                <a:cubicBezTo>
                  <a:pt x="3329018" y="1010654"/>
                  <a:pt x="3321803" y="1013368"/>
                  <a:pt x="3313106" y="1015040"/>
                </a:cubicBezTo>
                <a:cubicBezTo>
                  <a:pt x="3304408" y="1016712"/>
                  <a:pt x="3295300" y="1017532"/>
                  <a:pt x="3285782" y="1017501"/>
                </a:cubicBezTo>
                <a:cubicBezTo>
                  <a:pt x="3278904" y="1017490"/>
                  <a:pt x="3272341" y="1017133"/>
                  <a:pt x="3266094" y="1016428"/>
                </a:cubicBezTo>
                <a:cubicBezTo>
                  <a:pt x="3259846" y="1015723"/>
                  <a:pt x="3254294" y="1014735"/>
                  <a:pt x="3249435" y="1013462"/>
                </a:cubicBezTo>
                <a:cubicBezTo>
                  <a:pt x="3241547" y="1011022"/>
                  <a:pt x="3235615" y="1008077"/>
                  <a:pt x="3231639" y="1004628"/>
                </a:cubicBezTo>
                <a:cubicBezTo>
                  <a:pt x="3227664" y="1001178"/>
                  <a:pt x="3224509" y="998233"/>
                  <a:pt x="3222174" y="995793"/>
                </a:cubicBezTo>
                <a:cubicBezTo>
                  <a:pt x="3212593" y="987033"/>
                  <a:pt x="3205252" y="976536"/>
                  <a:pt x="3200151" y="964305"/>
                </a:cubicBezTo>
                <a:cubicBezTo>
                  <a:pt x="3195050" y="952073"/>
                  <a:pt x="3192126" y="942208"/>
                  <a:pt x="3191380" y="934709"/>
                </a:cubicBezTo>
                <a:cubicBezTo>
                  <a:pt x="3189886" y="919533"/>
                  <a:pt x="3188834" y="900034"/>
                  <a:pt x="3188224" y="876213"/>
                </a:cubicBezTo>
                <a:cubicBezTo>
                  <a:pt x="3187614" y="852391"/>
                  <a:pt x="3187320" y="827466"/>
                  <a:pt x="3187341" y="801436"/>
                </a:cubicBezTo>
                <a:cubicBezTo>
                  <a:pt x="3187320" y="785155"/>
                  <a:pt x="3187362" y="769632"/>
                  <a:pt x="3187467" y="754866"/>
                </a:cubicBezTo>
                <a:cubicBezTo>
                  <a:pt x="3187572" y="740099"/>
                  <a:pt x="3187867" y="726848"/>
                  <a:pt x="3188351" y="715111"/>
                </a:cubicBezTo>
                <a:cubicBezTo>
                  <a:pt x="3188740" y="700250"/>
                  <a:pt x="3189602" y="687566"/>
                  <a:pt x="3190938" y="677059"/>
                </a:cubicBezTo>
                <a:cubicBezTo>
                  <a:pt x="3192274" y="666553"/>
                  <a:pt x="3194777" y="656519"/>
                  <a:pt x="3198447" y="646959"/>
                </a:cubicBezTo>
                <a:cubicBezTo>
                  <a:pt x="3203559" y="635306"/>
                  <a:pt x="3213907" y="626430"/>
                  <a:pt x="3229494" y="620330"/>
                </a:cubicBezTo>
                <a:cubicBezTo>
                  <a:pt x="3245080" y="614230"/>
                  <a:pt x="3262497" y="611159"/>
                  <a:pt x="3281743" y="611117"/>
                </a:cubicBezTo>
                <a:close/>
                <a:moveTo>
                  <a:pt x="1346921" y="611117"/>
                </a:moveTo>
                <a:cubicBezTo>
                  <a:pt x="1347341" y="613725"/>
                  <a:pt x="1347510" y="616586"/>
                  <a:pt x="1347426" y="619699"/>
                </a:cubicBezTo>
                <a:cubicBezTo>
                  <a:pt x="1347363" y="624989"/>
                  <a:pt x="1347110" y="630058"/>
                  <a:pt x="1346668" y="634907"/>
                </a:cubicBezTo>
                <a:cubicBezTo>
                  <a:pt x="1346227" y="639755"/>
                  <a:pt x="1345974" y="647475"/>
                  <a:pt x="1345911" y="658065"/>
                </a:cubicBezTo>
                <a:cubicBezTo>
                  <a:pt x="1338753" y="658891"/>
                  <a:pt x="1331137" y="660044"/>
                  <a:pt x="1323063" y="661524"/>
                </a:cubicBezTo>
                <a:cubicBezTo>
                  <a:pt x="1314989" y="663005"/>
                  <a:pt x="1308009" y="665915"/>
                  <a:pt x="1302122" y="670256"/>
                </a:cubicBezTo>
                <a:cubicBezTo>
                  <a:pt x="1296236" y="674597"/>
                  <a:pt x="1292995" y="681471"/>
                  <a:pt x="1292400" y="690879"/>
                </a:cubicBezTo>
                <a:cubicBezTo>
                  <a:pt x="1291853" y="700344"/>
                  <a:pt x="1291432" y="706907"/>
                  <a:pt x="1291138" y="710567"/>
                </a:cubicBezTo>
                <a:cubicBezTo>
                  <a:pt x="1290844" y="714227"/>
                  <a:pt x="1290927" y="717256"/>
                  <a:pt x="1291390" y="719654"/>
                </a:cubicBezTo>
                <a:lnTo>
                  <a:pt x="1342882" y="720664"/>
                </a:lnTo>
                <a:cubicBezTo>
                  <a:pt x="1343209" y="728678"/>
                  <a:pt x="1343692" y="736755"/>
                  <a:pt x="1344334" y="744895"/>
                </a:cubicBezTo>
                <a:cubicBezTo>
                  <a:pt x="1344975" y="753036"/>
                  <a:pt x="1345333" y="761618"/>
                  <a:pt x="1345406" y="770641"/>
                </a:cubicBezTo>
                <a:cubicBezTo>
                  <a:pt x="1339495" y="771604"/>
                  <a:pt x="1332359" y="772203"/>
                  <a:pt x="1323998" y="772436"/>
                </a:cubicBezTo>
                <a:cubicBezTo>
                  <a:pt x="1315638" y="772670"/>
                  <a:pt x="1308202" y="772820"/>
                  <a:pt x="1301692" y="772885"/>
                </a:cubicBezTo>
                <a:cubicBezTo>
                  <a:pt x="1295182" y="772950"/>
                  <a:pt x="1291749" y="773212"/>
                  <a:pt x="1291390" y="773670"/>
                </a:cubicBezTo>
                <a:lnTo>
                  <a:pt x="1295429" y="1013462"/>
                </a:lnTo>
                <a:lnTo>
                  <a:pt x="1238888" y="1013462"/>
                </a:lnTo>
                <a:lnTo>
                  <a:pt x="1235860" y="772661"/>
                </a:lnTo>
                <a:cubicBezTo>
                  <a:pt x="1229149" y="772692"/>
                  <a:pt x="1224396" y="772755"/>
                  <a:pt x="1221598" y="772850"/>
                </a:cubicBezTo>
                <a:cubicBezTo>
                  <a:pt x="1218800" y="772945"/>
                  <a:pt x="1215813" y="772882"/>
                  <a:pt x="1212637" y="772661"/>
                </a:cubicBezTo>
                <a:cubicBezTo>
                  <a:pt x="1211890" y="773081"/>
                  <a:pt x="1211365" y="771357"/>
                  <a:pt x="1211060" y="767486"/>
                </a:cubicBezTo>
                <a:cubicBezTo>
                  <a:pt x="1210755" y="763616"/>
                  <a:pt x="1210608" y="758105"/>
                  <a:pt x="1210618" y="750953"/>
                </a:cubicBezTo>
                <a:cubicBezTo>
                  <a:pt x="1210534" y="741866"/>
                  <a:pt x="1210702" y="731265"/>
                  <a:pt x="1211123" y="719149"/>
                </a:cubicBezTo>
                <a:cubicBezTo>
                  <a:pt x="1211144" y="719160"/>
                  <a:pt x="1213626" y="719139"/>
                  <a:pt x="1218569" y="719086"/>
                </a:cubicBezTo>
                <a:cubicBezTo>
                  <a:pt x="1223513" y="719033"/>
                  <a:pt x="1229276" y="718886"/>
                  <a:pt x="1235860" y="718644"/>
                </a:cubicBezTo>
                <a:cubicBezTo>
                  <a:pt x="1236589" y="709769"/>
                  <a:pt x="1237150" y="698688"/>
                  <a:pt x="1237542" y="685401"/>
                </a:cubicBezTo>
                <a:cubicBezTo>
                  <a:pt x="1237935" y="672113"/>
                  <a:pt x="1240851" y="659387"/>
                  <a:pt x="1246293" y="647221"/>
                </a:cubicBezTo>
                <a:cubicBezTo>
                  <a:pt x="1251733" y="635055"/>
                  <a:pt x="1262391" y="626218"/>
                  <a:pt x="1278264" y="620708"/>
                </a:cubicBezTo>
                <a:cubicBezTo>
                  <a:pt x="1288382" y="617658"/>
                  <a:pt x="1299572" y="615302"/>
                  <a:pt x="1311836" y="613641"/>
                </a:cubicBezTo>
                <a:cubicBezTo>
                  <a:pt x="1324099" y="611979"/>
                  <a:pt x="1335794" y="611138"/>
                  <a:pt x="1346921" y="611117"/>
                </a:cubicBezTo>
                <a:close/>
                <a:moveTo>
                  <a:pt x="1165946" y="611117"/>
                </a:moveTo>
                <a:cubicBezTo>
                  <a:pt x="1166367" y="613725"/>
                  <a:pt x="1166535" y="616586"/>
                  <a:pt x="1166451" y="619699"/>
                </a:cubicBezTo>
                <a:cubicBezTo>
                  <a:pt x="1166388" y="624989"/>
                  <a:pt x="1166135" y="630058"/>
                  <a:pt x="1165694" y="634907"/>
                </a:cubicBezTo>
                <a:cubicBezTo>
                  <a:pt x="1165252" y="639755"/>
                  <a:pt x="1164999" y="647475"/>
                  <a:pt x="1164937" y="658065"/>
                </a:cubicBezTo>
                <a:cubicBezTo>
                  <a:pt x="1157778" y="658891"/>
                  <a:pt x="1150162" y="660044"/>
                  <a:pt x="1142088" y="661524"/>
                </a:cubicBezTo>
                <a:cubicBezTo>
                  <a:pt x="1134015" y="663005"/>
                  <a:pt x="1127034" y="665915"/>
                  <a:pt x="1121147" y="670256"/>
                </a:cubicBezTo>
                <a:cubicBezTo>
                  <a:pt x="1115261" y="674597"/>
                  <a:pt x="1112020" y="681471"/>
                  <a:pt x="1111425" y="690879"/>
                </a:cubicBezTo>
                <a:cubicBezTo>
                  <a:pt x="1110878" y="700344"/>
                  <a:pt x="1110457" y="706907"/>
                  <a:pt x="1110163" y="710567"/>
                </a:cubicBezTo>
                <a:cubicBezTo>
                  <a:pt x="1109869" y="714227"/>
                  <a:pt x="1109952" y="717256"/>
                  <a:pt x="1110415" y="719654"/>
                </a:cubicBezTo>
                <a:lnTo>
                  <a:pt x="1161907" y="720664"/>
                </a:lnTo>
                <a:cubicBezTo>
                  <a:pt x="1162233" y="728678"/>
                  <a:pt x="1162717" y="736755"/>
                  <a:pt x="1163359" y="744895"/>
                </a:cubicBezTo>
                <a:cubicBezTo>
                  <a:pt x="1164000" y="753036"/>
                  <a:pt x="1164358" y="761618"/>
                  <a:pt x="1164431" y="770641"/>
                </a:cubicBezTo>
                <a:cubicBezTo>
                  <a:pt x="1158520" y="771604"/>
                  <a:pt x="1151384" y="772203"/>
                  <a:pt x="1143023" y="772436"/>
                </a:cubicBezTo>
                <a:cubicBezTo>
                  <a:pt x="1134663" y="772670"/>
                  <a:pt x="1127227" y="772820"/>
                  <a:pt x="1120717" y="772885"/>
                </a:cubicBezTo>
                <a:cubicBezTo>
                  <a:pt x="1114208" y="772950"/>
                  <a:pt x="1110773" y="773212"/>
                  <a:pt x="1110415" y="773670"/>
                </a:cubicBezTo>
                <a:lnTo>
                  <a:pt x="1114454" y="1013462"/>
                </a:lnTo>
                <a:lnTo>
                  <a:pt x="1057913" y="1013462"/>
                </a:lnTo>
                <a:lnTo>
                  <a:pt x="1054885" y="772661"/>
                </a:lnTo>
                <a:cubicBezTo>
                  <a:pt x="1048174" y="772692"/>
                  <a:pt x="1043421" y="772755"/>
                  <a:pt x="1040623" y="772850"/>
                </a:cubicBezTo>
                <a:cubicBezTo>
                  <a:pt x="1037825" y="772945"/>
                  <a:pt x="1034839" y="772882"/>
                  <a:pt x="1031662" y="772661"/>
                </a:cubicBezTo>
                <a:cubicBezTo>
                  <a:pt x="1030916" y="773081"/>
                  <a:pt x="1030390" y="771357"/>
                  <a:pt x="1030085" y="767486"/>
                </a:cubicBezTo>
                <a:cubicBezTo>
                  <a:pt x="1029780" y="763616"/>
                  <a:pt x="1029633" y="758105"/>
                  <a:pt x="1029643" y="750953"/>
                </a:cubicBezTo>
                <a:cubicBezTo>
                  <a:pt x="1029559" y="741866"/>
                  <a:pt x="1029727" y="731265"/>
                  <a:pt x="1030148" y="719149"/>
                </a:cubicBezTo>
                <a:cubicBezTo>
                  <a:pt x="1030169" y="719160"/>
                  <a:pt x="1032651" y="719139"/>
                  <a:pt x="1037595" y="719086"/>
                </a:cubicBezTo>
                <a:cubicBezTo>
                  <a:pt x="1042538" y="719033"/>
                  <a:pt x="1048300" y="718886"/>
                  <a:pt x="1054885" y="718644"/>
                </a:cubicBezTo>
                <a:cubicBezTo>
                  <a:pt x="1055614" y="709769"/>
                  <a:pt x="1056174" y="698688"/>
                  <a:pt x="1056567" y="685401"/>
                </a:cubicBezTo>
                <a:cubicBezTo>
                  <a:pt x="1056960" y="672113"/>
                  <a:pt x="1059877" y="659387"/>
                  <a:pt x="1065317" y="647221"/>
                </a:cubicBezTo>
                <a:cubicBezTo>
                  <a:pt x="1070759" y="635055"/>
                  <a:pt x="1081416" y="626218"/>
                  <a:pt x="1097289" y="620708"/>
                </a:cubicBezTo>
                <a:cubicBezTo>
                  <a:pt x="1107408" y="617658"/>
                  <a:pt x="1118597" y="615302"/>
                  <a:pt x="1130861" y="613641"/>
                </a:cubicBezTo>
                <a:cubicBezTo>
                  <a:pt x="1143124" y="611979"/>
                  <a:pt x="1154819" y="611138"/>
                  <a:pt x="1165946" y="611117"/>
                </a:cubicBezTo>
                <a:close/>
                <a:moveTo>
                  <a:pt x="5086045" y="609602"/>
                </a:moveTo>
                <a:cubicBezTo>
                  <a:pt x="5092492" y="609613"/>
                  <a:pt x="5098529" y="610980"/>
                  <a:pt x="5104156" y="613704"/>
                </a:cubicBezTo>
                <a:cubicBezTo>
                  <a:pt x="5109782" y="616428"/>
                  <a:pt x="5114178" y="620445"/>
                  <a:pt x="5117344" y="625757"/>
                </a:cubicBezTo>
                <a:cubicBezTo>
                  <a:pt x="5120373" y="631394"/>
                  <a:pt x="5121888" y="636779"/>
                  <a:pt x="5121888" y="641911"/>
                </a:cubicBezTo>
                <a:cubicBezTo>
                  <a:pt x="5121793" y="646949"/>
                  <a:pt x="5120720" y="651766"/>
                  <a:pt x="5118670" y="656362"/>
                </a:cubicBezTo>
                <a:cubicBezTo>
                  <a:pt x="5116619" y="660958"/>
                  <a:pt x="5114158" y="665396"/>
                  <a:pt x="5111286" y="669676"/>
                </a:cubicBezTo>
                <a:cubicBezTo>
                  <a:pt x="5108710" y="672222"/>
                  <a:pt x="5105659" y="674199"/>
                  <a:pt x="5102136" y="675608"/>
                </a:cubicBezTo>
                <a:cubicBezTo>
                  <a:pt x="5098613" y="677017"/>
                  <a:pt x="5094932" y="677733"/>
                  <a:pt x="5091093" y="677754"/>
                </a:cubicBezTo>
                <a:cubicBezTo>
                  <a:pt x="5088285" y="677754"/>
                  <a:pt x="5085446" y="677375"/>
                  <a:pt x="5082575" y="676618"/>
                </a:cubicBezTo>
                <a:cubicBezTo>
                  <a:pt x="5079703" y="675860"/>
                  <a:pt x="5076990" y="674725"/>
                  <a:pt x="5074434" y="673210"/>
                </a:cubicBezTo>
                <a:cubicBezTo>
                  <a:pt x="5068071" y="669371"/>
                  <a:pt x="5063128" y="664681"/>
                  <a:pt x="5059605" y="659138"/>
                </a:cubicBezTo>
                <a:cubicBezTo>
                  <a:pt x="5056082" y="653596"/>
                  <a:pt x="5054293" y="647517"/>
                  <a:pt x="5054241" y="640901"/>
                </a:cubicBezTo>
                <a:cubicBezTo>
                  <a:pt x="5054241" y="637368"/>
                  <a:pt x="5054746" y="633834"/>
                  <a:pt x="5055755" y="630300"/>
                </a:cubicBezTo>
                <a:cubicBezTo>
                  <a:pt x="5058185" y="623033"/>
                  <a:pt x="5062161" y="617753"/>
                  <a:pt x="5067682" y="614461"/>
                </a:cubicBezTo>
                <a:cubicBezTo>
                  <a:pt x="5073204" y="611169"/>
                  <a:pt x="5079325" y="609550"/>
                  <a:pt x="5086045" y="609602"/>
                </a:cubicBezTo>
                <a:close/>
                <a:moveTo>
                  <a:pt x="2533345" y="609602"/>
                </a:moveTo>
                <a:cubicBezTo>
                  <a:pt x="2539792" y="609613"/>
                  <a:pt x="2545829" y="610980"/>
                  <a:pt x="2551456" y="613704"/>
                </a:cubicBezTo>
                <a:cubicBezTo>
                  <a:pt x="2557082" y="616428"/>
                  <a:pt x="2561479" y="620445"/>
                  <a:pt x="2564644" y="625757"/>
                </a:cubicBezTo>
                <a:cubicBezTo>
                  <a:pt x="2567673" y="631394"/>
                  <a:pt x="2569188" y="636779"/>
                  <a:pt x="2569188" y="641911"/>
                </a:cubicBezTo>
                <a:cubicBezTo>
                  <a:pt x="2569093" y="646949"/>
                  <a:pt x="2568020" y="651766"/>
                  <a:pt x="2565969" y="656362"/>
                </a:cubicBezTo>
                <a:cubicBezTo>
                  <a:pt x="2563918" y="660958"/>
                  <a:pt x="2561458" y="665396"/>
                  <a:pt x="2558587" y="669676"/>
                </a:cubicBezTo>
                <a:cubicBezTo>
                  <a:pt x="2556010" y="672222"/>
                  <a:pt x="2552960" y="674199"/>
                  <a:pt x="2549436" y="675608"/>
                </a:cubicBezTo>
                <a:cubicBezTo>
                  <a:pt x="2545913" y="677017"/>
                  <a:pt x="2542232" y="677733"/>
                  <a:pt x="2538393" y="677754"/>
                </a:cubicBezTo>
                <a:cubicBezTo>
                  <a:pt x="2535585" y="677754"/>
                  <a:pt x="2532746" y="677375"/>
                  <a:pt x="2529874" y="676618"/>
                </a:cubicBezTo>
                <a:cubicBezTo>
                  <a:pt x="2527003" y="675860"/>
                  <a:pt x="2524290" y="674725"/>
                  <a:pt x="2521734" y="673210"/>
                </a:cubicBezTo>
                <a:cubicBezTo>
                  <a:pt x="2515371" y="669371"/>
                  <a:pt x="2510428" y="664681"/>
                  <a:pt x="2506905" y="659138"/>
                </a:cubicBezTo>
                <a:cubicBezTo>
                  <a:pt x="2503382" y="653596"/>
                  <a:pt x="2501594" y="647517"/>
                  <a:pt x="2501541" y="640901"/>
                </a:cubicBezTo>
                <a:cubicBezTo>
                  <a:pt x="2501541" y="637368"/>
                  <a:pt x="2502046" y="633834"/>
                  <a:pt x="2503056" y="630300"/>
                </a:cubicBezTo>
                <a:cubicBezTo>
                  <a:pt x="2505485" y="623033"/>
                  <a:pt x="2509460" y="617753"/>
                  <a:pt x="2514982" y="614461"/>
                </a:cubicBezTo>
                <a:cubicBezTo>
                  <a:pt x="2520504" y="611169"/>
                  <a:pt x="2526625" y="609550"/>
                  <a:pt x="2533345" y="609602"/>
                </a:cubicBezTo>
                <a:close/>
                <a:moveTo>
                  <a:pt x="933146" y="609602"/>
                </a:moveTo>
                <a:cubicBezTo>
                  <a:pt x="939592" y="609613"/>
                  <a:pt x="945629" y="610980"/>
                  <a:pt x="951256" y="613704"/>
                </a:cubicBezTo>
                <a:cubicBezTo>
                  <a:pt x="956882" y="616428"/>
                  <a:pt x="961279" y="620445"/>
                  <a:pt x="964444" y="625757"/>
                </a:cubicBezTo>
                <a:cubicBezTo>
                  <a:pt x="967473" y="631394"/>
                  <a:pt x="968988" y="636779"/>
                  <a:pt x="968988" y="641911"/>
                </a:cubicBezTo>
                <a:cubicBezTo>
                  <a:pt x="968894" y="646949"/>
                  <a:pt x="967821" y="651766"/>
                  <a:pt x="965770" y="656362"/>
                </a:cubicBezTo>
                <a:cubicBezTo>
                  <a:pt x="963719" y="660958"/>
                  <a:pt x="961258" y="665396"/>
                  <a:pt x="958386" y="669676"/>
                </a:cubicBezTo>
                <a:cubicBezTo>
                  <a:pt x="955810" y="672222"/>
                  <a:pt x="952760" y="674199"/>
                  <a:pt x="949237" y="675608"/>
                </a:cubicBezTo>
                <a:cubicBezTo>
                  <a:pt x="945713" y="677017"/>
                  <a:pt x="942032" y="677733"/>
                  <a:pt x="938194" y="677754"/>
                </a:cubicBezTo>
                <a:cubicBezTo>
                  <a:pt x="935386" y="677754"/>
                  <a:pt x="932546" y="677375"/>
                  <a:pt x="929674" y="676618"/>
                </a:cubicBezTo>
                <a:cubicBezTo>
                  <a:pt x="926803" y="675860"/>
                  <a:pt x="924090" y="674725"/>
                  <a:pt x="921535" y="673210"/>
                </a:cubicBezTo>
                <a:cubicBezTo>
                  <a:pt x="915172" y="669371"/>
                  <a:pt x="910228" y="664681"/>
                  <a:pt x="906705" y="659138"/>
                </a:cubicBezTo>
                <a:cubicBezTo>
                  <a:pt x="903182" y="653596"/>
                  <a:pt x="901394" y="647517"/>
                  <a:pt x="901341" y="640901"/>
                </a:cubicBezTo>
                <a:cubicBezTo>
                  <a:pt x="901341" y="637368"/>
                  <a:pt x="901846" y="633834"/>
                  <a:pt x="902856" y="630300"/>
                </a:cubicBezTo>
                <a:cubicBezTo>
                  <a:pt x="905285" y="623033"/>
                  <a:pt x="909261" y="617753"/>
                  <a:pt x="914783" y="614461"/>
                </a:cubicBezTo>
                <a:cubicBezTo>
                  <a:pt x="920304" y="611169"/>
                  <a:pt x="926425" y="609550"/>
                  <a:pt x="933146" y="609602"/>
                </a:cubicBezTo>
                <a:close/>
                <a:moveTo>
                  <a:pt x="799824" y="609602"/>
                </a:moveTo>
                <a:lnTo>
                  <a:pt x="853335" y="610612"/>
                </a:lnTo>
                <a:cubicBezTo>
                  <a:pt x="852326" y="640397"/>
                  <a:pt x="851821" y="671191"/>
                  <a:pt x="851821" y="702995"/>
                </a:cubicBezTo>
                <a:cubicBezTo>
                  <a:pt x="851990" y="752068"/>
                  <a:pt x="852789" y="802593"/>
                  <a:pt x="854219" y="854568"/>
                </a:cubicBezTo>
                <a:cubicBezTo>
                  <a:pt x="855649" y="906544"/>
                  <a:pt x="856701" y="959341"/>
                  <a:pt x="857374" y="1012957"/>
                </a:cubicBezTo>
                <a:lnTo>
                  <a:pt x="808406" y="1015986"/>
                </a:lnTo>
                <a:lnTo>
                  <a:pt x="805882" y="985697"/>
                </a:lnTo>
                <a:cubicBezTo>
                  <a:pt x="800045" y="989536"/>
                  <a:pt x="794807" y="992838"/>
                  <a:pt x="790169" y="995604"/>
                </a:cubicBezTo>
                <a:cubicBezTo>
                  <a:pt x="785531" y="998370"/>
                  <a:pt x="780168" y="1000284"/>
                  <a:pt x="774078" y="1001346"/>
                </a:cubicBezTo>
                <a:cubicBezTo>
                  <a:pt x="768230" y="1002419"/>
                  <a:pt x="762257" y="1003429"/>
                  <a:pt x="756157" y="1004375"/>
                </a:cubicBezTo>
                <a:cubicBezTo>
                  <a:pt x="750056" y="1005322"/>
                  <a:pt x="744083" y="1005827"/>
                  <a:pt x="738235" y="1005890"/>
                </a:cubicBezTo>
                <a:cubicBezTo>
                  <a:pt x="732608" y="1005963"/>
                  <a:pt x="727329" y="1005185"/>
                  <a:pt x="722397" y="1003555"/>
                </a:cubicBezTo>
                <a:cubicBezTo>
                  <a:pt x="717464" y="1001925"/>
                  <a:pt x="713320" y="999001"/>
                  <a:pt x="709965" y="994784"/>
                </a:cubicBezTo>
                <a:cubicBezTo>
                  <a:pt x="699616" y="975706"/>
                  <a:pt x="692675" y="954040"/>
                  <a:pt x="689141" y="929787"/>
                </a:cubicBezTo>
                <a:cubicBezTo>
                  <a:pt x="685607" y="905535"/>
                  <a:pt x="683967" y="881093"/>
                  <a:pt x="684219" y="856462"/>
                </a:cubicBezTo>
                <a:cubicBezTo>
                  <a:pt x="684240" y="851697"/>
                  <a:pt x="684325" y="847091"/>
                  <a:pt x="684472" y="842642"/>
                </a:cubicBezTo>
                <a:cubicBezTo>
                  <a:pt x="684618" y="838193"/>
                  <a:pt x="684703" y="833713"/>
                  <a:pt x="684724" y="829201"/>
                </a:cubicBezTo>
                <a:cubicBezTo>
                  <a:pt x="684703" y="827687"/>
                  <a:pt x="684618" y="826046"/>
                  <a:pt x="684472" y="824279"/>
                </a:cubicBezTo>
                <a:cubicBezTo>
                  <a:pt x="684325" y="822512"/>
                  <a:pt x="684240" y="820619"/>
                  <a:pt x="684219" y="818600"/>
                </a:cubicBezTo>
                <a:cubicBezTo>
                  <a:pt x="683851" y="804654"/>
                  <a:pt x="686102" y="789131"/>
                  <a:pt x="690971" y="772030"/>
                </a:cubicBezTo>
                <a:cubicBezTo>
                  <a:pt x="695840" y="754929"/>
                  <a:pt x="705537" y="741172"/>
                  <a:pt x="720061" y="730760"/>
                </a:cubicBezTo>
                <a:cubicBezTo>
                  <a:pt x="726855" y="726480"/>
                  <a:pt x="733713" y="723304"/>
                  <a:pt x="740633" y="721232"/>
                </a:cubicBezTo>
                <a:cubicBezTo>
                  <a:pt x="747553" y="719160"/>
                  <a:pt x="754664" y="718129"/>
                  <a:pt x="761962" y="718140"/>
                </a:cubicBezTo>
                <a:cubicBezTo>
                  <a:pt x="768041" y="718140"/>
                  <a:pt x="774183" y="718771"/>
                  <a:pt x="780388" y="720033"/>
                </a:cubicBezTo>
                <a:cubicBezTo>
                  <a:pt x="786594" y="721295"/>
                  <a:pt x="792735" y="723188"/>
                  <a:pt x="798814" y="725712"/>
                </a:cubicBezTo>
                <a:cubicBezTo>
                  <a:pt x="798762" y="698599"/>
                  <a:pt x="799119" y="674830"/>
                  <a:pt x="799888" y="654405"/>
                </a:cubicBezTo>
                <a:cubicBezTo>
                  <a:pt x="800654" y="633981"/>
                  <a:pt x="800634" y="619047"/>
                  <a:pt x="799824" y="609602"/>
                </a:cubicBezTo>
                <a:close/>
                <a:moveTo>
                  <a:pt x="5709380" y="605564"/>
                </a:moveTo>
                <a:cubicBezTo>
                  <a:pt x="5717205" y="606037"/>
                  <a:pt x="5725030" y="606352"/>
                  <a:pt x="5732854" y="606510"/>
                </a:cubicBezTo>
                <a:cubicBezTo>
                  <a:pt x="5740679" y="606668"/>
                  <a:pt x="5748504" y="606857"/>
                  <a:pt x="5756329" y="607078"/>
                </a:cubicBezTo>
                <a:cubicBezTo>
                  <a:pt x="5773156" y="607488"/>
                  <a:pt x="5789226" y="609697"/>
                  <a:pt x="5804539" y="613704"/>
                </a:cubicBezTo>
                <a:cubicBezTo>
                  <a:pt x="5819853" y="617711"/>
                  <a:pt x="5833399" y="625599"/>
                  <a:pt x="5845178" y="637368"/>
                </a:cubicBezTo>
                <a:cubicBezTo>
                  <a:pt x="5852687" y="645476"/>
                  <a:pt x="5858114" y="653995"/>
                  <a:pt x="5861459" y="662924"/>
                </a:cubicBezTo>
                <a:cubicBezTo>
                  <a:pt x="5864803" y="671853"/>
                  <a:pt x="5866444" y="681003"/>
                  <a:pt x="5866380" y="690374"/>
                </a:cubicBezTo>
                <a:cubicBezTo>
                  <a:pt x="5866360" y="698252"/>
                  <a:pt x="5865392" y="706224"/>
                  <a:pt x="5863478" y="714290"/>
                </a:cubicBezTo>
                <a:cubicBezTo>
                  <a:pt x="5861564" y="722357"/>
                  <a:pt x="5858829" y="730203"/>
                  <a:pt x="5855275" y="737828"/>
                </a:cubicBezTo>
                <a:cubicBezTo>
                  <a:pt x="5848126" y="753175"/>
                  <a:pt x="5840042" y="765391"/>
                  <a:pt x="5831024" y="774474"/>
                </a:cubicBezTo>
                <a:cubicBezTo>
                  <a:pt x="5822006" y="783558"/>
                  <a:pt x="5813548" y="792333"/>
                  <a:pt x="5805652" y="800800"/>
                </a:cubicBezTo>
                <a:cubicBezTo>
                  <a:pt x="5797756" y="809267"/>
                  <a:pt x="5791916" y="820248"/>
                  <a:pt x="5788133" y="833744"/>
                </a:cubicBezTo>
                <a:cubicBezTo>
                  <a:pt x="5787828" y="841632"/>
                  <a:pt x="5787428" y="849583"/>
                  <a:pt x="5786934" y="857597"/>
                </a:cubicBezTo>
                <a:cubicBezTo>
                  <a:pt x="5786440" y="865612"/>
                  <a:pt x="5786166" y="873310"/>
                  <a:pt x="5786113" y="880693"/>
                </a:cubicBezTo>
                <a:cubicBezTo>
                  <a:pt x="5786198" y="887340"/>
                  <a:pt x="5786534" y="893230"/>
                  <a:pt x="5787123" y="898362"/>
                </a:cubicBezTo>
                <a:cubicBezTo>
                  <a:pt x="5785588" y="898341"/>
                  <a:pt x="5783863" y="898257"/>
                  <a:pt x="5781948" y="898110"/>
                </a:cubicBezTo>
                <a:cubicBezTo>
                  <a:pt x="5780035" y="897962"/>
                  <a:pt x="5778057" y="897878"/>
                  <a:pt x="5776017" y="897857"/>
                </a:cubicBezTo>
                <a:cubicBezTo>
                  <a:pt x="5768708" y="897899"/>
                  <a:pt x="5761366" y="898194"/>
                  <a:pt x="5753994" y="898741"/>
                </a:cubicBezTo>
                <a:cubicBezTo>
                  <a:pt x="5746621" y="899288"/>
                  <a:pt x="5740669" y="899834"/>
                  <a:pt x="5736135" y="900381"/>
                </a:cubicBezTo>
                <a:cubicBezTo>
                  <a:pt x="5734537" y="885321"/>
                  <a:pt x="5733696" y="871522"/>
                  <a:pt x="5733612" y="858986"/>
                </a:cubicBezTo>
                <a:cubicBezTo>
                  <a:pt x="5733244" y="836574"/>
                  <a:pt x="5737135" y="816528"/>
                  <a:pt x="5745285" y="798848"/>
                </a:cubicBezTo>
                <a:cubicBezTo>
                  <a:pt x="5753437" y="781169"/>
                  <a:pt x="5768056" y="764026"/>
                  <a:pt x="5789142" y="747419"/>
                </a:cubicBezTo>
                <a:cubicBezTo>
                  <a:pt x="5795663" y="742192"/>
                  <a:pt x="5800417" y="735861"/>
                  <a:pt x="5803403" y="728425"/>
                </a:cubicBezTo>
                <a:cubicBezTo>
                  <a:pt x="5806390" y="720990"/>
                  <a:pt x="5807863" y="713522"/>
                  <a:pt x="5807821" y="706024"/>
                </a:cubicBezTo>
                <a:cubicBezTo>
                  <a:pt x="5807800" y="698557"/>
                  <a:pt x="5806454" y="692036"/>
                  <a:pt x="5803782" y="686462"/>
                </a:cubicBezTo>
                <a:cubicBezTo>
                  <a:pt x="5801111" y="680888"/>
                  <a:pt x="5797241" y="677144"/>
                  <a:pt x="5792172" y="675229"/>
                </a:cubicBezTo>
                <a:cubicBezTo>
                  <a:pt x="5780518" y="666910"/>
                  <a:pt x="5767351" y="662598"/>
                  <a:pt x="5752669" y="662293"/>
                </a:cubicBezTo>
                <a:cubicBezTo>
                  <a:pt x="5737987" y="661988"/>
                  <a:pt x="5723558" y="661084"/>
                  <a:pt x="5709380" y="659580"/>
                </a:cubicBezTo>
                <a:close/>
                <a:moveTo>
                  <a:pt x="2892133" y="331672"/>
                </a:moveTo>
                <a:cubicBezTo>
                  <a:pt x="2892616" y="331672"/>
                  <a:pt x="2893037" y="331672"/>
                  <a:pt x="2893395" y="331672"/>
                </a:cubicBezTo>
                <a:cubicBezTo>
                  <a:pt x="2893752" y="331672"/>
                  <a:pt x="2894173" y="331672"/>
                  <a:pt x="2894657" y="331672"/>
                </a:cubicBezTo>
                <a:cubicBezTo>
                  <a:pt x="2899811" y="331809"/>
                  <a:pt x="2906555" y="332937"/>
                  <a:pt x="2914887" y="335056"/>
                </a:cubicBezTo>
                <a:cubicBezTo>
                  <a:pt x="2923220" y="337175"/>
                  <a:pt x="2931497" y="339463"/>
                  <a:pt x="2939717" y="341918"/>
                </a:cubicBezTo>
                <a:cubicBezTo>
                  <a:pt x="2947938" y="344374"/>
                  <a:pt x="2954457" y="346175"/>
                  <a:pt x="2959274" y="347322"/>
                </a:cubicBezTo>
                <a:cubicBezTo>
                  <a:pt x="2951481" y="374267"/>
                  <a:pt x="2941953" y="401654"/>
                  <a:pt x="2930689" y="429482"/>
                </a:cubicBezTo>
                <a:cubicBezTo>
                  <a:pt x="2919425" y="457310"/>
                  <a:pt x="2907751" y="481416"/>
                  <a:pt x="2895667" y="501798"/>
                </a:cubicBezTo>
                <a:lnTo>
                  <a:pt x="2850737" y="481605"/>
                </a:lnTo>
                <a:cubicBezTo>
                  <a:pt x="2856577" y="466610"/>
                  <a:pt x="2862398" y="449876"/>
                  <a:pt x="2868200" y="431403"/>
                </a:cubicBezTo>
                <a:cubicBezTo>
                  <a:pt x="2874002" y="412930"/>
                  <a:pt x="2879076" y="394850"/>
                  <a:pt x="2883420" y="377163"/>
                </a:cubicBezTo>
                <a:cubicBezTo>
                  <a:pt x="2887764" y="359475"/>
                  <a:pt x="2890668" y="344311"/>
                  <a:pt x="2892133" y="331672"/>
                </a:cubicBezTo>
                <a:close/>
                <a:moveTo>
                  <a:pt x="5431936" y="286743"/>
                </a:moveTo>
                <a:cubicBezTo>
                  <a:pt x="5422891" y="286774"/>
                  <a:pt x="5416245" y="287216"/>
                  <a:pt x="5411995" y="288068"/>
                </a:cubicBezTo>
                <a:cubicBezTo>
                  <a:pt x="5407747" y="288920"/>
                  <a:pt x="5404128" y="289993"/>
                  <a:pt x="5401142" y="291286"/>
                </a:cubicBezTo>
                <a:cubicBezTo>
                  <a:pt x="5396788" y="292969"/>
                  <a:pt x="5392118" y="295914"/>
                  <a:pt x="5387133" y="300121"/>
                </a:cubicBezTo>
                <a:cubicBezTo>
                  <a:pt x="5382148" y="304327"/>
                  <a:pt x="5378740" y="310301"/>
                  <a:pt x="5376910" y="318042"/>
                </a:cubicBezTo>
                <a:cubicBezTo>
                  <a:pt x="5376363" y="329527"/>
                  <a:pt x="5377836" y="337730"/>
                  <a:pt x="5381327" y="342652"/>
                </a:cubicBezTo>
                <a:cubicBezTo>
                  <a:pt x="5384819" y="347574"/>
                  <a:pt x="5392097" y="349972"/>
                  <a:pt x="5403161" y="349846"/>
                </a:cubicBezTo>
                <a:cubicBezTo>
                  <a:pt x="5412213" y="348824"/>
                  <a:pt x="5419462" y="346885"/>
                  <a:pt x="5424906" y="344031"/>
                </a:cubicBezTo>
                <a:cubicBezTo>
                  <a:pt x="5430349" y="341177"/>
                  <a:pt x="5434195" y="335461"/>
                  <a:pt x="5436442" y="326886"/>
                </a:cubicBezTo>
                <a:cubicBezTo>
                  <a:pt x="5438688" y="318310"/>
                  <a:pt x="5439543" y="304929"/>
                  <a:pt x="5439004" y="286743"/>
                </a:cubicBezTo>
                <a:close/>
                <a:moveTo>
                  <a:pt x="4298461" y="286743"/>
                </a:moveTo>
                <a:cubicBezTo>
                  <a:pt x="4289416" y="286774"/>
                  <a:pt x="4282770" y="287216"/>
                  <a:pt x="4278521" y="288068"/>
                </a:cubicBezTo>
                <a:cubicBezTo>
                  <a:pt x="4274271" y="288920"/>
                  <a:pt x="4270654" y="289993"/>
                  <a:pt x="4267667" y="291286"/>
                </a:cubicBezTo>
                <a:cubicBezTo>
                  <a:pt x="4263313" y="292969"/>
                  <a:pt x="4258643" y="295914"/>
                  <a:pt x="4253658" y="300121"/>
                </a:cubicBezTo>
                <a:cubicBezTo>
                  <a:pt x="4248673" y="304327"/>
                  <a:pt x="4245265" y="310301"/>
                  <a:pt x="4243435" y="318042"/>
                </a:cubicBezTo>
                <a:cubicBezTo>
                  <a:pt x="4242889" y="329527"/>
                  <a:pt x="4244361" y="337730"/>
                  <a:pt x="4247852" y="342652"/>
                </a:cubicBezTo>
                <a:cubicBezTo>
                  <a:pt x="4251344" y="347574"/>
                  <a:pt x="4258622" y="349972"/>
                  <a:pt x="4269686" y="349846"/>
                </a:cubicBezTo>
                <a:cubicBezTo>
                  <a:pt x="4278738" y="348824"/>
                  <a:pt x="4285987" y="346885"/>
                  <a:pt x="4291431" y="344031"/>
                </a:cubicBezTo>
                <a:cubicBezTo>
                  <a:pt x="4296875" y="341177"/>
                  <a:pt x="4300720" y="335461"/>
                  <a:pt x="4302967" y="326886"/>
                </a:cubicBezTo>
                <a:cubicBezTo>
                  <a:pt x="4305214" y="318310"/>
                  <a:pt x="4306068" y="304929"/>
                  <a:pt x="4305529" y="286743"/>
                </a:cubicBezTo>
                <a:close/>
                <a:moveTo>
                  <a:pt x="2441086" y="286743"/>
                </a:moveTo>
                <a:cubicBezTo>
                  <a:pt x="2432041" y="286774"/>
                  <a:pt x="2425394" y="287216"/>
                  <a:pt x="2421145" y="288068"/>
                </a:cubicBezTo>
                <a:cubicBezTo>
                  <a:pt x="2416896" y="288920"/>
                  <a:pt x="2413279" y="289993"/>
                  <a:pt x="2410292" y="291286"/>
                </a:cubicBezTo>
                <a:cubicBezTo>
                  <a:pt x="2405937" y="292969"/>
                  <a:pt x="2401268" y="295914"/>
                  <a:pt x="2396283" y="300121"/>
                </a:cubicBezTo>
                <a:cubicBezTo>
                  <a:pt x="2391298" y="304327"/>
                  <a:pt x="2387890" y="310301"/>
                  <a:pt x="2386060" y="318042"/>
                </a:cubicBezTo>
                <a:cubicBezTo>
                  <a:pt x="2385513" y="329527"/>
                  <a:pt x="2386986" y="337730"/>
                  <a:pt x="2390477" y="342652"/>
                </a:cubicBezTo>
                <a:cubicBezTo>
                  <a:pt x="2393969" y="347574"/>
                  <a:pt x="2401247" y="349972"/>
                  <a:pt x="2412311" y="349846"/>
                </a:cubicBezTo>
                <a:cubicBezTo>
                  <a:pt x="2421364" y="348824"/>
                  <a:pt x="2428612" y="346885"/>
                  <a:pt x="2434056" y="344031"/>
                </a:cubicBezTo>
                <a:cubicBezTo>
                  <a:pt x="2439500" y="341177"/>
                  <a:pt x="2443345" y="335461"/>
                  <a:pt x="2445592" y="326886"/>
                </a:cubicBezTo>
                <a:cubicBezTo>
                  <a:pt x="2447839" y="318310"/>
                  <a:pt x="2448692" y="304929"/>
                  <a:pt x="2448153" y="286743"/>
                </a:cubicBezTo>
                <a:close/>
                <a:moveTo>
                  <a:pt x="6287033" y="167604"/>
                </a:moveTo>
                <a:cubicBezTo>
                  <a:pt x="6282048" y="167657"/>
                  <a:pt x="6277126" y="168814"/>
                  <a:pt x="6272267" y="171075"/>
                </a:cubicBezTo>
                <a:cubicBezTo>
                  <a:pt x="6267408" y="173336"/>
                  <a:pt x="6263748" y="176386"/>
                  <a:pt x="6261287" y="180225"/>
                </a:cubicBezTo>
                <a:cubicBezTo>
                  <a:pt x="6262496" y="209399"/>
                  <a:pt x="6262981" y="235861"/>
                  <a:pt x="6262739" y="259608"/>
                </a:cubicBezTo>
                <a:cubicBezTo>
                  <a:pt x="6262496" y="283356"/>
                  <a:pt x="6263359" y="305022"/>
                  <a:pt x="6265326" y="324605"/>
                </a:cubicBezTo>
                <a:cubicBezTo>
                  <a:pt x="6268965" y="325435"/>
                  <a:pt x="6273172" y="326298"/>
                  <a:pt x="6277947" y="327192"/>
                </a:cubicBezTo>
                <a:cubicBezTo>
                  <a:pt x="6282721" y="328086"/>
                  <a:pt x="6287433" y="328570"/>
                  <a:pt x="6292082" y="328643"/>
                </a:cubicBezTo>
                <a:cubicBezTo>
                  <a:pt x="6296993" y="328738"/>
                  <a:pt x="6301179" y="327918"/>
                  <a:pt x="6304639" y="326182"/>
                </a:cubicBezTo>
                <a:cubicBezTo>
                  <a:pt x="6308099" y="324447"/>
                  <a:pt x="6310139" y="321229"/>
                  <a:pt x="6310760" y="316527"/>
                </a:cubicBezTo>
                <a:cubicBezTo>
                  <a:pt x="6311184" y="312420"/>
                  <a:pt x="6311514" y="302124"/>
                  <a:pt x="6311751" y="285640"/>
                </a:cubicBezTo>
                <a:cubicBezTo>
                  <a:pt x="6311988" y="269155"/>
                  <a:pt x="6311607" y="250931"/>
                  <a:pt x="6310611" y="230969"/>
                </a:cubicBezTo>
                <a:cubicBezTo>
                  <a:pt x="6309613" y="211007"/>
                  <a:pt x="6307476" y="193755"/>
                  <a:pt x="6304197" y="179215"/>
                </a:cubicBezTo>
                <a:cubicBezTo>
                  <a:pt x="6303103" y="175197"/>
                  <a:pt x="6301000" y="172253"/>
                  <a:pt x="6297887" y="170381"/>
                </a:cubicBezTo>
                <a:cubicBezTo>
                  <a:pt x="6294774" y="168509"/>
                  <a:pt x="6291156" y="167583"/>
                  <a:pt x="6287033" y="167604"/>
                </a:cubicBezTo>
                <a:close/>
                <a:moveTo>
                  <a:pt x="3210458" y="167604"/>
                </a:moveTo>
                <a:cubicBezTo>
                  <a:pt x="3205473" y="167657"/>
                  <a:pt x="3200551" y="168814"/>
                  <a:pt x="3195692" y="171075"/>
                </a:cubicBezTo>
                <a:cubicBezTo>
                  <a:pt x="3190833" y="173336"/>
                  <a:pt x="3187173" y="176386"/>
                  <a:pt x="3184712" y="180225"/>
                </a:cubicBezTo>
                <a:cubicBezTo>
                  <a:pt x="3185922" y="209399"/>
                  <a:pt x="3186405" y="235861"/>
                  <a:pt x="3186164" y="259608"/>
                </a:cubicBezTo>
                <a:cubicBezTo>
                  <a:pt x="3185922" y="283356"/>
                  <a:pt x="3186784" y="305022"/>
                  <a:pt x="3188751" y="324605"/>
                </a:cubicBezTo>
                <a:cubicBezTo>
                  <a:pt x="3192390" y="325435"/>
                  <a:pt x="3196597" y="326298"/>
                  <a:pt x="3201371" y="327192"/>
                </a:cubicBezTo>
                <a:cubicBezTo>
                  <a:pt x="3206146" y="328086"/>
                  <a:pt x="3210858" y="328570"/>
                  <a:pt x="3215507" y="328643"/>
                </a:cubicBezTo>
                <a:cubicBezTo>
                  <a:pt x="3220418" y="328738"/>
                  <a:pt x="3224604" y="327918"/>
                  <a:pt x="3228064" y="326182"/>
                </a:cubicBezTo>
                <a:cubicBezTo>
                  <a:pt x="3231524" y="324447"/>
                  <a:pt x="3233565" y="321229"/>
                  <a:pt x="3234185" y="316527"/>
                </a:cubicBezTo>
                <a:cubicBezTo>
                  <a:pt x="3234609" y="312420"/>
                  <a:pt x="3234939" y="302124"/>
                  <a:pt x="3235176" y="285640"/>
                </a:cubicBezTo>
                <a:cubicBezTo>
                  <a:pt x="3235413" y="269155"/>
                  <a:pt x="3235032" y="250931"/>
                  <a:pt x="3234035" y="230969"/>
                </a:cubicBezTo>
                <a:cubicBezTo>
                  <a:pt x="3233038" y="211007"/>
                  <a:pt x="3230900" y="193755"/>
                  <a:pt x="3227622" y="179215"/>
                </a:cubicBezTo>
                <a:cubicBezTo>
                  <a:pt x="3226528" y="175197"/>
                  <a:pt x="3224425" y="172253"/>
                  <a:pt x="3221312" y="170381"/>
                </a:cubicBezTo>
                <a:cubicBezTo>
                  <a:pt x="3218199" y="168509"/>
                  <a:pt x="3214581" y="167583"/>
                  <a:pt x="3210458" y="167604"/>
                </a:cubicBezTo>
                <a:close/>
                <a:moveTo>
                  <a:pt x="4740450" y="164070"/>
                </a:moveTo>
                <a:cubicBezTo>
                  <a:pt x="4733982" y="163986"/>
                  <a:pt x="4728239" y="165290"/>
                  <a:pt x="4723223" y="167983"/>
                </a:cubicBezTo>
                <a:cubicBezTo>
                  <a:pt x="4718206" y="170675"/>
                  <a:pt x="4714861" y="175261"/>
                  <a:pt x="4713189" y="181739"/>
                </a:cubicBezTo>
                <a:cubicBezTo>
                  <a:pt x="4711938" y="187629"/>
                  <a:pt x="4711033" y="194780"/>
                  <a:pt x="4710476" y="203194"/>
                </a:cubicBezTo>
                <a:cubicBezTo>
                  <a:pt x="4709918" y="211608"/>
                  <a:pt x="4709645" y="220779"/>
                  <a:pt x="4709655" y="230707"/>
                </a:cubicBezTo>
                <a:cubicBezTo>
                  <a:pt x="4709668" y="244609"/>
                  <a:pt x="4710148" y="258426"/>
                  <a:pt x="4711095" y="272159"/>
                </a:cubicBezTo>
                <a:cubicBezTo>
                  <a:pt x="4712042" y="285892"/>
                  <a:pt x="4713382" y="297914"/>
                  <a:pt x="4715115" y="308226"/>
                </a:cubicBezTo>
                <a:cubicBezTo>
                  <a:pt x="4716848" y="318537"/>
                  <a:pt x="4718898" y="325511"/>
                  <a:pt x="4721266" y="329148"/>
                </a:cubicBezTo>
                <a:cubicBezTo>
                  <a:pt x="4723959" y="332703"/>
                  <a:pt x="4728039" y="335437"/>
                  <a:pt x="4733508" y="337351"/>
                </a:cubicBezTo>
                <a:cubicBezTo>
                  <a:pt x="4738977" y="339266"/>
                  <a:pt x="4744824" y="340233"/>
                  <a:pt x="4751051" y="340254"/>
                </a:cubicBezTo>
                <a:cubicBezTo>
                  <a:pt x="4755931" y="340254"/>
                  <a:pt x="4760558" y="339623"/>
                  <a:pt x="4764934" y="338361"/>
                </a:cubicBezTo>
                <a:cubicBezTo>
                  <a:pt x="4769308" y="337099"/>
                  <a:pt x="4772926" y="335206"/>
                  <a:pt x="4775787" y="332682"/>
                </a:cubicBezTo>
                <a:cubicBezTo>
                  <a:pt x="4774609" y="303623"/>
                  <a:pt x="4773179" y="275921"/>
                  <a:pt x="4771496" y="249575"/>
                </a:cubicBezTo>
                <a:cubicBezTo>
                  <a:pt x="4769813" y="223229"/>
                  <a:pt x="4768888" y="196915"/>
                  <a:pt x="4768720" y="170633"/>
                </a:cubicBezTo>
                <a:cubicBezTo>
                  <a:pt x="4765112" y="168814"/>
                  <a:pt x="4760842" y="167278"/>
                  <a:pt x="4755910" y="166026"/>
                </a:cubicBezTo>
                <a:cubicBezTo>
                  <a:pt x="4750977" y="164775"/>
                  <a:pt x="4745824" y="164123"/>
                  <a:pt x="4740450" y="164070"/>
                </a:cubicBezTo>
                <a:close/>
                <a:moveTo>
                  <a:pt x="350939" y="154479"/>
                </a:moveTo>
                <a:cubicBezTo>
                  <a:pt x="343861" y="154489"/>
                  <a:pt x="337698" y="156487"/>
                  <a:pt x="332450" y="160473"/>
                </a:cubicBezTo>
                <a:cubicBezTo>
                  <a:pt x="327202" y="164459"/>
                  <a:pt x="324446" y="170370"/>
                  <a:pt x="324184" y="178205"/>
                </a:cubicBezTo>
                <a:cubicBezTo>
                  <a:pt x="324165" y="192749"/>
                  <a:pt x="324171" y="209537"/>
                  <a:pt x="324200" y="228570"/>
                </a:cubicBezTo>
                <a:cubicBezTo>
                  <a:pt x="324228" y="247602"/>
                  <a:pt x="324391" y="266425"/>
                  <a:pt x="324688" y="285039"/>
                </a:cubicBezTo>
                <a:cubicBezTo>
                  <a:pt x="324985" y="303653"/>
                  <a:pt x="325528" y="319605"/>
                  <a:pt x="326313" y="332895"/>
                </a:cubicBezTo>
                <a:cubicBezTo>
                  <a:pt x="327099" y="346185"/>
                  <a:pt x="328240" y="354359"/>
                  <a:pt x="329737" y="357418"/>
                </a:cubicBezTo>
                <a:cubicBezTo>
                  <a:pt x="331620" y="360468"/>
                  <a:pt x="334670" y="362824"/>
                  <a:pt x="338887" y="364486"/>
                </a:cubicBezTo>
                <a:cubicBezTo>
                  <a:pt x="343104" y="366148"/>
                  <a:pt x="347795" y="366989"/>
                  <a:pt x="352958" y="367010"/>
                </a:cubicBezTo>
                <a:cubicBezTo>
                  <a:pt x="358722" y="367052"/>
                  <a:pt x="363981" y="365832"/>
                  <a:pt x="368735" y="363350"/>
                </a:cubicBezTo>
                <a:cubicBezTo>
                  <a:pt x="373489" y="360868"/>
                  <a:pt x="376475" y="356871"/>
                  <a:pt x="377695" y="351360"/>
                </a:cubicBezTo>
                <a:cubicBezTo>
                  <a:pt x="378463" y="347111"/>
                  <a:pt x="379073" y="339455"/>
                  <a:pt x="379526" y="328391"/>
                </a:cubicBezTo>
                <a:cubicBezTo>
                  <a:pt x="379977" y="317327"/>
                  <a:pt x="380209" y="304117"/>
                  <a:pt x="380220" y="288762"/>
                </a:cubicBezTo>
                <a:cubicBezTo>
                  <a:pt x="380220" y="271009"/>
                  <a:pt x="379967" y="252246"/>
                  <a:pt x="379462" y="232474"/>
                </a:cubicBezTo>
                <a:cubicBezTo>
                  <a:pt x="378957" y="212702"/>
                  <a:pt x="378200" y="193939"/>
                  <a:pt x="377190" y="176186"/>
                </a:cubicBezTo>
                <a:cubicBezTo>
                  <a:pt x="376665" y="168877"/>
                  <a:pt x="373804" y="163429"/>
                  <a:pt x="368609" y="159842"/>
                </a:cubicBezTo>
                <a:cubicBezTo>
                  <a:pt x="363413" y="156256"/>
                  <a:pt x="357523" y="154468"/>
                  <a:pt x="350939" y="154479"/>
                </a:cubicBezTo>
                <a:close/>
                <a:moveTo>
                  <a:pt x="6489011" y="147916"/>
                </a:moveTo>
                <a:cubicBezTo>
                  <a:pt x="6478837" y="148262"/>
                  <a:pt x="6471981" y="151777"/>
                  <a:pt x="6468444" y="158461"/>
                </a:cubicBezTo>
                <a:cubicBezTo>
                  <a:pt x="6464907" y="165145"/>
                  <a:pt x="6463138" y="172923"/>
                  <a:pt x="6463134" y="181795"/>
                </a:cubicBezTo>
                <a:cubicBezTo>
                  <a:pt x="6463131" y="190667"/>
                  <a:pt x="6463343" y="198557"/>
                  <a:pt x="6463770" y="205466"/>
                </a:cubicBezTo>
                <a:cubicBezTo>
                  <a:pt x="6470911" y="206360"/>
                  <a:pt x="6478841" y="206717"/>
                  <a:pt x="6487560" y="206539"/>
                </a:cubicBezTo>
                <a:cubicBezTo>
                  <a:pt x="6496279" y="206360"/>
                  <a:pt x="6505344" y="206339"/>
                  <a:pt x="6514757" y="206476"/>
                </a:cubicBezTo>
                <a:lnTo>
                  <a:pt x="6515262" y="169623"/>
                </a:lnTo>
                <a:cubicBezTo>
                  <a:pt x="6515020" y="162756"/>
                  <a:pt x="6512349" y="157434"/>
                  <a:pt x="6507248" y="153658"/>
                </a:cubicBezTo>
                <a:cubicBezTo>
                  <a:pt x="6502147" y="149883"/>
                  <a:pt x="6496068" y="147968"/>
                  <a:pt x="6489011" y="147916"/>
                </a:cubicBezTo>
                <a:close/>
                <a:moveTo>
                  <a:pt x="3783911" y="147916"/>
                </a:moveTo>
                <a:cubicBezTo>
                  <a:pt x="3773737" y="148262"/>
                  <a:pt x="3766881" y="151777"/>
                  <a:pt x="3763344" y="158461"/>
                </a:cubicBezTo>
                <a:cubicBezTo>
                  <a:pt x="3759807" y="165145"/>
                  <a:pt x="3758037" y="172923"/>
                  <a:pt x="3758034" y="181795"/>
                </a:cubicBezTo>
                <a:cubicBezTo>
                  <a:pt x="3758031" y="190667"/>
                  <a:pt x="3758243" y="198557"/>
                  <a:pt x="3758670" y="205466"/>
                </a:cubicBezTo>
                <a:cubicBezTo>
                  <a:pt x="3765811" y="206360"/>
                  <a:pt x="3773741" y="206717"/>
                  <a:pt x="3782460" y="206539"/>
                </a:cubicBezTo>
                <a:cubicBezTo>
                  <a:pt x="3791178" y="206360"/>
                  <a:pt x="3800244" y="206339"/>
                  <a:pt x="3809657" y="206476"/>
                </a:cubicBezTo>
                <a:lnTo>
                  <a:pt x="3810162" y="169623"/>
                </a:lnTo>
                <a:cubicBezTo>
                  <a:pt x="3809920" y="162756"/>
                  <a:pt x="3807248" y="157434"/>
                  <a:pt x="3802148" y="153658"/>
                </a:cubicBezTo>
                <a:cubicBezTo>
                  <a:pt x="3797047" y="149883"/>
                  <a:pt x="3790968" y="147968"/>
                  <a:pt x="3783911" y="147916"/>
                </a:cubicBezTo>
                <a:close/>
                <a:moveTo>
                  <a:pt x="1481318" y="144382"/>
                </a:moveTo>
                <a:cubicBezTo>
                  <a:pt x="1475787" y="144403"/>
                  <a:pt x="1470822" y="146002"/>
                  <a:pt x="1466426" y="149178"/>
                </a:cubicBezTo>
                <a:cubicBezTo>
                  <a:pt x="1462030" y="152354"/>
                  <a:pt x="1459590" y="156982"/>
                  <a:pt x="1459106" y="163061"/>
                </a:cubicBezTo>
                <a:lnTo>
                  <a:pt x="1458097" y="233231"/>
                </a:lnTo>
                <a:cubicBezTo>
                  <a:pt x="1457844" y="248671"/>
                  <a:pt x="1458349" y="258430"/>
                  <a:pt x="1459611" y="262511"/>
                </a:cubicBezTo>
                <a:cubicBezTo>
                  <a:pt x="1460873" y="266592"/>
                  <a:pt x="1462892" y="269284"/>
                  <a:pt x="1465670" y="270588"/>
                </a:cubicBezTo>
                <a:cubicBezTo>
                  <a:pt x="1466963" y="271377"/>
                  <a:pt x="1468666" y="272071"/>
                  <a:pt x="1470781" y="272671"/>
                </a:cubicBezTo>
                <a:cubicBezTo>
                  <a:pt x="1472894" y="273270"/>
                  <a:pt x="1475229" y="273586"/>
                  <a:pt x="1477785" y="273617"/>
                </a:cubicBezTo>
                <a:cubicBezTo>
                  <a:pt x="1481970" y="273659"/>
                  <a:pt x="1485841" y="272818"/>
                  <a:pt x="1489396" y="271093"/>
                </a:cubicBezTo>
                <a:cubicBezTo>
                  <a:pt x="1492950" y="269368"/>
                  <a:pt x="1495306" y="266508"/>
                  <a:pt x="1496463" y="262511"/>
                </a:cubicBezTo>
                <a:cubicBezTo>
                  <a:pt x="1498599" y="246020"/>
                  <a:pt x="1499755" y="230286"/>
                  <a:pt x="1499934" y="215310"/>
                </a:cubicBezTo>
                <a:cubicBezTo>
                  <a:pt x="1500113" y="200334"/>
                  <a:pt x="1500134" y="183590"/>
                  <a:pt x="1499997" y="165080"/>
                </a:cubicBezTo>
                <a:cubicBezTo>
                  <a:pt x="1500545" y="157813"/>
                  <a:pt x="1498945" y="152533"/>
                  <a:pt x="1495202" y="149241"/>
                </a:cubicBezTo>
                <a:cubicBezTo>
                  <a:pt x="1491457" y="145949"/>
                  <a:pt x="1486830" y="144330"/>
                  <a:pt x="1481318" y="144382"/>
                </a:cubicBezTo>
                <a:close/>
                <a:moveTo>
                  <a:pt x="5605139" y="109044"/>
                </a:moveTo>
                <a:cubicBezTo>
                  <a:pt x="5610734" y="154142"/>
                  <a:pt x="5614310" y="201890"/>
                  <a:pt x="5615866" y="252288"/>
                </a:cubicBezTo>
                <a:cubicBezTo>
                  <a:pt x="5617423" y="302687"/>
                  <a:pt x="5618222" y="353211"/>
                  <a:pt x="5618264" y="403862"/>
                </a:cubicBezTo>
                <a:cubicBezTo>
                  <a:pt x="5613489" y="404104"/>
                  <a:pt x="5608651" y="404251"/>
                  <a:pt x="5603751" y="404304"/>
                </a:cubicBezTo>
                <a:cubicBezTo>
                  <a:pt x="5598850" y="404356"/>
                  <a:pt x="5593759" y="404377"/>
                  <a:pt x="5588479" y="404367"/>
                </a:cubicBezTo>
                <a:cubicBezTo>
                  <a:pt x="5583158" y="404356"/>
                  <a:pt x="5577773" y="404377"/>
                  <a:pt x="5572325" y="404430"/>
                </a:cubicBezTo>
                <a:cubicBezTo>
                  <a:pt x="5566877" y="404483"/>
                  <a:pt x="5561493" y="404630"/>
                  <a:pt x="5556170" y="404872"/>
                </a:cubicBezTo>
                <a:cubicBezTo>
                  <a:pt x="5554172" y="361583"/>
                  <a:pt x="5552742" y="317663"/>
                  <a:pt x="5551879" y="273112"/>
                </a:cubicBezTo>
                <a:cubicBezTo>
                  <a:pt x="5551017" y="228562"/>
                  <a:pt x="5550597" y="185652"/>
                  <a:pt x="5550617" y="144382"/>
                </a:cubicBezTo>
                <a:cubicBezTo>
                  <a:pt x="5550617" y="138797"/>
                  <a:pt x="5550617" y="133181"/>
                  <a:pt x="5550617" y="127534"/>
                </a:cubicBezTo>
                <a:cubicBezTo>
                  <a:pt x="5550617" y="121886"/>
                  <a:pt x="5550617" y="116396"/>
                  <a:pt x="5550617" y="111064"/>
                </a:cubicBezTo>
                <a:cubicBezTo>
                  <a:pt x="5560020" y="110759"/>
                  <a:pt x="5569359" y="110359"/>
                  <a:pt x="5578635" y="109865"/>
                </a:cubicBezTo>
                <a:cubicBezTo>
                  <a:pt x="5587911" y="109370"/>
                  <a:pt x="5596746" y="109097"/>
                  <a:pt x="5605139" y="109044"/>
                </a:cubicBezTo>
                <a:close/>
                <a:moveTo>
                  <a:pt x="1356989" y="109044"/>
                </a:moveTo>
                <a:cubicBezTo>
                  <a:pt x="1362584" y="154142"/>
                  <a:pt x="1366160" y="201890"/>
                  <a:pt x="1367716" y="252288"/>
                </a:cubicBezTo>
                <a:cubicBezTo>
                  <a:pt x="1369273" y="302687"/>
                  <a:pt x="1370072" y="353211"/>
                  <a:pt x="1370115" y="403862"/>
                </a:cubicBezTo>
                <a:cubicBezTo>
                  <a:pt x="1365340" y="404104"/>
                  <a:pt x="1360502" y="404251"/>
                  <a:pt x="1355601" y="404304"/>
                </a:cubicBezTo>
                <a:cubicBezTo>
                  <a:pt x="1350699" y="404356"/>
                  <a:pt x="1345609" y="404377"/>
                  <a:pt x="1340330" y="404367"/>
                </a:cubicBezTo>
                <a:cubicBezTo>
                  <a:pt x="1335008" y="404356"/>
                  <a:pt x="1329623" y="404377"/>
                  <a:pt x="1324175" y="404430"/>
                </a:cubicBezTo>
                <a:cubicBezTo>
                  <a:pt x="1318727" y="404483"/>
                  <a:pt x="1313343" y="404630"/>
                  <a:pt x="1308021" y="404872"/>
                </a:cubicBezTo>
                <a:cubicBezTo>
                  <a:pt x="1306022" y="361583"/>
                  <a:pt x="1304592" y="317663"/>
                  <a:pt x="1303730" y="273112"/>
                </a:cubicBezTo>
                <a:cubicBezTo>
                  <a:pt x="1302867" y="228562"/>
                  <a:pt x="1302447" y="185652"/>
                  <a:pt x="1302468" y="144382"/>
                </a:cubicBezTo>
                <a:cubicBezTo>
                  <a:pt x="1302468" y="138797"/>
                  <a:pt x="1302468" y="133181"/>
                  <a:pt x="1302468" y="127534"/>
                </a:cubicBezTo>
                <a:cubicBezTo>
                  <a:pt x="1302468" y="121886"/>
                  <a:pt x="1302468" y="116396"/>
                  <a:pt x="1302468" y="111064"/>
                </a:cubicBezTo>
                <a:cubicBezTo>
                  <a:pt x="1311870" y="110759"/>
                  <a:pt x="1321210" y="110359"/>
                  <a:pt x="1330486" y="109865"/>
                </a:cubicBezTo>
                <a:cubicBezTo>
                  <a:pt x="1339762" y="109370"/>
                  <a:pt x="1348597" y="109097"/>
                  <a:pt x="1356989" y="109044"/>
                </a:cubicBezTo>
                <a:close/>
                <a:moveTo>
                  <a:pt x="2280104" y="108035"/>
                </a:moveTo>
                <a:cubicBezTo>
                  <a:pt x="2285573" y="108119"/>
                  <a:pt x="2290790" y="108455"/>
                  <a:pt x="2295754" y="109044"/>
                </a:cubicBezTo>
                <a:lnTo>
                  <a:pt x="2295754" y="163565"/>
                </a:lnTo>
                <a:cubicBezTo>
                  <a:pt x="2289014" y="164927"/>
                  <a:pt x="2281796" y="165737"/>
                  <a:pt x="2274102" y="165996"/>
                </a:cubicBezTo>
                <a:cubicBezTo>
                  <a:pt x="2266409" y="166255"/>
                  <a:pt x="2259304" y="167888"/>
                  <a:pt x="2252788" y="170895"/>
                </a:cubicBezTo>
                <a:cubicBezTo>
                  <a:pt x="2246272" y="173902"/>
                  <a:pt x="2241410" y="180209"/>
                  <a:pt x="2238203" y="189816"/>
                </a:cubicBezTo>
                <a:cubicBezTo>
                  <a:pt x="2236973" y="193603"/>
                  <a:pt x="2236153" y="197767"/>
                  <a:pt x="2235743" y="202311"/>
                </a:cubicBezTo>
                <a:cubicBezTo>
                  <a:pt x="2235332" y="206854"/>
                  <a:pt x="2235143" y="211776"/>
                  <a:pt x="2235175" y="217077"/>
                </a:cubicBezTo>
                <a:cubicBezTo>
                  <a:pt x="2235427" y="233084"/>
                  <a:pt x="2236942" y="250416"/>
                  <a:pt x="2239718" y="269074"/>
                </a:cubicBezTo>
                <a:cubicBezTo>
                  <a:pt x="2242495" y="287731"/>
                  <a:pt x="2245019" y="305568"/>
                  <a:pt x="2247291" y="322585"/>
                </a:cubicBezTo>
                <a:cubicBezTo>
                  <a:pt x="2252696" y="333029"/>
                  <a:pt x="2260563" y="339907"/>
                  <a:pt x="2270891" y="343220"/>
                </a:cubicBezTo>
                <a:cubicBezTo>
                  <a:pt x="2281219" y="346533"/>
                  <a:pt x="2291862" y="348742"/>
                  <a:pt x="2302822" y="349846"/>
                </a:cubicBezTo>
                <a:cubicBezTo>
                  <a:pt x="2302822" y="352097"/>
                  <a:pt x="2302822" y="354284"/>
                  <a:pt x="2302822" y="356409"/>
                </a:cubicBezTo>
                <a:cubicBezTo>
                  <a:pt x="2302822" y="358533"/>
                  <a:pt x="2302822" y="360721"/>
                  <a:pt x="2302822" y="362971"/>
                </a:cubicBezTo>
                <a:cubicBezTo>
                  <a:pt x="2302842" y="369534"/>
                  <a:pt x="2302800" y="376223"/>
                  <a:pt x="2302695" y="383038"/>
                </a:cubicBezTo>
                <a:cubicBezTo>
                  <a:pt x="2302590" y="389853"/>
                  <a:pt x="2302295" y="396795"/>
                  <a:pt x="2301811" y="403862"/>
                </a:cubicBezTo>
                <a:cubicBezTo>
                  <a:pt x="2289138" y="402684"/>
                  <a:pt x="2275390" y="400889"/>
                  <a:pt x="2260566" y="398477"/>
                </a:cubicBezTo>
                <a:cubicBezTo>
                  <a:pt x="2245742" y="396065"/>
                  <a:pt x="2232180" y="392027"/>
                  <a:pt x="2219880" y="386362"/>
                </a:cubicBezTo>
                <a:cubicBezTo>
                  <a:pt x="2207581" y="380696"/>
                  <a:pt x="2198880" y="372395"/>
                  <a:pt x="2193779" y="361457"/>
                </a:cubicBezTo>
                <a:cubicBezTo>
                  <a:pt x="2191224" y="354810"/>
                  <a:pt x="2189141" y="347027"/>
                  <a:pt x="2187532" y="338109"/>
                </a:cubicBezTo>
                <a:cubicBezTo>
                  <a:pt x="2185923" y="329190"/>
                  <a:pt x="2184976" y="321155"/>
                  <a:pt x="2184692" y="314003"/>
                </a:cubicBezTo>
                <a:cubicBezTo>
                  <a:pt x="2184324" y="297628"/>
                  <a:pt x="2183672" y="282042"/>
                  <a:pt x="2182736" y="267244"/>
                </a:cubicBezTo>
                <a:cubicBezTo>
                  <a:pt x="2181800" y="252446"/>
                  <a:pt x="2181275" y="238248"/>
                  <a:pt x="2181159" y="224649"/>
                </a:cubicBezTo>
                <a:cubicBezTo>
                  <a:pt x="2181075" y="210788"/>
                  <a:pt x="2182000" y="197368"/>
                  <a:pt x="2183935" y="184389"/>
                </a:cubicBezTo>
                <a:cubicBezTo>
                  <a:pt x="2185870" y="171411"/>
                  <a:pt x="2189320" y="158749"/>
                  <a:pt x="2194284" y="146401"/>
                </a:cubicBezTo>
                <a:cubicBezTo>
                  <a:pt x="2200384" y="133760"/>
                  <a:pt x="2211784" y="124210"/>
                  <a:pt x="2228486" y="117753"/>
                </a:cubicBezTo>
                <a:cubicBezTo>
                  <a:pt x="2245187" y="111295"/>
                  <a:pt x="2262394" y="108056"/>
                  <a:pt x="2280104" y="108035"/>
                </a:cubicBezTo>
                <a:close/>
                <a:moveTo>
                  <a:pt x="1016547" y="107530"/>
                </a:moveTo>
                <a:lnTo>
                  <a:pt x="1019070" y="144382"/>
                </a:lnTo>
                <a:cubicBezTo>
                  <a:pt x="1027105" y="138398"/>
                  <a:pt x="1037160" y="131688"/>
                  <a:pt x="1049234" y="124252"/>
                </a:cubicBezTo>
                <a:cubicBezTo>
                  <a:pt x="1061307" y="116817"/>
                  <a:pt x="1074139" y="112757"/>
                  <a:pt x="1087727" y="112073"/>
                </a:cubicBezTo>
                <a:cubicBezTo>
                  <a:pt x="1092785" y="112031"/>
                  <a:pt x="1097812" y="112873"/>
                  <a:pt x="1102808" y="114597"/>
                </a:cubicBezTo>
                <a:cubicBezTo>
                  <a:pt x="1107804" y="116322"/>
                  <a:pt x="1112705" y="119183"/>
                  <a:pt x="1117511" y="123179"/>
                </a:cubicBezTo>
                <a:cubicBezTo>
                  <a:pt x="1121781" y="127954"/>
                  <a:pt x="1125105" y="131404"/>
                  <a:pt x="1127482" y="133528"/>
                </a:cubicBezTo>
                <a:cubicBezTo>
                  <a:pt x="1129858" y="135653"/>
                  <a:pt x="1132929" y="135064"/>
                  <a:pt x="1136694" y="131761"/>
                </a:cubicBezTo>
                <a:cubicBezTo>
                  <a:pt x="1143846" y="125420"/>
                  <a:pt x="1151882" y="120561"/>
                  <a:pt x="1160800" y="117185"/>
                </a:cubicBezTo>
                <a:cubicBezTo>
                  <a:pt x="1169719" y="113809"/>
                  <a:pt x="1179016" y="112105"/>
                  <a:pt x="1188692" y="112073"/>
                </a:cubicBezTo>
                <a:cubicBezTo>
                  <a:pt x="1192730" y="112157"/>
                  <a:pt x="1196769" y="112494"/>
                  <a:pt x="1200808" y="113083"/>
                </a:cubicBezTo>
                <a:cubicBezTo>
                  <a:pt x="1209589" y="113472"/>
                  <a:pt x="1216636" y="116859"/>
                  <a:pt x="1221947" y="123243"/>
                </a:cubicBezTo>
                <a:cubicBezTo>
                  <a:pt x="1227258" y="129626"/>
                  <a:pt x="1231149" y="136673"/>
                  <a:pt x="1233621" y="144382"/>
                </a:cubicBezTo>
                <a:cubicBezTo>
                  <a:pt x="1239006" y="168729"/>
                  <a:pt x="1242497" y="194244"/>
                  <a:pt x="1244096" y="220926"/>
                </a:cubicBezTo>
                <a:cubicBezTo>
                  <a:pt x="1245695" y="247608"/>
                  <a:pt x="1246410" y="274764"/>
                  <a:pt x="1246242" y="302392"/>
                </a:cubicBezTo>
                <a:cubicBezTo>
                  <a:pt x="1246242" y="319556"/>
                  <a:pt x="1246242" y="336720"/>
                  <a:pt x="1246242" y="353884"/>
                </a:cubicBezTo>
                <a:cubicBezTo>
                  <a:pt x="1246158" y="371049"/>
                  <a:pt x="1246326" y="387708"/>
                  <a:pt x="1246746" y="403862"/>
                </a:cubicBezTo>
                <a:cubicBezTo>
                  <a:pt x="1241351" y="403820"/>
                  <a:pt x="1235230" y="403652"/>
                  <a:pt x="1228384" y="403357"/>
                </a:cubicBezTo>
                <a:cubicBezTo>
                  <a:pt x="1221537" y="403063"/>
                  <a:pt x="1214532" y="402895"/>
                  <a:pt x="1207370" y="402852"/>
                </a:cubicBezTo>
                <a:cubicBezTo>
                  <a:pt x="1203826" y="402831"/>
                  <a:pt x="1200313" y="402874"/>
                  <a:pt x="1196832" y="402979"/>
                </a:cubicBezTo>
                <a:cubicBezTo>
                  <a:pt x="1193351" y="403084"/>
                  <a:pt x="1189964" y="403378"/>
                  <a:pt x="1186672" y="403862"/>
                </a:cubicBezTo>
                <a:cubicBezTo>
                  <a:pt x="1184987" y="380154"/>
                  <a:pt x="1184544" y="355717"/>
                  <a:pt x="1185345" y="330550"/>
                </a:cubicBezTo>
                <a:cubicBezTo>
                  <a:pt x="1186146" y="305384"/>
                  <a:pt x="1186189" y="280386"/>
                  <a:pt x="1185476" y="255556"/>
                </a:cubicBezTo>
                <a:cubicBezTo>
                  <a:pt x="1184763" y="230726"/>
                  <a:pt x="1181291" y="206962"/>
                  <a:pt x="1175061" y="184263"/>
                </a:cubicBezTo>
                <a:cubicBezTo>
                  <a:pt x="1172737" y="180772"/>
                  <a:pt x="1170066" y="178289"/>
                  <a:pt x="1167048" y="176817"/>
                </a:cubicBezTo>
                <a:cubicBezTo>
                  <a:pt x="1164029" y="175345"/>
                  <a:pt x="1160979" y="174630"/>
                  <a:pt x="1157897" y="174672"/>
                </a:cubicBezTo>
                <a:cubicBezTo>
                  <a:pt x="1154080" y="174735"/>
                  <a:pt x="1150357" y="175492"/>
                  <a:pt x="1146728" y="176943"/>
                </a:cubicBezTo>
                <a:cubicBezTo>
                  <a:pt x="1143100" y="178395"/>
                  <a:pt x="1139755" y="180162"/>
                  <a:pt x="1136694" y="182244"/>
                </a:cubicBezTo>
                <a:lnTo>
                  <a:pt x="1131646" y="191331"/>
                </a:lnTo>
                <a:cubicBezTo>
                  <a:pt x="1132719" y="226847"/>
                  <a:pt x="1134360" y="262585"/>
                  <a:pt x="1136568" y="298543"/>
                </a:cubicBezTo>
                <a:cubicBezTo>
                  <a:pt x="1138777" y="334501"/>
                  <a:pt x="1139661" y="369608"/>
                  <a:pt x="1139219" y="403862"/>
                </a:cubicBezTo>
                <a:cubicBezTo>
                  <a:pt x="1134591" y="404283"/>
                  <a:pt x="1129206" y="404451"/>
                  <a:pt x="1123065" y="404367"/>
                </a:cubicBezTo>
                <a:cubicBezTo>
                  <a:pt x="1115061" y="404346"/>
                  <a:pt x="1106584" y="404136"/>
                  <a:pt x="1097634" y="403736"/>
                </a:cubicBezTo>
                <a:cubicBezTo>
                  <a:pt x="1088684" y="403336"/>
                  <a:pt x="1080333" y="402874"/>
                  <a:pt x="1072582" y="402348"/>
                </a:cubicBezTo>
                <a:cubicBezTo>
                  <a:pt x="1070468" y="367746"/>
                  <a:pt x="1069774" y="331946"/>
                  <a:pt x="1070499" y="294946"/>
                </a:cubicBezTo>
                <a:cubicBezTo>
                  <a:pt x="1071225" y="257947"/>
                  <a:pt x="1069395" y="221389"/>
                  <a:pt x="1065009" y="185273"/>
                </a:cubicBezTo>
                <a:cubicBezTo>
                  <a:pt x="1063442" y="183012"/>
                  <a:pt x="1061402" y="181350"/>
                  <a:pt x="1058888" y="180288"/>
                </a:cubicBezTo>
                <a:cubicBezTo>
                  <a:pt x="1056375" y="179226"/>
                  <a:pt x="1053703" y="178700"/>
                  <a:pt x="1050874" y="178710"/>
                </a:cubicBezTo>
                <a:cubicBezTo>
                  <a:pt x="1048592" y="178731"/>
                  <a:pt x="1046467" y="179068"/>
                  <a:pt x="1044501" y="179720"/>
                </a:cubicBezTo>
                <a:cubicBezTo>
                  <a:pt x="1042534" y="180372"/>
                  <a:pt x="1040788" y="181213"/>
                  <a:pt x="1039264" y="182244"/>
                </a:cubicBezTo>
                <a:cubicBezTo>
                  <a:pt x="1034751" y="183927"/>
                  <a:pt x="1030650" y="186493"/>
                  <a:pt x="1026958" y="189943"/>
                </a:cubicBezTo>
                <a:cubicBezTo>
                  <a:pt x="1023267" y="193392"/>
                  <a:pt x="1019797" y="198230"/>
                  <a:pt x="1016547" y="204456"/>
                </a:cubicBezTo>
                <a:lnTo>
                  <a:pt x="1016547" y="404367"/>
                </a:lnTo>
                <a:lnTo>
                  <a:pt x="956472" y="403862"/>
                </a:lnTo>
                <a:cubicBezTo>
                  <a:pt x="955441" y="369450"/>
                  <a:pt x="954600" y="333271"/>
                  <a:pt x="953948" y="295325"/>
                </a:cubicBezTo>
                <a:cubicBezTo>
                  <a:pt x="953296" y="257379"/>
                  <a:pt x="952960" y="219685"/>
                  <a:pt x="952938" y="182244"/>
                </a:cubicBezTo>
                <a:cubicBezTo>
                  <a:pt x="952928" y="169602"/>
                  <a:pt x="952949" y="157150"/>
                  <a:pt x="953001" y="144887"/>
                </a:cubicBezTo>
                <a:cubicBezTo>
                  <a:pt x="953054" y="132624"/>
                  <a:pt x="953201" y="120676"/>
                  <a:pt x="953443" y="109044"/>
                </a:cubicBezTo>
                <a:cubicBezTo>
                  <a:pt x="957766" y="108802"/>
                  <a:pt x="962499" y="108655"/>
                  <a:pt x="967642" y="108603"/>
                </a:cubicBezTo>
                <a:cubicBezTo>
                  <a:pt x="972784" y="108550"/>
                  <a:pt x="978148" y="108529"/>
                  <a:pt x="983733" y="108540"/>
                </a:cubicBezTo>
                <a:cubicBezTo>
                  <a:pt x="989296" y="108561"/>
                  <a:pt x="994829" y="108518"/>
                  <a:pt x="1000329" y="108413"/>
                </a:cubicBezTo>
                <a:cubicBezTo>
                  <a:pt x="1005829" y="108308"/>
                  <a:pt x="1011235" y="108014"/>
                  <a:pt x="1016547" y="107530"/>
                </a:cubicBezTo>
                <a:close/>
                <a:moveTo>
                  <a:pt x="349930" y="107025"/>
                </a:moveTo>
                <a:cubicBezTo>
                  <a:pt x="360463" y="106941"/>
                  <a:pt x="371257" y="107614"/>
                  <a:pt x="382314" y="109044"/>
                </a:cubicBezTo>
                <a:cubicBezTo>
                  <a:pt x="393370" y="110475"/>
                  <a:pt x="403079" y="113167"/>
                  <a:pt x="411443" y="117122"/>
                </a:cubicBezTo>
                <a:cubicBezTo>
                  <a:pt x="419808" y="121076"/>
                  <a:pt x="425217" y="126797"/>
                  <a:pt x="427673" y="134286"/>
                </a:cubicBezTo>
                <a:cubicBezTo>
                  <a:pt x="431249" y="147390"/>
                  <a:pt x="433311" y="159169"/>
                  <a:pt x="433857" y="169623"/>
                </a:cubicBezTo>
                <a:cubicBezTo>
                  <a:pt x="434404" y="180077"/>
                  <a:pt x="434698" y="192361"/>
                  <a:pt x="434741" y="206476"/>
                </a:cubicBezTo>
                <a:cubicBezTo>
                  <a:pt x="434906" y="214621"/>
                  <a:pt x="435024" y="223571"/>
                  <a:pt x="435095" y="233325"/>
                </a:cubicBezTo>
                <a:cubicBezTo>
                  <a:pt x="435167" y="243078"/>
                  <a:pt x="435211" y="255244"/>
                  <a:pt x="435226" y="269822"/>
                </a:cubicBezTo>
                <a:cubicBezTo>
                  <a:pt x="435242" y="284399"/>
                  <a:pt x="435248" y="302997"/>
                  <a:pt x="435245" y="325614"/>
                </a:cubicBezTo>
                <a:cubicBezTo>
                  <a:pt x="435308" y="338571"/>
                  <a:pt x="435056" y="349636"/>
                  <a:pt x="434488" y="358806"/>
                </a:cubicBezTo>
                <a:cubicBezTo>
                  <a:pt x="433920" y="367977"/>
                  <a:pt x="432658" y="374751"/>
                  <a:pt x="430701" y="379126"/>
                </a:cubicBezTo>
                <a:cubicBezTo>
                  <a:pt x="424770" y="391126"/>
                  <a:pt x="414926" y="398930"/>
                  <a:pt x="401170" y="402537"/>
                </a:cubicBezTo>
                <a:cubicBezTo>
                  <a:pt x="387413" y="406144"/>
                  <a:pt x="370501" y="407764"/>
                  <a:pt x="350434" y="407396"/>
                </a:cubicBezTo>
                <a:cubicBezTo>
                  <a:pt x="341083" y="407570"/>
                  <a:pt x="330451" y="406885"/>
                  <a:pt x="318537" y="405339"/>
                </a:cubicBezTo>
                <a:cubicBezTo>
                  <a:pt x="306624" y="403794"/>
                  <a:pt x="296029" y="400341"/>
                  <a:pt x="286752" y="394981"/>
                </a:cubicBezTo>
                <a:cubicBezTo>
                  <a:pt x="277474" y="389621"/>
                  <a:pt x="272115" y="381307"/>
                  <a:pt x="270672" y="370039"/>
                </a:cubicBezTo>
                <a:cubicBezTo>
                  <a:pt x="268979" y="351297"/>
                  <a:pt x="267948" y="332366"/>
                  <a:pt x="267580" y="313246"/>
                </a:cubicBezTo>
                <a:cubicBezTo>
                  <a:pt x="267212" y="294126"/>
                  <a:pt x="267065" y="275195"/>
                  <a:pt x="267138" y="256453"/>
                </a:cubicBezTo>
                <a:cubicBezTo>
                  <a:pt x="266854" y="239783"/>
                  <a:pt x="266539" y="224155"/>
                  <a:pt x="266192" y="209568"/>
                </a:cubicBezTo>
                <a:cubicBezTo>
                  <a:pt x="265845" y="194980"/>
                  <a:pt x="265656" y="179983"/>
                  <a:pt x="265624" y="164575"/>
                </a:cubicBezTo>
                <a:cubicBezTo>
                  <a:pt x="265624" y="159611"/>
                  <a:pt x="265624" y="154394"/>
                  <a:pt x="265624" y="148926"/>
                </a:cubicBezTo>
                <a:cubicBezTo>
                  <a:pt x="266339" y="133686"/>
                  <a:pt x="272229" y="123274"/>
                  <a:pt x="283293" y="117689"/>
                </a:cubicBezTo>
                <a:cubicBezTo>
                  <a:pt x="294357" y="112105"/>
                  <a:pt x="307819" y="108887"/>
                  <a:pt x="323679" y="108035"/>
                </a:cubicBezTo>
                <a:cubicBezTo>
                  <a:pt x="327012" y="107772"/>
                  <a:pt x="330946" y="107540"/>
                  <a:pt x="335480" y="107341"/>
                </a:cubicBezTo>
                <a:cubicBezTo>
                  <a:pt x="340012" y="107141"/>
                  <a:pt x="344829" y="107036"/>
                  <a:pt x="349930" y="107025"/>
                </a:cubicBezTo>
                <a:close/>
                <a:moveTo>
                  <a:pt x="6493554" y="106520"/>
                </a:moveTo>
                <a:cubicBezTo>
                  <a:pt x="6504598" y="106352"/>
                  <a:pt x="6514820" y="107698"/>
                  <a:pt x="6524223" y="110559"/>
                </a:cubicBezTo>
                <a:cubicBezTo>
                  <a:pt x="6533625" y="113419"/>
                  <a:pt x="6541071" y="118804"/>
                  <a:pt x="6546561" y="126713"/>
                </a:cubicBezTo>
                <a:cubicBezTo>
                  <a:pt x="6551988" y="135180"/>
                  <a:pt x="6555648" y="145129"/>
                  <a:pt x="6557541" y="156561"/>
                </a:cubicBezTo>
                <a:cubicBezTo>
                  <a:pt x="6559434" y="167993"/>
                  <a:pt x="6560318" y="180088"/>
                  <a:pt x="6560192" y="192845"/>
                </a:cubicBezTo>
                <a:cubicBezTo>
                  <a:pt x="6560128" y="202742"/>
                  <a:pt x="6559876" y="212607"/>
                  <a:pt x="6559434" y="222441"/>
                </a:cubicBezTo>
                <a:cubicBezTo>
                  <a:pt x="6558993" y="232274"/>
                  <a:pt x="6558740" y="241761"/>
                  <a:pt x="6558677" y="250900"/>
                </a:cubicBezTo>
                <a:lnTo>
                  <a:pt x="6557667" y="262006"/>
                </a:lnTo>
                <a:cubicBezTo>
                  <a:pt x="6542669" y="262406"/>
                  <a:pt x="6526726" y="262616"/>
                  <a:pt x="6509835" y="262637"/>
                </a:cubicBezTo>
                <a:cubicBezTo>
                  <a:pt x="6492944" y="262658"/>
                  <a:pt x="6477253" y="263121"/>
                  <a:pt x="6462760" y="264026"/>
                </a:cubicBezTo>
                <a:cubicBezTo>
                  <a:pt x="6463261" y="271723"/>
                  <a:pt x="6463492" y="280841"/>
                  <a:pt x="6463452" y="291380"/>
                </a:cubicBezTo>
                <a:cubicBezTo>
                  <a:pt x="6463411" y="301919"/>
                  <a:pt x="6464128" y="312121"/>
                  <a:pt x="6465602" y="321987"/>
                </a:cubicBezTo>
                <a:cubicBezTo>
                  <a:pt x="6467076" y="331853"/>
                  <a:pt x="6470335" y="339625"/>
                  <a:pt x="6475381" y="345302"/>
                </a:cubicBezTo>
                <a:cubicBezTo>
                  <a:pt x="6486371" y="349909"/>
                  <a:pt x="6497961" y="352559"/>
                  <a:pt x="6510151" y="353253"/>
                </a:cubicBezTo>
                <a:cubicBezTo>
                  <a:pt x="6522340" y="353948"/>
                  <a:pt x="6534308" y="353821"/>
                  <a:pt x="6546056" y="352875"/>
                </a:cubicBezTo>
                <a:lnTo>
                  <a:pt x="6546561" y="409415"/>
                </a:lnTo>
                <a:cubicBezTo>
                  <a:pt x="6540461" y="409941"/>
                  <a:pt x="6534109" y="410404"/>
                  <a:pt x="6527504" y="410804"/>
                </a:cubicBezTo>
                <a:cubicBezTo>
                  <a:pt x="6520899" y="411203"/>
                  <a:pt x="6514294" y="411414"/>
                  <a:pt x="6507690" y="411435"/>
                </a:cubicBezTo>
                <a:cubicBezTo>
                  <a:pt x="6493050" y="411561"/>
                  <a:pt x="6479420" y="410299"/>
                  <a:pt x="6466799" y="407648"/>
                </a:cubicBezTo>
                <a:cubicBezTo>
                  <a:pt x="6454178" y="404998"/>
                  <a:pt x="6444082" y="400202"/>
                  <a:pt x="6436510" y="393261"/>
                </a:cubicBezTo>
                <a:cubicBezTo>
                  <a:pt x="6424730" y="380714"/>
                  <a:pt x="6416989" y="363276"/>
                  <a:pt x="6413287" y="340948"/>
                </a:cubicBezTo>
                <a:cubicBezTo>
                  <a:pt x="6409585" y="318620"/>
                  <a:pt x="6407903" y="295504"/>
                  <a:pt x="6408239" y="271598"/>
                </a:cubicBezTo>
                <a:cubicBezTo>
                  <a:pt x="6408260" y="266802"/>
                  <a:pt x="6408344" y="262133"/>
                  <a:pt x="6408492" y="257589"/>
                </a:cubicBezTo>
                <a:cubicBezTo>
                  <a:pt x="6408639" y="253046"/>
                  <a:pt x="6408723" y="248628"/>
                  <a:pt x="6408744" y="244337"/>
                </a:cubicBezTo>
                <a:cubicBezTo>
                  <a:pt x="6408744" y="239005"/>
                  <a:pt x="6408744" y="233389"/>
                  <a:pt x="6408744" y="227489"/>
                </a:cubicBezTo>
                <a:cubicBezTo>
                  <a:pt x="6408744" y="221589"/>
                  <a:pt x="6408744" y="215594"/>
                  <a:pt x="6408744" y="209505"/>
                </a:cubicBezTo>
                <a:cubicBezTo>
                  <a:pt x="6408124" y="187208"/>
                  <a:pt x="6409995" y="166552"/>
                  <a:pt x="6414360" y="147537"/>
                </a:cubicBezTo>
                <a:cubicBezTo>
                  <a:pt x="6418725" y="128522"/>
                  <a:pt x="6429305" y="116196"/>
                  <a:pt x="6446101" y="110559"/>
                </a:cubicBezTo>
                <a:cubicBezTo>
                  <a:pt x="6453252" y="109728"/>
                  <a:pt x="6460909" y="108866"/>
                  <a:pt x="6469070" y="107972"/>
                </a:cubicBezTo>
                <a:cubicBezTo>
                  <a:pt x="6477231" y="107078"/>
                  <a:pt x="6485393" y="106594"/>
                  <a:pt x="6493554" y="106520"/>
                </a:cubicBezTo>
                <a:close/>
                <a:moveTo>
                  <a:pt x="3788455" y="106520"/>
                </a:moveTo>
                <a:cubicBezTo>
                  <a:pt x="3799497" y="106352"/>
                  <a:pt x="3809720" y="107698"/>
                  <a:pt x="3819122" y="110559"/>
                </a:cubicBezTo>
                <a:cubicBezTo>
                  <a:pt x="3828525" y="113419"/>
                  <a:pt x="3835971" y="118804"/>
                  <a:pt x="3841461" y="126713"/>
                </a:cubicBezTo>
                <a:cubicBezTo>
                  <a:pt x="3846888" y="135180"/>
                  <a:pt x="3850548" y="145129"/>
                  <a:pt x="3852441" y="156561"/>
                </a:cubicBezTo>
                <a:cubicBezTo>
                  <a:pt x="3854334" y="167993"/>
                  <a:pt x="3855218" y="180088"/>
                  <a:pt x="3855091" y="192845"/>
                </a:cubicBezTo>
                <a:cubicBezTo>
                  <a:pt x="3855028" y="202742"/>
                  <a:pt x="3854776" y="212607"/>
                  <a:pt x="3854334" y="222441"/>
                </a:cubicBezTo>
                <a:cubicBezTo>
                  <a:pt x="3853892" y="232274"/>
                  <a:pt x="3853640" y="241761"/>
                  <a:pt x="3853577" y="250900"/>
                </a:cubicBezTo>
                <a:lnTo>
                  <a:pt x="3852567" y="262006"/>
                </a:lnTo>
                <a:cubicBezTo>
                  <a:pt x="3837570" y="262406"/>
                  <a:pt x="3821625" y="262616"/>
                  <a:pt x="3804735" y="262637"/>
                </a:cubicBezTo>
                <a:cubicBezTo>
                  <a:pt x="3787844" y="262658"/>
                  <a:pt x="3772153" y="263121"/>
                  <a:pt x="3757660" y="264026"/>
                </a:cubicBezTo>
                <a:cubicBezTo>
                  <a:pt x="3758162" y="271723"/>
                  <a:pt x="3758392" y="280841"/>
                  <a:pt x="3758352" y="291380"/>
                </a:cubicBezTo>
                <a:cubicBezTo>
                  <a:pt x="3758311" y="301919"/>
                  <a:pt x="3759028" y="312121"/>
                  <a:pt x="3760502" y="321987"/>
                </a:cubicBezTo>
                <a:cubicBezTo>
                  <a:pt x="3761976" y="331853"/>
                  <a:pt x="3765235" y="339625"/>
                  <a:pt x="3770281" y="345302"/>
                </a:cubicBezTo>
                <a:cubicBezTo>
                  <a:pt x="3781271" y="349909"/>
                  <a:pt x="3792861" y="352559"/>
                  <a:pt x="3805051" y="353253"/>
                </a:cubicBezTo>
                <a:cubicBezTo>
                  <a:pt x="3817240" y="353948"/>
                  <a:pt x="3829208" y="353821"/>
                  <a:pt x="3840956" y="352875"/>
                </a:cubicBezTo>
                <a:lnTo>
                  <a:pt x="3841461" y="409415"/>
                </a:lnTo>
                <a:cubicBezTo>
                  <a:pt x="3835361" y="409941"/>
                  <a:pt x="3829008" y="410404"/>
                  <a:pt x="3822404" y="410804"/>
                </a:cubicBezTo>
                <a:cubicBezTo>
                  <a:pt x="3815799" y="411203"/>
                  <a:pt x="3809194" y="411414"/>
                  <a:pt x="3802589" y="411435"/>
                </a:cubicBezTo>
                <a:cubicBezTo>
                  <a:pt x="3787950" y="411561"/>
                  <a:pt x="3774319" y="410299"/>
                  <a:pt x="3761699" y="407648"/>
                </a:cubicBezTo>
                <a:cubicBezTo>
                  <a:pt x="3749078" y="404998"/>
                  <a:pt x="3738982" y="400202"/>
                  <a:pt x="3731409" y="393261"/>
                </a:cubicBezTo>
                <a:cubicBezTo>
                  <a:pt x="3719630" y="380714"/>
                  <a:pt x="3711889" y="363276"/>
                  <a:pt x="3708187" y="340948"/>
                </a:cubicBezTo>
                <a:cubicBezTo>
                  <a:pt x="3704485" y="318620"/>
                  <a:pt x="3702802" y="295504"/>
                  <a:pt x="3703139" y="271598"/>
                </a:cubicBezTo>
                <a:cubicBezTo>
                  <a:pt x="3703160" y="266802"/>
                  <a:pt x="3703244" y="262133"/>
                  <a:pt x="3703391" y="257589"/>
                </a:cubicBezTo>
                <a:cubicBezTo>
                  <a:pt x="3703538" y="253046"/>
                  <a:pt x="3703622" y="248628"/>
                  <a:pt x="3703644" y="244337"/>
                </a:cubicBezTo>
                <a:cubicBezTo>
                  <a:pt x="3703644" y="239005"/>
                  <a:pt x="3703644" y="233389"/>
                  <a:pt x="3703644" y="227489"/>
                </a:cubicBezTo>
                <a:cubicBezTo>
                  <a:pt x="3703644" y="221589"/>
                  <a:pt x="3703644" y="215594"/>
                  <a:pt x="3703644" y="209505"/>
                </a:cubicBezTo>
                <a:cubicBezTo>
                  <a:pt x="3703023" y="187208"/>
                  <a:pt x="3704895" y="166552"/>
                  <a:pt x="3709260" y="147537"/>
                </a:cubicBezTo>
                <a:cubicBezTo>
                  <a:pt x="3713624" y="128522"/>
                  <a:pt x="3724205" y="116196"/>
                  <a:pt x="3741001" y="110559"/>
                </a:cubicBezTo>
                <a:cubicBezTo>
                  <a:pt x="3748152" y="109728"/>
                  <a:pt x="3755809" y="108866"/>
                  <a:pt x="3763970" y="107972"/>
                </a:cubicBezTo>
                <a:cubicBezTo>
                  <a:pt x="3772132" y="107078"/>
                  <a:pt x="3780293" y="106594"/>
                  <a:pt x="3788455" y="106520"/>
                </a:cubicBezTo>
                <a:close/>
                <a:moveTo>
                  <a:pt x="3506333" y="105006"/>
                </a:moveTo>
                <a:lnTo>
                  <a:pt x="3513906" y="105006"/>
                </a:lnTo>
                <a:cubicBezTo>
                  <a:pt x="3514410" y="124673"/>
                  <a:pt x="3514789" y="144277"/>
                  <a:pt x="3515042" y="163818"/>
                </a:cubicBezTo>
                <a:cubicBezTo>
                  <a:pt x="3515294" y="183359"/>
                  <a:pt x="3515420" y="202963"/>
                  <a:pt x="3515420" y="222630"/>
                </a:cubicBezTo>
                <a:cubicBezTo>
                  <a:pt x="3515389" y="252846"/>
                  <a:pt x="3515199" y="283409"/>
                  <a:pt x="3514852" y="314319"/>
                </a:cubicBezTo>
                <a:cubicBezTo>
                  <a:pt x="3514505" y="345229"/>
                  <a:pt x="3514190" y="376928"/>
                  <a:pt x="3513906" y="409415"/>
                </a:cubicBezTo>
                <a:cubicBezTo>
                  <a:pt x="3505282" y="410078"/>
                  <a:pt x="3496531" y="410393"/>
                  <a:pt x="3487655" y="410362"/>
                </a:cubicBezTo>
                <a:cubicBezTo>
                  <a:pt x="3478778" y="410330"/>
                  <a:pt x="3470028" y="410520"/>
                  <a:pt x="3461404" y="410930"/>
                </a:cubicBezTo>
                <a:lnTo>
                  <a:pt x="3457365" y="376602"/>
                </a:lnTo>
                <a:cubicBezTo>
                  <a:pt x="3449835" y="381376"/>
                  <a:pt x="3441043" y="385709"/>
                  <a:pt x="3430988" y="389601"/>
                </a:cubicBezTo>
                <a:cubicBezTo>
                  <a:pt x="3420934" y="393492"/>
                  <a:pt x="3410879" y="395554"/>
                  <a:pt x="3400825" y="395785"/>
                </a:cubicBezTo>
                <a:cubicBezTo>
                  <a:pt x="3394725" y="395816"/>
                  <a:pt x="3389004" y="394744"/>
                  <a:pt x="3383661" y="392567"/>
                </a:cubicBezTo>
                <a:cubicBezTo>
                  <a:pt x="3378318" y="390390"/>
                  <a:pt x="3373606" y="386919"/>
                  <a:pt x="3369526" y="382155"/>
                </a:cubicBezTo>
                <a:cubicBezTo>
                  <a:pt x="3365813" y="379431"/>
                  <a:pt x="3362511" y="375918"/>
                  <a:pt x="3359618" y="371616"/>
                </a:cubicBezTo>
                <a:cubicBezTo>
                  <a:pt x="3356726" y="367315"/>
                  <a:pt x="3353803" y="361909"/>
                  <a:pt x="3350847" y="355399"/>
                </a:cubicBezTo>
                <a:cubicBezTo>
                  <a:pt x="3347566" y="341990"/>
                  <a:pt x="3344916" y="328170"/>
                  <a:pt x="3342896" y="313940"/>
                </a:cubicBezTo>
                <a:cubicBezTo>
                  <a:pt x="3340877" y="299710"/>
                  <a:pt x="3339489" y="285260"/>
                  <a:pt x="3338731" y="270588"/>
                </a:cubicBezTo>
                <a:cubicBezTo>
                  <a:pt x="3337375" y="245021"/>
                  <a:pt x="3336681" y="218791"/>
                  <a:pt x="3336649" y="191899"/>
                </a:cubicBezTo>
                <a:cubicBezTo>
                  <a:pt x="3336618" y="165006"/>
                  <a:pt x="3336302" y="136379"/>
                  <a:pt x="3335702" y="106015"/>
                </a:cubicBezTo>
                <a:lnTo>
                  <a:pt x="3396282" y="107025"/>
                </a:lnTo>
                <a:cubicBezTo>
                  <a:pt x="3397386" y="143404"/>
                  <a:pt x="3397701" y="179310"/>
                  <a:pt x="3397228" y="214742"/>
                </a:cubicBezTo>
                <a:cubicBezTo>
                  <a:pt x="3396755" y="250174"/>
                  <a:pt x="3399468" y="284944"/>
                  <a:pt x="3405368" y="319052"/>
                </a:cubicBezTo>
                <a:cubicBezTo>
                  <a:pt x="3406893" y="326045"/>
                  <a:pt x="3410785" y="331115"/>
                  <a:pt x="3417043" y="334259"/>
                </a:cubicBezTo>
                <a:cubicBezTo>
                  <a:pt x="3423300" y="337404"/>
                  <a:pt x="3430347" y="339066"/>
                  <a:pt x="3438182" y="339245"/>
                </a:cubicBezTo>
                <a:cubicBezTo>
                  <a:pt x="3446122" y="339234"/>
                  <a:pt x="3451823" y="336857"/>
                  <a:pt x="3455283" y="332114"/>
                </a:cubicBezTo>
                <a:cubicBezTo>
                  <a:pt x="3458743" y="327371"/>
                  <a:pt x="3460783" y="323353"/>
                  <a:pt x="3461404" y="320061"/>
                </a:cubicBezTo>
                <a:lnTo>
                  <a:pt x="3455851" y="108035"/>
                </a:lnTo>
                <a:cubicBezTo>
                  <a:pt x="3464706" y="107467"/>
                  <a:pt x="3473372" y="106836"/>
                  <a:pt x="3481849" y="106142"/>
                </a:cubicBezTo>
                <a:cubicBezTo>
                  <a:pt x="3490326" y="105447"/>
                  <a:pt x="3498487" y="105069"/>
                  <a:pt x="3506333" y="105006"/>
                </a:cubicBezTo>
                <a:close/>
                <a:moveTo>
                  <a:pt x="5384483" y="100967"/>
                </a:moveTo>
                <a:cubicBezTo>
                  <a:pt x="5402846" y="100925"/>
                  <a:pt x="5420388" y="102271"/>
                  <a:pt x="5437111" y="105006"/>
                </a:cubicBezTo>
                <a:cubicBezTo>
                  <a:pt x="5453833" y="107740"/>
                  <a:pt x="5465570" y="112115"/>
                  <a:pt x="5472322" y="118131"/>
                </a:cubicBezTo>
                <a:cubicBezTo>
                  <a:pt x="5475845" y="121770"/>
                  <a:pt x="5478769" y="125598"/>
                  <a:pt x="5481093" y="129616"/>
                </a:cubicBezTo>
                <a:cubicBezTo>
                  <a:pt x="5483418" y="133634"/>
                  <a:pt x="5485205" y="137209"/>
                  <a:pt x="5486457" y="140343"/>
                </a:cubicBezTo>
                <a:cubicBezTo>
                  <a:pt x="5488529" y="146046"/>
                  <a:pt x="5489970" y="158588"/>
                  <a:pt x="5490780" y="177969"/>
                </a:cubicBezTo>
                <a:cubicBezTo>
                  <a:pt x="5491589" y="197349"/>
                  <a:pt x="5492210" y="220398"/>
                  <a:pt x="5492642" y="247114"/>
                </a:cubicBezTo>
                <a:cubicBezTo>
                  <a:pt x="5493072" y="273830"/>
                  <a:pt x="5493756" y="301043"/>
                  <a:pt x="5494692" y="328754"/>
                </a:cubicBezTo>
                <a:cubicBezTo>
                  <a:pt x="5495628" y="356464"/>
                  <a:pt x="5497258" y="381500"/>
                  <a:pt x="5499583" y="403862"/>
                </a:cubicBezTo>
                <a:cubicBezTo>
                  <a:pt x="5492378" y="403883"/>
                  <a:pt x="5483943" y="403967"/>
                  <a:pt x="5474278" y="404115"/>
                </a:cubicBezTo>
                <a:cubicBezTo>
                  <a:pt x="5464612" y="404262"/>
                  <a:pt x="5456052" y="404346"/>
                  <a:pt x="5448595" y="404367"/>
                </a:cubicBezTo>
                <a:cubicBezTo>
                  <a:pt x="5445020" y="404377"/>
                  <a:pt x="5442201" y="404356"/>
                  <a:pt x="5440140" y="404304"/>
                </a:cubicBezTo>
                <a:cubicBezTo>
                  <a:pt x="5438078" y="404251"/>
                  <a:pt x="5437026" y="404104"/>
                  <a:pt x="5436985" y="403862"/>
                </a:cubicBezTo>
                <a:lnTo>
                  <a:pt x="5437994" y="372563"/>
                </a:lnTo>
                <a:cubicBezTo>
                  <a:pt x="5430295" y="376875"/>
                  <a:pt x="5421209" y="380998"/>
                  <a:pt x="5410734" y="384931"/>
                </a:cubicBezTo>
                <a:cubicBezTo>
                  <a:pt x="5400258" y="388865"/>
                  <a:pt x="5389153" y="390968"/>
                  <a:pt x="5377415" y="391242"/>
                </a:cubicBezTo>
                <a:cubicBezTo>
                  <a:pt x="5368412" y="391157"/>
                  <a:pt x="5359662" y="389306"/>
                  <a:pt x="5351164" y="385688"/>
                </a:cubicBezTo>
                <a:cubicBezTo>
                  <a:pt x="5343897" y="380135"/>
                  <a:pt x="5338617" y="372311"/>
                  <a:pt x="5335325" y="362214"/>
                </a:cubicBezTo>
                <a:cubicBezTo>
                  <a:pt x="5332033" y="352118"/>
                  <a:pt x="5330414" y="341264"/>
                  <a:pt x="5330467" y="329653"/>
                </a:cubicBezTo>
                <a:cubicBezTo>
                  <a:pt x="5330508" y="319420"/>
                  <a:pt x="5331560" y="309723"/>
                  <a:pt x="5333622" y="300562"/>
                </a:cubicBezTo>
                <a:cubicBezTo>
                  <a:pt x="5335683" y="291402"/>
                  <a:pt x="5338501" y="283598"/>
                  <a:pt x="5342078" y="277151"/>
                </a:cubicBezTo>
                <a:cubicBezTo>
                  <a:pt x="5346963" y="269329"/>
                  <a:pt x="5354916" y="263265"/>
                  <a:pt x="5365935" y="258959"/>
                </a:cubicBezTo>
                <a:cubicBezTo>
                  <a:pt x="5376954" y="254652"/>
                  <a:pt x="5388982" y="251579"/>
                  <a:pt x="5402020" y="249741"/>
                </a:cubicBezTo>
                <a:cubicBezTo>
                  <a:pt x="5415059" y="247902"/>
                  <a:pt x="5427050" y="246774"/>
                  <a:pt x="5437994" y="246357"/>
                </a:cubicBezTo>
                <a:cubicBezTo>
                  <a:pt x="5437766" y="238672"/>
                  <a:pt x="5437605" y="229081"/>
                  <a:pt x="5437508" y="217582"/>
                </a:cubicBezTo>
                <a:cubicBezTo>
                  <a:pt x="5437411" y="206083"/>
                  <a:pt x="5436726" y="195369"/>
                  <a:pt x="5435451" y="185441"/>
                </a:cubicBezTo>
                <a:cubicBezTo>
                  <a:pt x="5434177" y="175513"/>
                  <a:pt x="5431659" y="169062"/>
                  <a:pt x="5427898" y="166090"/>
                </a:cubicBezTo>
                <a:cubicBezTo>
                  <a:pt x="5422855" y="163129"/>
                  <a:pt x="5415663" y="161085"/>
                  <a:pt x="5406321" y="159957"/>
                </a:cubicBezTo>
                <a:cubicBezTo>
                  <a:pt x="5396979" y="158829"/>
                  <a:pt x="5387468" y="158206"/>
                  <a:pt x="5377789" y="158087"/>
                </a:cubicBezTo>
                <a:cubicBezTo>
                  <a:pt x="5368110" y="157969"/>
                  <a:pt x="5360244" y="157944"/>
                  <a:pt x="5354193" y="158012"/>
                </a:cubicBezTo>
                <a:cubicBezTo>
                  <a:pt x="5353772" y="147832"/>
                  <a:pt x="5353604" y="137399"/>
                  <a:pt x="5353688" y="126713"/>
                </a:cubicBezTo>
                <a:cubicBezTo>
                  <a:pt x="5353604" y="119141"/>
                  <a:pt x="5353772" y="111064"/>
                  <a:pt x="5354193" y="102482"/>
                </a:cubicBezTo>
                <a:cubicBezTo>
                  <a:pt x="5363280" y="101472"/>
                  <a:pt x="5373377" y="100967"/>
                  <a:pt x="5384483" y="100967"/>
                </a:cubicBezTo>
                <a:close/>
                <a:moveTo>
                  <a:pt x="4251008" y="100967"/>
                </a:moveTo>
                <a:cubicBezTo>
                  <a:pt x="4269371" y="100925"/>
                  <a:pt x="4286913" y="102271"/>
                  <a:pt x="4303636" y="105006"/>
                </a:cubicBezTo>
                <a:cubicBezTo>
                  <a:pt x="4320358" y="107740"/>
                  <a:pt x="4332095" y="112115"/>
                  <a:pt x="4338847" y="118131"/>
                </a:cubicBezTo>
                <a:cubicBezTo>
                  <a:pt x="4342370" y="121770"/>
                  <a:pt x="4345294" y="125598"/>
                  <a:pt x="4347618" y="129616"/>
                </a:cubicBezTo>
                <a:cubicBezTo>
                  <a:pt x="4349942" y="133634"/>
                  <a:pt x="4351730" y="137209"/>
                  <a:pt x="4352982" y="140343"/>
                </a:cubicBezTo>
                <a:cubicBezTo>
                  <a:pt x="4355054" y="146046"/>
                  <a:pt x="4356495" y="158588"/>
                  <a:pt x="4357305" y="177969"/>
                </a:cubicBezTo>
                <a:cubicBezTo>
                  <a:pt x="4358114" y="197349"/>
                  <a:pt x="4358735" y="220398"/>
                  <a:pt x="4359166" y="247114"/>
                </a:cubicBezTo>
                <a:cubicBezTo>
                  <a:pt x="4359597" y="273830"/>
                  <a:pt x="4360281" y="301043"/>
                  <a:pt x="4361217" y="328754"/>
                </a:cubicBezTo>
                <a:cubicBezTo>
                  <a:pt x="4362153" y="356464"/>
                  <a:pt x="4363783" y="381500"/>
                  <a:pt x="4366108" y="403862"/>
                </a:cubicBezTo>
                <a:cubicBezTo>
                  <a:pt x="4358903" y="403883"/>
                  <a:pt x="4350469" y="403967"/>
                  <a:pt x="4340803" y="404115"/>
                </a:cubicBezTo>
                <a:cubicBezTo>
                  <a:pt x="4331138" y="404262"/>
                  <a:pt x="4322577" y="404346"/>
                  <a:pt x="4315120" y="404367"/>
                </a:cubicBezTo>
                <a:cubicBezTo>
                  <a:pt x="4311544" y="404377"/>
                  <a:pt x="4308726" y="404356"/>
                  <a:pt x="4306665" y="404304"/>
                </a:cubicBezTo>
                <a:cubicBezTo>
                  <a:pt x="4304603" y="404251"/>
                  <a:pt x="4303551" y="404104"/>
                  <a:pt x="4303509" y="403862"/>
                </a:cubicBezTo>
                <a:lnTo>
                  <a:pt x="4304519" y="372563"/>
                </a:lnTo>
                <a:cubicBezTo>
                  <a:pt x="4296820" y="376875"/>
                  <a:pt x="4287733" y="380998"/>
                  <a:pt x="4277259" y="384931"/>
                </a:cubicBezTo>
                <a:cubicBezTo>
                  <a:pt x="4266783" y="388865"/>
                  <a:pt x="4255677" y="390968"/>
                  <a:pt x="4243940" y="391242"/>
                </a:cubicBezTo>
                <a:cubicBezTo>
                  <a:pt x="4234937" y="391157"/>
                  <a:pt x="4226187" y="389306"/>
                  <a:pt x="4217689" y="385688"/>
                </a:cubicBezTo>
                <a:cubicBezTo>
                  <a:pt x="4210421" y="380135"/>
                  <a:pt x="4205142" y="372311"/>
                  <a:pt x="4201850" y="362214"/>
                </a:cubicBezTo>
                <a:cubicBezTo>
                  <a:pt x="4198558" y="352118"/>
                  <a:pt x="4196938" y="341264"/>
                  <a:pt x="4196991" y="329653"/>
                </a:cubicBezTo>
                <a:cubicBezTo>
                  <a:pt x="4197033" y="319420"/>
                  <a:pt x="4198085" y="309723"/>
                  <a:pt x="4200146" y="300562"/>
                </a:cubicBezTo>
                <a:cubicBezTo>
                  <a:pt x="4202208" y="291402"/>
                  <a:pt x="4205026" y="283598"/>
                  <a:pt x="4208602" y="277151"/>
                </a:cubicBezTo>
                <a:cubicBezTo>
                  <a:pt x="4213488" y="269329"/>
                  <a:pt x="4221441" y="263265"/>
                  <a:pt x="4232460" y="258959"/>
                </a:cubicBezTo>
                <a:cubicBezTo>
                  <a:pt x="4243479" y="254652"/>
                  <a:pt x="4255507" y="251579"/>
                  <a:pt x="4268545" y="249741"/>
                </a:cubicBezTo>
                <a:cubicBezTo>
                  <a:pt x="4281584" y="247902"/>
                  <a:pt x="4293575" y="246774"/>
                  <a:pt x="4304519" y="246357"/>
                </a:cubicBezTo>
                <a:cubicBezTo>
                  <a:pt x="4304291" y="238672"/>
                  <a:pt x="4304130" y="229081"/>
                  <a:pt x="4304033" y="217582"/>
                </a:cubicBezTo>
                <a:cubicBezTo>
                  <a:pt x="4303936" y="206083"/>
                  <a:pt x="4303251" y="195369"/>
                  <a:pt x="4301976" y="185441"/>
                </a:cubicBezTo>
                <a:cubicBezTo>
                  <a:pt x="4300702" y="175513"/>
                  <a:pt x="4298184" y="169062"/>
                  <a:pt x="4294423" y="166090"/>
                </a:cubicBezTo>
                <a:cubicBezTo>
                  <a:pt x="4289380" y="163129"/>
                  <a:pt x="4282188" y="161085"/>
                  <a:pt x="4272846" y="159957"/>
                </a:cubicBezTo>
                <a:cubicBezTo>
                  <a:pt x="4263504" y="158829"/>
                  <a:pt x="4253993" y="158206"/>
                  <a:pt x="4244314" y="158087"/>
                </a:cubicBezTo>
                <a:cubicBezTo>
                  <a:pt x="4234635" y="157969"/>
                  <a:pt x="4226769" y="157944"/>
                  <a:pt x="4220718" y="158012"/>
                </a:cubicBezTo>
                <a:cubicBezTo>
                  <a:pt x="4220297" y="147832"/>
                  <a:pt x="4220129" y="137399"/>
                  <a:pt x="4220213" y="126713"/>
                </a:cubicBezTo>
                <a:cubicBezTo>
                  <a:pt x="4220129" y="119141"/>
                  <a:pt x="4220297" y="111064"/>
                  <a:pt x="4220718" y="102482"/>
                </a:cubicBezTo>
                <a:cubicBezTo>
                  <a:pt x="4229805" y="101472"/>
                  <a:pt x="4239901" y="100967"/>
                  <a:pt x="4251008" y="100967"/>
                </a:cubicBezTo>
                <a:close/>
                <a:moveTo>
                  <a:pt x="2393632" y="100967"/>
                </a:moveTo>
                <a:cubicBezTo>
                  <a:pt x="2411995" y="100925"/>
                  <a:pt x="2429538" y="102271"/>
                  <a:pt x="2446260" y="105006"/>
                </a:cubicBezTo>
                <a:cubicBezTo>
                  <a:pt x="2462983" y="107740"/>
                  <a:pt x="2474720" y="112115"/>
                  <a:pt x="2481472" y="118131"/>
                </a:cubicBezTo>
                <a:cubicBezTo>
                  <a:pt x="2484995" y="121770"/>
                  <a:pt x="2487919" y="125598"/>
                  <a:pt x="2490243" y="129616"/>
                </a:cubicBezTo>
                <a:cubicBezTo>
                  <a:pt x="2492568" y="133634"/>
                  <a:pt x="2494356" y="137209"/>
                  <a:pt x="2495607" y="140343"/>
                </a:cubicBezTo>
                <a:cubicBezTo>
                  <a:pt x="2497679" y="146046"/>
                  <a:pt x="2499120" y="158588"/>
                  <a:pt x="2499929" y="177969"/>
                </a:cubicBezTo>
                <a:cubicBezTo>
                  <a:pt x="2500740" y="197349"/>
                  <a:pt x="2501360" y="220398"/>
                  <a:pt x="2501791" y="247114"/>
                </a:cubicBezTo>
                <a:cubicBezTo>
                  <a:pt x="2502222" y="273830"/>
                  <a:pt x="2502906" y="301043"/>
                  <a:pt x="2503842" y="328754"/>
                </a:cubicBezTo>
                <a:cubicBezTo>
                  <a:pt x="2504778" y="356464"/>
                  <a:pt x="2506408" y="381500"/>
                  <a:pt x="2508732" y="403862"/>
                </a:cubicBezTo>
                <a:cubicBezTo>
                  <a:pt x="2501528" y="403883"/>
                  <a:pt x="2493093" y="403967"/>
                  <a:pt x="2483428" y="404115"/>
                </a:cubicBezTo>
                <a:cubicBezTo>
                  <a:pt x="2473763" y="404262"/>
                  <a:pt x="2465202" y="404346"/>
                  <a:pt x="2457745" y="404367"/>
                </a:cubicBezTo>
                <a:cubicBezTo>
                  <a:pt x="2454169" y="404377"/>
                  <a:pt x="2451351" y="404356"/>
                  <a:pt x="2449289" y="404304"/>
                </a:cubicBezTo>
                <a:cubicBezTo>
                  <a:pt x="2447228" y="404251"/>
                  <a:pt x="2446176" y="404104"/>
                  <a:pt x="2446134" y="403862"/>
                </a:cubicBezTo>
                <a:lnTo>
                  <a:pt x="2447144" y="372563"/>
                </a:lnTo>
                <a:cubicBezTo>
                  <a:pt x="2439445" y="376875"/>
                  <a:pt x="2430358" y="380998"/>
                  <a:pt x="2419883" y="384931"/>
                </a:cubicBezTo>
                <a:cubicBezTo>
                  <a:pt x="2409408" y="388865"/>
                  <a:pt x="2398302" y="390968"/>
                  <a:pt x="2386565" y="391242"/>
                </a:cubicBezTo>
                <a:cubicBezTo>
                  <a:pt x="2377562" y="391157"/>
                  <a:pt x="2368812" y="389306"/>
                  <a:pt x="2360314" y="385688"/>
                </a:cubicBezTo>
                <a:cubicBezTo>
                  <a:pt x="2353047" y="380135"/>
                  <a:pt x="2347767" y="372311"/>
                  <a:pt x="2344475" y="362214"/>
                </a:cubicBezTo>
                <a:cubicBezTo>
                  <a:pt x="2341183" y="352118"/>
                  <a:pt x="2339564" y="341264"/>
                  <a:pt x="2339617" y="329653"/>
                </a:cubicBezTo>
                <a:cubicBezTo>
                  <a:pt x="2339659" y="319420"/>
                  <a:pt x="2340711" y="309723"/>
                  <a:pt x="2342771" y="300562"/>
                </a:cubicBezTo>
                <a:cubicBezTo>
                  <a:pt x="2344833" y="291402"/>
                  <a:pt x="2347652" y="283598"/>
                  <a:pt x="2351227" y="277151"/>
                </a:cubicBezTo>
                <a:cubicBezTo>
                  <a:pt x="2356113" y="269329"/>
                  <a:pt x="2364066" y="263265"/>
                  <a:pt x="2375085" y="258959"/>
                </a:cubicBezTo>
                <a:cubicBezTo>
                  <a:pt x="2386103" y="254652"/>
                  <a:pt x="2398132" y="251579"/>
                  <a:pt x="2411170" y="249741"/>
                </a:cubicBezTo>
                <a:cubicBezTo>
                  <a:pt x="2424208" y="247902"/>
                  <a:pt x="2436200" y="246774"/>
                  <a:pt x="2447144" y="246357"/>
                </a:cubicBezTo>
                <a:cubicBezTo>
                  <a:pt x="2446916" y="238672"/>
                  <a:pt x="2446754" y="229081"/>
                  <a:pt x="2446658" y="217582"/>
                </a:cubicBezTo>
                <a:cubicBezTo>
                  <a:pt x="2446561" y="206083"/>
                  <a:pt x="2445875" y="195369"/>
                  <a:pt x="2444601" y="185441"/>
                </a:cubicBezTo>
                <a:cubicBezTo>
                  <a:pt x="2443326" y="175513"/>
                  <a:pt x="2440809" y="169062"/>
                  <a:pt x="2437047" y="166090"/>
                </a:cubicBezTo>
                <a:cubicBezTo>
                  <a:pt x="2432005" y="163129"/>
                  <a:pt x="2424813" y="161085"/>
                  <a:pt x="2415471" y="159957"/>
                </a:cubicBezTo>
                <a:cubicBezTo>
                  <a:pt x="2406128" y="158829"/>
                  <a:pt x="2396618" y="158206"/>
                  <a:pt x="2386939" y="158087"/>
                </a:cubicBezTo>
                <a:cubicBezTo>
                  <a:pt x="2377260" y="157969"/>
                  <a:pt x="2369395" y="157944"/>
                  <a:pt x="2363343" y="158012"/>
                </a:cubicBezTo>
                <a:cubicBezTo>
                  <a:pt x="2362922" y="147832"/>
                  <a:pt x="2362754" y="137399"/>
                  <a:pt x="2362838" y="126713"/>
                </a:cubicBezTo>
                <a:cubicBezTo>
                  <a:pt x="2362754" y="119141"/>
                  <a:pt x="2362922" y="111064"/>
                  <a:pt x="2363343" y="102482"/>
                </a:cubicBezTo>
                <a:cubicBezTo>
                  <a:pt x="2372430" y="101472"/>
                  <a:pt x="2382526" y="100967"/>
                  <a:pt x="2393632" y="100967"/>
                </a:cubicBezTo>
                <a:close/>
                <a:moveTo>
                  <a:pt x="5730411" y="99453"/>
                </a:moveTo>
                <a:cubicBezTo>
                  <a:pt x="5730201" y="105784"/>
                  <a:pt x="5730243" y="111800"/>
                  <a:pt x="5730538" y="117500"/>
                </a:cubicBezTo>
                <a:cubicBezTo>
                  <a:pt x="5730832" y="123200"/>
                  <a:pt x="5731126" y="128459"/>
                  <a:pt x="5731421" y="133276"/>
                </a:cubicBezTo>
                <a:cubicBezTo>
                  <a:pt x="5741570" y="127849"/>
                  <a:pt x="5752319" y="122548"/>
                  <a:pt x="5763667" y="117374"/>
                </a:cubicBezTo>
                <a:cubicBezTo>
                  <a:pt x="5775014" y="112199"/>
                  <a:pt x="5786647" y="109423"/>
                  <a:pt x="5798563" y="109044"/>
                </a:cubicBezTo>
                <a:cubicBezTo>
                  <a:pt x="5803127" y="109023"/>
                  <a:pt x="5807755" y="109570"/>
                  <a:pt x="5812445" y="110685"/>
                </a:cubicBezTo>
                <a:cubicBezTo>
                  <a:pt x="5817136" y="111800"/>
                  <a:pt x="5821763" y="113609"/>
                  <a:pt x="5826328" y="116112"/>
                </a:cubicBezTo>
                <a:cubicBezTo>
                  <a:pt x="5837844" y="127744"/>
                  <a:pt x="5845354" y="141584"/>
                  <a:pt x="5848856" y="157634"/>
                </a:cubicBezTo>
                <a:cubicBezTo>
                  <a:pt x="5852359" y="173683"/>
                  <a:pt x="5853936" y="190300"/>
                  <a:pt x="5853589" y="207485"/>
                </a:cubicBezTo>
                <a:cubicBezTo>
                  <a:pt x="5853568" y="214069"/>
                  <a:pt x="5853484" y="220590"/>
                  <a:pt x="5853336" y="227047"/>
                </a:cubicBezTo>
                <a:cubicBezTo>
                  <a:pt x="5853189" y="233505"/>
                  <a:pt x="5853104" y="239773"/>
                  <a:pt x="5853084" y="245852"/>
                </a:cubicBezTo>
                <a:cubicBezTo>
                  <a:pt x="5853147" y="262532"/>
                  <a:pt x="5853399" y="280033"/>
                  <a:pt x="5853841" y="298354"/>
                </a:cubicBezTo>
                <a:cubicBezTo>
                  <a:pt x="5854283" y="316675"/>
                  <a:pt x="5854535" y="335690"/>
                  <a:pt x="5854599" y="355399"/>
                </a:cubicBezTo>
                <a:cubicBezTo>
                  <a:pt x="5854514" y="371049"/>
                  <a:pt x="5854178" y="387203"/>
                  <a:pt x="5853589" y="403862"/>
                </a:cubicBezTo>
                <a:lnTo>
                  <a:pt x="5795534" y="404367"/>
                </a:lnTo>
                <a:cubicBezTo>
                  <a:pt x="5796281" y="363792"/>
                  <a:pt x="5796302" y="325299"/>
                  <a:pt x="5795597" y="288888"/>
                </a:cubicBezTo>
                <a:cubicBezTo>
                  <a:pt x="5794892" y="252478"/>
                  <a:pt x="5793525" y="216257"/>
                  <a:pt x="5791495" y="180225"/>
                </a:cubicBezTo>
                <a:cubicBezTo>
                  <a:pt x="5788950" y="175744"/>
                  <a:pt x="5785963" y="172589"/>
                  <a:pt x="5782535" y="170759"/>
                </a:cubicBezTo>
                <a:cubicBezTo>
                  <a:pt x="5779106" y="168929"/>
                  <a:pt x="5775362" y="168046"/>
                  <a:pt x="5771302" y="168109"/>
                </a:cubicBezTo>
                <a:cubicBezTo>
                  <a:pt x="5764066" y="168403"/>
                  <a:pt x="5756705" y="170339"/>
                  <a:pt x="5749216" y="173914"/>
                </a:cubicBezTo>
                <a:cubicBezTo>
                  <a:pt x="5741728" y="177490"/>
                  <a:pt x="5735123" y="180940"/>
                  <a:pt x="5729402" y="184263"/>
                </a:cubicBezTo>
                <a:cubicBezTo>
                  <a:pt x="5728771" y="218791"/>
                  <a:pt x="5728771" y="254739"/>
                  <a:pt x="5729402" y="292106"/>
                </a:cubicBezTo>
                <a:cubicBezTo>
                  <a:pt x="5730033" y="329474"/>
                  <a:pt x="5730538" y="367062"/>
                  <a:pt x="5730917" y="404872"/>
                </a:cubicBezTo>
                <a:cubicBezTo>
                  <a:pt x="5723344" y="405461"/>
                  <a:pt x="5716276" y="405797"/>
                  <a:pt x="5709714" y="405881"/>
                </a:cubicBezTo>
                <a:cubicBezTo>
                  <a:pt x="5703267" y="405839"/>
                  <a:pt x="5696977" y="405671"/>
                  <a:pt x="5690846" y="405377"/>
                </a:cubicBezTo>
                <a:cubicBezTo>
                  <a:pt x="5684714" y="405082"/>
                  <a:pt x="5678047" y="404914"/>
                  <a:pt x="5670842" y="404872"/>
                </a:cubicBezTo>
                <a:lnTo>
                  <a:pt x="5672861" y="101472"/>
                </a:lnTo>
                <a:cubicBezTo>
                  <a:pt x="5683683" y="101419"/>
                  <a:pt x="5693465" y="101146"/>
                  <a:pt x="5702204" y="100652"/>
                </a:cubicBezTo>
                <a:cubicBezTo>
                  <a:pt x="5710944" y="100157"/>
                  <a:pt x="5720346" y="99758"/>
                  <a:pt x="5730411" y="99453"/>
                </a:cubicBezTo>
                <a:close/>
                <a:moveTo>
                  <a:pt x="4482636" y="99453"/>
                </a:moveTo>
                <a:cubicBezTo>
                  <a:pt x="4482426" y="105784"/>
                  <a:pt x="4482468" y="111800"/>
                  <a:pt x="4482763" y="117500"/>
                </a:cubicBezTo>
                <a:cubicBezTo>
                  <a:pt x="4483057" y="123200"/>
                  <a:pt x="4483352" y="128459"/>
                  <a:pt x="4483646" y="133276"/>
                </a:cubicBezTo>
                <a:cubicBezTo>
                  <a:pt x="4493795" y="127849"/>
                  <a:pt x="4504543" y="122548"/>
                  <a:pt x="4515892" y="117374"/>
                </a:cubicBezTo>
                <a:cubicBezTo>
                  <a:pt x="4527240" y="112199"/>
                  <a:pt x="4538872" y="109423"/>
                  <a:pt x="4550788" y="109044"/>
                </a:cubicBezTo>
                <a:cubicBezTo>
                  <a:pt x="4555353" y="109023"/>
                  <a:pt x="4559980" y="109570"/>
                  <a:pt x="4564671" y="110685"/>
                </a:cubicBezTo>
                <a:cubicBezTo>
                  <a:pt x="4569361" y="111800"/>
                  <a:pt x="4573989" y="113609"/>
                  <a:pt x="4578553" y="116112"/>
                </a:cubicBezTo>
                <a:cubicBezTo>
                  <a:pt x="4590070" y="127744"/>
                  <a:pt x="4597579" y="141584"/>
                  <a:pt x="4601081" y="157634"/>
                </a:cubicBezTo>
                <a:cubicBezTo>
                  <a:pt x="4604583" y="173683"/>
                  <a:pt x="4606161" y="190300"/>
                  <a:pt x="4605814" y="207485"/>
                </a:cubicBezTo>
                <a:cubicBezTo>
                  <a:pt x="4605793" y="214069"/>
                  <a:pt x="4605709" y="220590"/>
                  <a:pt x="4605561" y="227047"/>
                </a:cubicBezTo>
                <a:cubicBezTo>
                  <a:pt x="4605414" y="233505"/>
                  <a:pt x="4605330" y="239773"/>
                  <a:pt x="4605309" y="245852"/>
                </a:cubicBezTo>
                <a:cubicBezTo>
                  <a:pt x="4605372" y="262532"/>
                  <a:pt x="4605625" y="280033"/>
                  <a:pt x="4606066" y="298354"/>
                </a:cubicBezTo>
                <a:cubicBezTo>
                  <a:pt x="4606508" y="316675"/>
                  <a:pt x="4606760" y="335690"/>
                  <a:pt x="4606823" y="355399"/>
                </a:cubicBezTo>
                <a:cubicBezTo>
                  <a:pt x="4606739" y="371049"/>
                  <a:pt x="4606403" y="387203"/>
                  <a:pt x="4605814" y="403862"/>
                </a:cubicBezTo>
                <a:lnTo>
                  <a:pt x="4547759" y="404367"/>
                </a:lnTo>
                <a:cubicBezTo>
                  <a:pt x="4548506" y="363792"/>
                  <a:pt x="4548527" y="325299"/>
                  <a:pt x="4547822" y="288888"/>
                </a:cubicBezTo>
                <a:cubicBezTo>
                  <a:pt x="4547118" y="252478"/>
                  <a:pt x="4545750" y="216257"/>
                  <a:pt x="4543720" y="180225"/>
                </a:cubicBezTo>
                <a:cubicBezTo>
                  <a:pt x="4541175" y="175744"/>
                  <a:pt x="4538189" y="172589"/>
                  <a:pt x="4534760" y="170759"/>
                </a:cubicBezTo>
                <a:cubicBezTo>
                  <a:pt x="4531331" y="168929"/>
                  <a:pt x="4527587" y="168046"/>
                  <a:pt x="4523527" y="168109"/>
                </a:cubicBezTo>
                <a:cubicBezTo>
                  <a:pt x="4516292" y="168403"/>
                  <a:pt x="4508929" y="170339"/>
                  <a:pt x="4501441" y="173914"/>
                </a:cubicBezTo>
                <a:cubicBezTo>
                  <a:pt x="4493953" y="177490"/>
                  <a:pt x="4487348" y="180940"/>
                  <a:pt x="4481627" y="184263"/>
                </a:cubicBezTo>
                <a:cubicBezTo>
                  <a:pt x="4480996" y="218791"/>
                  <a:pt x="4480996" y="254739"/>
                  <a:pt x="4481627" y="292106"/>
                </a:cubicBezTo>
                <a:cubicBezTo>
                  <a:pt x="4482258" y="329474"/>
                  <a:pt x="4482763" y="367062"/>
                  <a:pt x="4483141" y="404872"/>
                </a:cubicBezTo>
                <a:cubicBezTo>
                  <a:pt x="4475569" y="405461"/>
                  <a:pt x="4468501" y="405797"/>
                  <a:pt x="4461939" y="405881"/>
                </a:cubicBezTo>
                <a:cubicBezTo>
                  <a:pt x="4455492" y="405839"/>
                  <a:pt x="4449202" y="405671"/>
                  <a:pt x="4443071" y="405377"/>
                </a:cubicBezTo>
                <a:cubicBezTo>
                  <a:pt x="4436939" y="405082"/>
                  <a:pt x="4430271" y="404914"/>
                  <a:pt x="4423067" y="404872"/>
                </a:cubicBezTo>
                <a:lnTo>
                  <a:pt x="4425086" y="101472"/>
                </a:lnTo>
                <a:cubicBezTo>
                  <a:pt x="4435909" y="101419"/>
                  <a:pt x="4445690" y="101146"/>
                  <a:pt x="4454429" y="100652"/>
                </a:cubicBezTo>
                <a:cubicBezTo>
                  <a:pt x="4463169" y="100157"/>
                  <a:pt x="4472572" y="99758"/>
                  <a:pt x="4482636" y="99453"/>
                </a:cubicBezTo>
                <a:close/>
                <a:moveTo>
                  <a:pt x="5991825" y="97938"/>
                </a:moveTo>
                <a:lnTo>
                  <a:pt x="6008485" y="153974"/>
                </a:lnTo>
                <a:cubicBezTo>
                  <a:pt x="5995033" y="157718"/>
                  <a:pt x="5985336" y="161588"/>
                  <a:pt x="5979394" y="165585"/>
                </a:cubicBezTo>
                <a:cubicBezTo>
                  <a:pt x="5973452" y="169581"/>
                  <a:pt x="5970191" y="176985"/>
                  <a:pt x="5969613" y="187797"/>
                </a:cubicBezTo>
                <a:cubicBezTo>
                  <a:pt x="5969613" y="189816"/>
                  <a:pt x="5969613" y="191836"/>
                  <a:pt x="5969613" y="193855"/>
                </a:cubicBezTo>
                <a:cubicBezTo>
                  <a:pt x="5969846" y="207342"/>
                  <a:pt x="5972184" y="218791"/>
                  <a:pt x="5976624" y="228202"/>
                </a:cubicBezTo>
                <a:cubicBezTo>
                  <a:pt x="5981065" y="237613"/>
                  <a:pt x="5986206" y="246855"/>
                  <a:pt x="5992049" y="255930"/>
                </a:cubicBezTo>
                <a:cubicBezTo>
                  <a:pt x="5997892" y="265004"/>
                  <a:pt x="6003034" y="275780"/>
                  <a:pt x="6007475" y="288257"/>
                </a:cubicBezTo>
                <a:cubicBezTo>
                  <a:pt x="6009977" y="295851"/>
                  <a:pt x="6011787" y="303255"/>
                  <a:pt x="6012902" y="310470"/>
                </a:cubicBezTo>
                <a:cubicBezTo>
                  <a:pt x="6014016" y="317684"/>
                  <a:pt x="6014563" y="324584"/>
                  <a:pt x="6014542" y="331167"/>
                </a:cubicBezTo>
                <a:cubicBezTo>
                  <a:pt x="6014458" y="343662"/>
                  <a:pt x="6012860" y="354642"/>
                  <a:pt x="6009747" y="364107"/>
                </a:cubicBezTo>
                <a:cubicBezTo>
                  <a:pt x="6006633" y="373573"/>
                  <a:pt x="6002510" y="380766"/>
                  <a:pt x="5997378" y="385688"/>
                </a:cubicBezTo>
                <a:cubicBezTo>
                  <a:pt x="5987643" y="394722"/>
                  <a:pt x="5976599" y="401054"/>
                  <a:pt x="5964247" y="404685"/>
                </a:cubicBezTo>
                <a:cubicBezTo>
                  <a:pt x="5951894" y="408315"/>
                  <a:pt x="5940102" y="410571"/>
                  <a:pt x="5928871" y="411453"/>
                </a:cubicBezTo>
                <a:cubicBezTo>
                  <a:pt x="5917641" y="412335"/>
                  <a:pt x="5908841" y="413170"/>
                  <a:pt x="5902471" y="413959"/>
                </a:cubicBezTo>
                <a:lnTo>
                  <a:pt x="5894394" y="356913"/>
                </a:lnTo>
                <a:cubicBezTo>
                  <a:pt x="5902275" y="355711"/>
                  <a:pt x="5910745" y="354807"/>
                  <a:pt x="5919803" y="354202"/>
                </a:cubicBezTo>
                <a:cubicBezTo>
                  <a:pt x="5928862" y="353598"/>
                  <a:pt x="5936659" y="351423"/>
                  <a:pt x="5943194" y="347677"/>
                </a:cubicBezTo>
                <a:cubicBezTo>
                  <a:pt x="5949728" y="343931"/>
                  <a:pt x="5953150" y="336745"/>
                  <a:pt x="5953458" y="326119"/>
                </a:cubicBezTo>
                <a:cubicBezTo>
                  <a:pt x="5953480" y="324363"/>
                  <a:pt x="5953437" y="322575"/>
                  <a:pt x="5953332" y="320755"/>
                </a:cubicBezTo>
                <a:cubicBezTo>
                  <a:pt x="5953227" y="318936"/>
                  <a:pt x="5952932" y="317022"/>
                  <a:pt x="5952449" y="315013"/>
                </a:cubicBezTo>
                <a:cubicBezTo>
                  <a:pt x="5949775" y="303592"/>
                  <a:pt x="5945082" y="292723"/>
                  <a:pt x="5938370" y="282405"/>
                </a:cubicBezTo>
                <a:cubicBezTo>
                  <a:pt x="5931657" y="272087"/>
                  <a:pt x="5924833" y="260171"/>
                  <a:pt x="5917896" y="246656"/>
                </a:cubicBezTo>
                <a:cubicBezTo>
                  <a:pt x="5910960" y="233141"/>
                  <a:pt x="5905818" y="215877"/>
                  <a:pt x="5902471" y="194865"/>
                </a:cubicBezTo>
                <a:cubicBezTo>
                  <a:pt x="5902229" y="193834"/>
                  <a:pt x="5902082" y="192740"/>
                  <a:pt x="5902029" y="191583"/>
                </a:cubicBezTo>
                <a:cubicBezTo>
                  <a:pt x="5901976" y="190426"/>
                  <a:pt x="5901956" y="189333"/>
                  <a:pt x="5901966" y="188302"/>
                </a:cubicBezTo>
                <a:cubicBezTo>
                  <a:pt x="5902082" y="177227"/>
                  <a:pt x="5905005" y="165427"/>
                  <a:pt x="5910738" y="152901"/>
                </a:cubicBezTo>
                <a:cubicBezTo>
                  <a:pt x="5916470" y="140375"/>
                  <a:pt x="5924315" y="129963"/>
                  <a:pt x="5934275" y="121665"/>
                </a:cubicBezTo>
                <a:cubicBezTo>
                  <a:pt x="5943109" y="114871"/>
                  <a:pt x="5951944" y="109907"/>
                  <a:pt x="5960778" y="106773"/>
                </a:cubicBezTo>
                <a:cubicBezTo>
                  <a:pt x="5969613" y="103638"/>
                  <a:pt x="5979962" y="100694"/>
                  <a:pt x="5991825" y="97938"/>
                </a:cubicBezTo>
                <a:close/>
                <a:moveTo>
                  <a:pt x="3991575" y="97938"/>
                </a:moveTo>
                <a:lnTo>
                  <a:pt x="4008234" y="153974"/>
                </a:lnTo>
                <a:cubicBezTo>
                  <a:pt x="3994783" y="157718"/>
                  <a:pt x="3985086" y="161588"/>
                  <a:pt x="3979144" y="165585"/>
                </a:cubicBezTo>
                <a:cubicBezTo>
                  <a:pt x="3973201" y="169581"/>
                  <a:pt x="3969941" y="176985"/>
                  <a:pt x="3969363" y="187797"/>
                </a:cubicBezTo>
                <a:cubicBezTo>
                  <a:pt x="3969363" y="189816"/>
                  <a:pt x="3969363" y="191836"/>
                  <a:pt x="3969363" y="193855"/>
                </a:cubicBezTo>
                <a:cubicBezTo>
                  <a:pt x="3969596" y="207342"/>
                  <a:pt x="3971933" y="218791"/>
                  <a:pt x="3976374" y="228202"/>
                </a:cubicBezTo>
                <a:cubicBezTo>
                  <a:pt x="3980815" y="237613"/>
                  <a:pt x="3985956" y="246855"/>
                  <a:pt x="3991799" y="255930"/>
                </a:cubicBezTo>
                <a:cubicBezTo>
                  <a:pt x="3997642" y="265004"/>
                  <a:pt x="4002784" y="275780"/>
                  <a:pt x="4007225" y="288257"/>
                </a:cubicBezTo>
                <a:cubicBezTo>
                  <a:pt x="4009728" y="295851"/>
                  <a:pt x="4011537" y="303255"/>
                  <a:pt x="4012651" y="310470"/>
                </a:cubicBezTo>
                <a:cubicBezTo>
                  <a:pt x="4013766" y="317684"/>
                  <a:pt x="4014313" y="324584"/>
                  <a:pt x="4014292" y="331167"/>
                </a:cubicBezTo>
                <a:cubicBezTo>
                  <a:pt x="4014208" y="343662"/>
                  <a:pt x="4012609" y="354642"/>
                  <a:pt x="4009496" y="364107"/>
                </a:cubicBezTo>
                <a:cubicBezTo>
                  <a:pt x="4006383" y="373573"/>
                  <a:pt x="4002260" y="380766"/>
                  <a:pt x="3997128" y="385688"/>
                </a:cubicBezTo>
                <a:cubicBezTo>
                  <a:pt x="3987393" y="394722"/>
                  <a:pt x="3976349" y="401054"/>
                  <a:pt x="3963996" y="404685"/>
                </a:cubicBezTo>
                <a:cubicBezTo>
                  <a:pt x="3951644" y="408315"/>
                  <a:pt x="3939852" y="410571"/>
                  <a:pt x="3928622" y="411453"/>
                </a:cubicBezTo>
                <a:cubicBezTo>
                  <a:pt x="3917391" y="412335"/>
                  <a:pt x="3908590" y="413170"/>
                  <a:pt x="3902221" y="413959"/>
                </a:cubicBezTo>
                <a:lnTo>
                  <a:pt x="3894144" y="356913"/>
                </a:lnTo>
                <a:cubicBezTo>
                  <a:pt x="3902025" y="355711"/>
                  <a:pt x="3910494" y="354807"/>
                  <a:pt x="3919553" y="354202"/>
                </a:cubicBezTo>
                <a:cubicBezTo>
                  <a:pt x="3928612" y="353598"/>
                  <a:pt x="3936409" y="351423"/>
                  <a:pt x="3942943" y="347677"/>
                </a:cubicBezTo>
                <a:cubicBezTo>
                  <a:pt x="3949478" y="343931"/>
                  <a:pt x="3952900" y="336745"/>
                  <a:pt x="3953208" y="326119"/>
                </a:cubicBezTo>
                <a:cubicBezTo>
                  <a:pt x="3953229" y="324363"/>
                  <a:pt x="3953187" y="322575"/>
                  <a:pt x="3953082" y="320755"/>
                </a:cubicBezTo>
                <a:cubicBezTo>
                  <a:pt x="3952977" y="318936"/>
                  <a:pt x="3952683" y="317022"/>
                  <a:pt x="3952199" y="315013"/>
                </a:cubicBezTo>
                <a:cubicBezTo>
                  <a:pt x="3949525" y="303592"/>
                  <a:pt x="3944832" y="292723"/>
                  <a:pt x="3938119" y="282405"/>
                </a:cubicBezTo>
                <a:cubicBezTo>
                  <a:pt x="3931407" y="272087"/>
                  <a:pt x="3924583" y="260171"/>
                  <a:pt x="3917646" y="246656"/>
                </a:cubicBezTo>
                <a:cubicBezTo>
                  <a:pt x="3910710" y="233141"/>
                  <a:pt x="3905568" y="215877"/>
                  <a:pt x="3902221" y="194865"/>
                </a:cubicBezTo>
                <a:cubicBezTo>
                  <a:pt x="3901979" y="193834"/>
                  <a:pt x="3901832" y="192740"/>
                  <a:pt x="3901779" y="191583"/>
                </a:cubicBezTo>
                <a:cubicBezTo>
                  <a:pt x="3901727" y="190426"/>
                  <a:pt x="3901705" y="189333"/>
                  <a:pt x="3901716" y="188302"/>
                </a:cubicBezTo>
                <a:cubicBezTo>
                  <a:pt x="3901832" y="177227"/>
                  <a:pt x="3904756" y="165427"/>
                  <a:pt x="3910487" y="152901"/>
                </a:cubicBezTo>
                <a:cubicBezTo>
                  <a:pt x="3916219" y="140375"/>
                  <a:pt x="3924065" y="129963"/>
                  <a:pt x="3934025" y="121665"/>
                </a:cubicBezTo>
                <a:cubicBezTo>
                  <a:pt x="3942859" y="114871"/>
                  <a:pt x="3951694" y="109907"/>
                  <a:pt x="3960528" y="106773"/>
                </a:cubicBezTo>
                <a:cubicBezTo>
                  <a:pt x="3969363" y="103638"/>
                  <a:pt x="3979711" y="100694"/>
                  <a:pt x="3991575" y="97938"/>
                </a:cubicBezTo>
                <a:close/>
                <a:moveTo>
                  <a:pt x="3639150" y="97938"/>
                </a:moveTo>
                <a:lnTo>
                  <a:pt x="3655809" y="153974"/>
                </a:lnTo>
                <a:cubicBezTo>
                  <a:pt x="3642358" y="157718"/>
                  <a:pt x="3632661" y="161588"/>
                  <a:pt x="3626719" y="165585"/>
                </a:cubicBezTo>
                <a:cubicBezTo>
                  <a:pt x="3620776" y="169581"/>
                  <a:pt x="3617516" y="176985"/>
                  <a:pt x="3616938" y="187797"/>
                </a:cubicBezTo>
                <a:cubicBezTo>
                  <a:pt x="3616938" y="189816"/>
                  <a:pt x="3616938" y="191836"/>
                  <a:pt x="3616938" y="193855"/>
                </a:cubicBezTo>
                <a:cubicBezTo>
                  <a:pt x="3617171" y="207342"/>
                  <a:pt x="3619509" y="218791"/>
                  <a:pt x="3623949" y="228202"/>
                </a:cubicBezTo>
                <a:cubicBezTo>
                  <a:pt x="3628390" y="237613"/>
                  <a:pt x="3633531" y="246855"/>
                  <a:pt x="3639374" y="255930"/>
                </a:cubicBezTo>
                <a:cubicBezTo>
                  <a:pt x="3645217" y="265004"/>
                  <a:pt x="3650359" y="275780"/>
                  <a:pt x="3654800" y="288257"/>
                </a:cubicBezTo>
                <a:cubicBezTo>
                  <a:pt x="3657303" y="295851"/>
                  <a:pt x="3659112" y="303255"/>
                  <a:pt x="3660226" y="310470"/>
                </a:cubicBezTo>
                <a:cubicBezTo>
                  <a:pt x="3661341" y="317684"/>
                  <a:pt x="3661888" y="324584"/>
                  <a:pt x="3661867" y="331167"/>
                </a:cubicBezTo>
                <a:cubicBezTo>
                  <a:pt x="3661783" y="343662"/>
                  <a:pt x="3660184" y="354642"/>
                  <a:pt x="3657071" y="364107"/>
                </a:cubicBezTo>
                <a:cubicBezTo>
                  <a:pt x="3653958" y="373573"/>
                  <a:pt x="3649835" y="380766"/>
                  <a:pt x="3644703" y="385688"/>
                </a:cubicBezTo>
                <a:cubicBezTo>
                  <a:pt x="3634968" y="394722"/>
                  <a:pt x="3623924" y="401054"/>
                  <a:pt x="3611572" y="404685"/>
                </a:cubicBezTo>
                <a:cubicBezTo>
                  <a:pt x="3599219" y="408315"/>
                  <a:pt x="3587427" y="410571"/>
                  <a:pt x="3576197" y="411453"/>
                </a:cubicBezTo>
                <a:cubicBezTo>
                  <a:pt x="3564966" y="412335"/>
                  <a:pt x="3556165" y="413170"/>
                  <a:pt x="3549796" y="413959"/>
                </a:cubicBezTo>
                <a:lnTo>
                  <a:pt x="3541719" y="356913"/>
                </a:lnTo>
                <a:cubicBezTo>
                  <a:pt x="3549600" y="355711"/>
                  <a:pt x="3558069" y="354807"/>
                  <a:pt x="3567128" y="354202"/>
                </a:cubicBezTo>
                <a:cubicBezTo>
                  <a:pt x="3576187" y="353598"/>
                  <a:pt x="3583984" y="351423"/>
                  <a:pt x="3590518" y="347677"/>
                </a:cubicBezTo>
                <a:cubicBezTo>
                  <a:pt x="3597053" y="343931"/>
                  <a:pt x="3600475" y="336745"/>
                  <a:pt x="3600783" y="326119"/>
                </a:cubicBezTo>
                <a:cubicBezTo>
                  <a:pt x="3600804" y="324363"/>
                  <a:pt x="3600762" y="322575"/>
                  <a:pt x="3600657" y="320755"/>
                </a:cubicBezTo>
                <a:cubicBezTo>
                  <a:pt x="3600552" y="318936"/>
                  <a:pt x="3600258" y="317022"/>
                  <a:pt x="3599774" y="315013"/>
                </a:cubicBezTo>
                <a:cubicBezTo>
                  <a:pt x="3597100" y="303592"/>
                  <a:pt x="3592407" y="292723"/>
                  <a:pt x="3585695" y="282405"/>
                </a:cubicBezTo>
                <a:cubicBezTo>
                  <a:pt x="3578982" y="272087"/>
                  <a:pt x="3572158" y="260171"/>
                  <a:pt x="3565221" y="246656"/>
                </a:cubicBezTo>
                <a:cubicBezTo>
                  <a:pt x="3558285" y="233141"/>
                  <a:pt x="3553143" y="215877"/>
                  <a:pt x="3549796" y="194865"/>
                </a:cubicBezTo>
                <a:cubicBezTo>
                  <a:pt x="3549554" y="193834"/>
                  <a:pt x="3549407" y="192740"/>
                  <a:pt x="3549354" y="191583"/>
                </a:cubicBezTo>
                <a:cubicBezTo>
                  <a:pt x="3549302" y="190426"/>
                  <a:pt x="3549280" y="189333"/>
                  <a:pt x="3549291" y="188302"/>
                </a:cubicBezTo>
                <a:cubicBezTo>
                  <a:pt x="3549407" y="177227"/>
                  <a:pt x="3552331" y="165427"/>
                  <a:pt x="3558062" y="152901"/>
                </a:cubicBezTo>
                <a:cubicBezTo>
                  <a:pt x="3563794" y="140375"/>
                  <a:pt x="3571640" y="129963"/>
                  <a:pt x="3581600" y="121665"/>
                </a:cubicBezTo>
                <a:cubicBezTo>
                  <a:pt x="3590434" y="114871"/>
                  <a:pt x="3599269" y="109907"/>
                  <a:pt x="3608103" y="106773"/>
                </a:cubicBezTo>
                <a:cubicBezTo>
                  <a:pt x="3616938" y="103638"/>
                  <a:pt x="3627286" y="100694"/>
                  <a:pt x="3639150" y="97938"/>
                </a:cubicBezTo>
                <a:close/>
                <a:moveTo>
                  <a:pt x="2820000" y="97938"/>
                </a:moveTo>
                <a:lnTo>
                  <a:pt x="2836659" y="153974"/>
                </a:lnTo>
                <a:cubicBezTo>
                  <a:pt x="2823208" y="157718"/>
                  <a:pt x="2813511" y="161588"/>
                  <a:pt x="2807568" y="165585"/>
                </a:cubicBezTo>
                <a:cubicBezTo>
                  <a:pt x="2801627" y="169581"/>
                  <a:pt x="2798366" y="176985"/>
                  <a:pt x="2797788" y="187797"/>
                </a:cubicBezTo>
                <a:cubicBezTo>
                  <a:pt x="2797788" y="189816"/>
                  <a:pt x="2797788" y="191836"/>
                  <a:pt x="2797788" y="193855"/>
                </a:cubicBezTo>
                <a:cubicBezTo>
                  <a:pt x="2798021" y="207342"/>
                  <a:pt x="2800358" y="218791"/>
                  <a:pt x="2804799" y="228202"/>
                </a:cubicBezTo>
                <a:cubicBezTo>
                  <a:pt x="2809240" y="237613"/>
                  <a:pt x="2814381" y="246855"/>
                  <a:pt x="2820224" y="255930"/>
                </a:cubicBezTo>
                <a:cubicBezTo>
                  <a:pt x="2826067" y="265004"/>
                  <a:pt x="2831209" y="275780"/>
                  <a:pt x="2835650" y="288257"/>
                </a:cubicBezTo>
                <a:cubicBezTo>
                  <a:pt x="2838153" y="295851"/>
                  <a:pt x="2839962" y="303255"/>
                  <a:pt x="2841076" y="310470"/>
                </a:cubicBezTo>
                <a:cubicBezTo>
                  <a:pt x="2842191" y="317684"/>
                  <a:pt x="2842738" y="324584"/>
                  <a:pt x="2842717" y="331167"/>
                </a:cubicBezTo>
                <a:cubicBezTo>
                  <a:pt x="2842633" y="343662"/>
                  <a:pt x="2841034" y="354642"/>
                  <a:pt x="2837921" y="364107"/>
                </a:cubicBezTo>
                <a:cubicBezTo>
                  <a:pt x="2834808" y="373573"/>
                  <a:pt x="2830686" y="380766"/>
                  <a:pt x="2825553" y="385688"/>
                </a:cubicBezTo>
                <a:cubicBezTo>
                  <a:pt x="2815818" y="394722"/>
                  <a:pt x="2804774" y="401054"/>
                  <a:pt x="2792422" y="404685"/>
                </a:cubicBezTo>
                <a:cubicBezTo>
                  <a:pt x="2780069" y="408315"/>
                  <a:pt x="2768277" y="410571"/>
                  <a:pt x="2757046" y="411453"/>
                </a:cubicBezTo>
                <a:cubicBezTo>
                  <a:pt x="2745816" y="412335"/>
                  <a:pt x="2737015" y="413170"/>
                  <a:pt x="2730646" y="413959"/>
                </a:cubicBezTo>
                <a:lnTo>
                  <a:pt x="2722569" y="356913"/>
                </a:lnTo>
                <a:cubicBezTo>
                  <a:pt x="2730450" y="355711"/>
                  <a:pt x="2738919" y="354807"/>
                  <a:pt x="2747978" y="354202"/>
                </a:cubicBezTo>
                <a:cubicBezTo>
                  <a:pt x="2757037" y="353598"/>
                  <a:pt x="2764834" y="351423"/>
                  <a:pt x="2771369" y="347677"/>
                </a:cubicBezTo>
                <a:cubicBezTo>
                  <a:pt x="2777903" y="343931"/>
                  <a:pt x="2781325" y="336745"/>
                  <a:pt x="2781633" y="326119"/>
                </a:cubicBezTo>
                <a:cubicBezTo>
                  <a:pt x="2781654" y="324363"/>
                  <a:pt x="2781612" y="322575"/>
                  <a:pt x="2781507" y="320755"/>
                </a:cubicBezTo>
                <a:cubicBezTo>
                  <a:pt x="2781402" y="318936"/>
                  <a:pt x="2781107" y="317022"/>
                  <a:pt x="2780624" y="315013"/>
                </a:cubicBezTo>
                <a:cubicBezTo>
                  <a:pt x="2777950" y="303592"/>
                  <a:pt x="2773257" y="292723"/>
                  <a:pt x="2766544" y="282405"/>
                </a:cubicBezTo>
                <a:cubicBezTo>
                  <a:pt x="2759832" y="272087"/>
                  <a:pt x="2753008" y="260171"/>
                  <a:pt x="2746071" y="246656"/>
                </a:cubicBezTo>
                <a:cubicBezTo>
                  <a:pt x="2739135" y="233141"/>
                  <a:pt x="2733993" y="215877"/>
                  <a:pt x="2730646" y="194865"/>
                </a:cubicBezTo>
                <a:cubicBezTo>
                  <a:pt x="2730404" y="193834"/>
                  <a:pt x="2730257" y="192740"/>
                  <a:pt x="2730204" y="191583"/>
                </a:cubicBezTo>
                <a:cubicBezTo>
                  <a:pt x="2730152" y="190426"/>
                  <a:pt x="2730131" y="189333"/>
                  <a:pt x="2730141" y="188302"/>
                </a:cubicBezTo>
                <a:cubicBezTo>
                  <a:pt x="2730257" y="177227"/>
                  <a:pt x="2733181" y="165427"/>
                  <a:pt x="2738912" y="152901"/>
                </a:cubicBezTo>
                <a:cubicBezTo>
                  <a:pt x="2744644" y="140375"/>
                  <a:pt x="2752490" y="129963"/>
                  <a:pt x="2762450" y="121665"/>
                </a:cubicBezTo>
                <a:cubicBezTo>
                  <a:pt x="2771284" y="114871"/>
                  <a:pt x="2780119" y="109907"/>
                  <a:pt x="2788953" y="106773"/>
                </a:cubicBezTo>
                <a:cubicBezTo>
                  <a:pt x="2797788" y="103638"/>
                  <a:pt x="2808136" y="100694"/>
                  <a:pt x="2820000" y="97938"/>
                </a:cubicBezTo>
                <a:close/>
                <a:moveTo>
                  <a:pt x="516637" y="96424"/>
                </a:moveTo>
                <a:cubicBezTo>
                  <a:pt x="523063" y="124431"/>
                  <a:pt x="529393" y="152722"/>
                  <a:pt x="535630" y="181297"/>
                </a:cubicBezTo>
                <a:cubicBezTo>
                  <a:pt x="541867" y="209873"/>
                  <a:pt x="548830" y="237280"/>
                  <a:pt x="556517" y="263521"/>
                </a:cubicBezTo>
                <a:lnTo>
                  <a:pt x="603971" y="98948"/>
                </a:lnTo>
                <a:cubicBezTo>
                  <a:pt x="610765" y="98916"/>
                  <a:pt x="618506" y="98979"/>
                  <a:pt x="627193" y="99137"/>
                </a:cubicBezTo>
                <a:cubicBezTo>
                  <a:pt x="635880" y="99295"/>
                  <a:pt x="644125" y="99737"/>
                  <a:pt x="651929" y="100462"/>
                </a:cubicBezTo>
                <a:cubicBezTo>
                  <a:pt x="662636" y="128091"/>
                  <a:pt x="671512" y="156382"/>
                  <a:pt x="678559" y="185336"/>
                </a:cubicBezTo>
                <a:cubicBezTo>
                  <a:pt x="685605" y="214290"/>
                  <a:pt x="693220" y="243212"/>
                  <a:pt x="701402" y="272103"/>
                </a:cubicBezTo>
                <a:cubicBezTo>
                  <a:pt x="708143" y="242592"/>
                  <a:pt x="714475" y="213522"/>
                  <a:pt x="720396" y="184894"/>
                </a:cubicBezTo>
                <a:cubicBezTo>
                  <a:pt x="726317" y="156267"/>
                  <a:pt x="733784" y="127954"/>
                  <a:pt x="742798" y="99957"/>
                </a:cubicBezTo>
                <a:lnTo>
                  <a:pt x="786213" y="111568"/>
                </a:lnTo>
                <a:cubicBezTo>
                  <a:pt x="777001" y="144644"/>
                  <a:pt x="769286" y="178392"/>
                  <a:pt x="763065" y="212814"/>
                </a:cubicBezTo>
                <a:cubicBezTo>
                  <a:pt x="756845" y="247236"/>
                  <a:pt x="750850" y="280760"/>
                  <a:pt x="745079" y="313386"/>
                </a:cubicBezTo>
                <a:cubicBezTo>
                  <a:pt x="739307" y="346013"/>
                  <a:pt x="732489" y="376172"/>
                  <a:pt x="724624" y="403862"/>
                </a:cubicBezTo>
                <a:cubicBezTo>
                  <a:pt x="720291" y="403841"/>
                  <a:pt x="715579" y="403757"/>
                  <a:pt x="710490" y="403610"/>
                </a:cubicBezTo>
                <a:cubicBezTo>
                  <a:pt x="705398" y="403462"/>
                  <a:pt x="700183" y="403378"/>
                  <a:pt x="694839" y="403357"/>
                </a:cubicBezTo>
                <a:cubicBezTo>
                  <a:pt x="689203" y="403273"/>
                  <a:pt x="683817" y="403441"/>
                  <a:pt x="678685" y="403862"/>
                </a:cubicBezTo>
                <a:cubicBezTo>
                  <a:pt x="672038" y="376044"/>
                  <a:pt x="665265" y="345355"/>
                  <a:pt x="658366" y="311795"/>
                </a:cubicBezTo>
                <a:cubicBezTo>
                  <a:pt x="651467" y="278234"/>
                  <a:pt x="643431" y="243633"/>
                  <a:pt x="634260" y="207990"/>
                </a:cubicBezTo>
                <a:cubicBezTo>
                  <a:pt x="623038" y="240425"/>
                  <a:pt x="613804" y="273239"/>
                  <a:pt x="606558" y="306431"/>
                </a:cubicBezTo>
                <a:cubicBezTo>
                  <a:pt x="599312" y="339623"/>
                  <a:pt x="590204" y="372437"/>
                  <a:pt x="579234" y="404872"/>
                </a:cubicBezTo>
                <a:cubicBezTo>
                  <a:pt x="572503" y="404830"/>
                  <a:pt x="565015" y="404661"/>
                  <a:pt x="556770" y="404367"/>
                </a:cubicBezTo>
                <a:cubicBezTo>
                  <a:pt x="548525" y="404072"/>
                  <a:pt x="540532" y="403904"/>
                  <a:pt x="532791" y="403862"/>
                </a:cubicBezTo>
                <a:cubicBezTo>
                  <a:pt x="520307" y="353190"/>
                  <a:pt x="508296" y="304222"/>
                  <a:pt x="496758" y="256958"/>
                </a:cubicBezTo>
                <a:cubicBezTo>
                  <a:pt x="485221" y="209694"/>
                  <a:pt x="473337" y="160726"/>
                  <a:pt x="461105" y="110054"/>
                </a:cubicBezTo>
                <a:cubicBezTo>
                  <a:pt x="470204" y="107088"/>
                  <a:pt x="479395" y="104564"/>
                  <a:pt x="488681" y="102482"/>
                </a:cubicBezTo>
                <a:cubicBezTo>
                  <a:pt x="497969" y="100399"/>
                  <a:pt x="507286" y="98380"/>
                  <a:pt x="516637" y="96424"/>
                </a:cubicBezTo>
                <a:close/>
                <a:moveTo>
                  <a:pt x="5196173" y="79764"/>
                </a:moveTo>
                <a:lnTo>
                  <a:pt x="5252209" y="80269"/>
                </a:lnTo>
                <a:lnTo>
                  <a:pt x="5252209" y="124189"/>
                </a:lnTo>
                <a:cubicBezTo>
                  <a:pt x="5265071" y="121234"/>
                  <a:pt x="5277587" y="118436"/>
                  <a:pt x="5289755" y="115796"/>
                </a:cubicBezTo>
                <a:cubicBezTo>
                  <a:pt x="5301924" y="113157"/>
                  <a:pt x="5315323" y="110233"/>
                  <a:pt x="5329952" y="107025"/>
                </a:cubicBezTo>
                <a:cubicBezTo>
                  <a:pt x="5332182" y="114639"/>
                  <a:pt x="5334033" y="121875"/>
                  <a:pt x="5335505" y="128732"/>
                </a:cubicBezTo>
                <a:cubicBezTo>
                  <a:pt x="5336977" y="135590"/>
                  <a:pt x="5338324" y="141816"/>
                  <a:pt x="5339543" y="147411"/>
                </a:cubicBezTo>
                <a:lnTo>
                  <a:pt x="5252713" y="185778"/>
                </a:lnTo>
                <a:cubicBezTo>
                  <a:pt x="5252472" y="226795"/>
                  <a:pt x="5252324" y="264909"/>
                  <a:pt x="5252272" y="300121"/>
                </a:cubicBezTo>
                <a:cubicBezTo>
                  <a:pt x="5252220" y="335332"/>
                  <a:pt x="5252198" y="369913"/>
                  <a:pt x="5252209" y="403862"/>
                </a:cubicBezTo>
                <a:cubicBezTo>
                  <a:pt x="5246614" y="404125"/>
                  <a:pt x="5240892" y="404356"/>
                  <a:pt x="5235045" y="404556"/>
                </a:cubicBezTo>
                <a:cubicBezTo>
                  <a:pt x="5229197" y="404756"/>
                  <a:pt x="5223476" y="404861"/>
                  <a:pt x="5217880" y="404872"/>
                </a:cubicBezTo>
                <a:cubicBezTo>
                  <a:pt x="5212307" y="404861"/>
                  <a:pt x="5207048" y="404756"/>
                  <a:pt x="5202105" y="404556"/>
                </a:cubicBezTo>
                <a:cubicBezTo>
                  <a:pt x="5197162" y="404356"/>
                  <a:pt x="5192660" y="404125"/>
                  <a:pt x="5188601" y="403862"/>
                </a:cubicBezTo>
                <a:cubicBezTo>
                  <a:pt x="5188916" y="347953"/>
                  <a:pt x="5189800" y="292801"/>
                  <a:pt x="5191251" y="238406"/>
                </a:cubicBezTo>
                <a:cubicBezTo>
                  <a:pt x="5192702" y="184011"/>
                  <a:pt x="5194343" y="131130"/>
                  <a:pt x="5196173" y="79764"/>
                </a:cubicBezTo>
                <a:close/>
                <a:moveTo>
                  <a:pt x="2576798" y="79764"/>
                </a:moveTo>
                <a:lnTo>
                  <a:pt x="2632834" y="80269"/>
                </a:lnTo>
                <a:lnTo>
                  <a:pt x="2632834" y="124189"/>
                </a:lnTo>
                <a:cubicBezTo>
                  <a:pt x="2645696" y="121234"/>
                  <a:pt x="2658212" y="118436"/>
                  <a:pt x="2670380" y="115796"/>
                </a:cubicBezTo>
                <a:cubicBezTo>
                  <a:pt x="2682548" y="113157"/>
                  <a:pt x="2695947" y="110233"/>
                  <a:pt x="2710577" y="107025"/>
                </a:cubicBezTo>
                <a:cubicBezTo>
                  <a:pt x="2712806" y="114639"/>
                  <a:pt x="2714657" y="121875"/>
                  <a:pt x="2716130" y="128732"/>
                </a:cubicBezTo>
                <a:cubicBezTo>
                  <a:pt x="2717602" y="135590"/>
                  <a:pt x="2718948" y="141816"/>
                  <a:pt x="2720169" y="147411"/>
                </a:cubicBezTo>
                <a:lnTo>
                  <a:pt x="2633339" y="185778"/>
                </a:lnTo>
                <a:cubicBezTo>
                  <a:pt x="2633097" y="226795"/>
                  <a:pt x="2632949" y="264909"/>
                  <a:pt x="2632897" y="300121"/>
                </a:cubicBezTo>
                <a:cubicBezTo>
                  <a:pt x="2632844" y="335332"/>
                  <a:pt x="2632823" y="369913"/>
                  <a:pt x="2632834" y="403862"/>
                </a:cubicBezTo>
                <a:cubicBezTo>
                  <a:pt x="2627238" y="404125"/>
                  <a:pt x="2621517" y="404356"/>
                  <a:pt x="2615670" y="404556"/>
                </a:cubicBezTo>
                <a:cubicBezTo>
                  <a:pt x="2609822" y="404756"/>
                  <a:pt x="2604101" y="404861"/>
                  <a:pt x="2598506" y="404872"/>
                </a:cubicBezTo>
                <a:cubicBezTo>
                  <a:pt x="2592932" y="404861"/>
                  <a:pt x="2587673" y="404756"/>
                  <a:pt x="2582730" y="404556"/>
                </a:cubicBezTo>
                <a:cubicBezTo>
                  <a:pt x="2577787" y="404356"/>
                  <a:pt x="2573285" y="404125"/>
                  <a:pt x="2569226" y="403862"/>
                </a:cubicBezTo>
                <a:cubicBezTo>
                  <a:pt x="2569541" y="347953"/>
                  <a:pt x="2570425" y="292801"/>
                  <a:pt x="2571876" y="238406"/>
                </a:cubicBezTo>
                <a:cubicBezTo>
                  <a:pt x="2573328" y="184011"/>
                  <a:pt x="2574968" y="131130"/>
                  <a:pt x="2576798" y="79764"/>
                </a:cubicBezTo>
                <a:close/>
                <a:moveTo>
                  <a:pt x="1570168" y="65629"/>
                </a:moveTo>
                <a:cubicBezTo>
                  <a:pt x="1577909" y="71708"/>
                  <a:pt x="1584261" y="78355"/>
                  <a:pt x="1589225" y="85570"/>
                </a:cubicBezTo>
                <a:cubicBezTo>
                  <a:pt x="1594189" y="92785"/>
                  <a:pt x="1598270" y="100441"/>
                  <a:pt x="1601467" y="108540"/>
                </a:cubicBezTo>
                <a:cubicBezTo>
                  <a:pt x="1592381" y="114860"/>
                  <a:pt x="1584177" y="121402"/>
                  <a:pt x="1576857" y="128165"/>
                </a:cubicBezTo>
                <a:cubicBezTo>
                  <a:pt x="1569537" y="134927"/>
                  <a:pt x="1561586" y="141847"/>
                  <a:pt x="1553004" y="148926"/>
                </a:cubicBezTo>
                <a:cubicBezTo>
                  <a:pt x="1553046" y="158296"/>
                  <a:pt x="1553214" y="168077"/>
                  <a:pt x="1553509" y="178268"/>
                </a:cubicBezTo>
                <a:cubicBezTo>
                  <a:pt x="1553803" y="188460"/>
                  <a:pt x="1553971" y="198872"/>
                  <a:pt x="1554014" y="209505"/>
                </a:cubicBezTo>
                <a:cubicBezTo>
                  <a:pt x="1554161" y="227142"/>
                  <a:pt x="1553235" y="244369"/>
                  <a:pt x="1551237" y="261186"/>
                </a:cubicBezTo>
                <a:cubicBezTo>
                  <a:pt x="1549238" y="278003"/>
                  <a:pt x="1545284" y="293085"/>
                  <a:pt x="1539374" y="306431"/>
                </a:cubicBezTo>
                <a:cubicBezTo>
                  <a:pt x="1535072" y="314182"/>
                  <a:pt x="1528531" y="319882"/>
                  <a:pt x="1519748" y="323532"/>
                </a:cubicBezTo>
                <a:cubicBezTo>
                  <a:pt x="1510967" y="327181"/>
                  <a:pt x="1503037" y="329222"/>
                  <a:pt x="1495959" y="329653"/>
                </a:cubicBezTo>
                <a:cubicBezTo>
                  <a:pt x="1495801" y="333081"/>
                  <a:pt x="1495738" y="337330"/>
                  <a:pt x="1495769" y="342400"/>
                </a:cubicBezTo>
                <a:cubicBezTo>
                  <a:pt x="1495801" y="347469"/>
                  <a:pt x="1496874" y="352475"/>
                  <a:pt x="1498987" y="357418"/>
                </a:cubicBezTo>
                <a:cubicBezTo>
                  <a:pt x="1504749" y="362264"/>
                  <a:pt x="1512858" y="364632"/>
                  <a:pt x="1523312" y="364523"/>
                </a:cubicBezTo>
                <a:cubicBezTo>
                  <a:pt x="1533768" y="364414"/>
                  <a:pt x="1544307" y="365062"/>
                  <a:pt x="1554929" y="366468"/>
                </a:cubicBezTo>
                <a:cubicBezTo>
                  <a:pt x="1565553" y="367873"/>
                  <a:pt x="1573998" y="373270"/>
                  <a:pt x="1580264" y="382660"/>
                </a:cubicBezTo>
                <a:cubicBezTo>
                  <a:pt x="1584850" y="390200"/>
                  <a:pt x="1588426" y="399098"/>
                  <a:pt x="1590992" y="409352"/>
                </a:cubicBezTo>
                <a:cubicBezTo>
                  <a:pt x="1593558" y="419606"/>
                  <a:pt x="1594862" y="429892"/>
                  <a:pt x="1594905" y="440210"/>
                </a:cubicBezTo>
                <a:cubicBezTo>
                  <a:pt x="1594915" y="448644"/>
                  <a:pt x="1593884" y="456385"/>
                  <a:pt x="1591812" y="463432"/>
                </a:cubicBezTo>
                <a:cubicBezTo>
                  <a:pt x="1589741" y="470478"/>
                  <a:pt x="1586564" y="476199"/>
                  <a:pt x="1582284" y="480596"/>
                </a:cubicBezTo>
                <a:cubicBezTo>
                  <a:pt x="1573344" y="488746"/>
                  <a:pt x="1560934" y="494278"/>
                  <a:pt x="1545053" y="497192"/>
                </a:cubicBezTo>
                <a:cubicBezTo>
                  <a:pt x="1529172" y="500105"/>
                  <a:pt x="1511966" y="501472"/>
                  <a:pt x="1493434" y="501293"/>
                </a:cubicBezTo>
                <a:cubicBezTo>
                  <a:pt x="1479636" y="501199"/>
                  <a:pt x="1466090" y="500757"/>
                  <a:pt x="1452796" y="499968"/>
                </a:cubicBezTo>
                <a:cubicBezTo>
                  <a:pt x="1439502" y="499179"/>
                  <a:pt x="1427471" y="498611"/>
                  <a:pt x="1416701" y="498264"/>
                </a:cubicBezTo>
                <a:lnTo>
                  <a:pt x="1416701" y="447782"/>
                </a:lnTo>
                <a:cubicBezTo>
                  <a:pt x="1432447" y="447769"/>
                  <a:pt x="1449643" y="448019"/>
                  <a:pt x="1468287" y="448530"/>
                </a:cubicBezTo>
                <a:cubicBezTo>
                  <a:pt x="1486931" y="449041"/>
                  <a:pt x="1503416" y="448879"/>
                  <a:pt x="1517741" y="448044"/>
                </a:cubicBezTo>
                <a:cubicBezTo>
                  <a:pt x="1532066" y="447209"/>
                  <a:pt x="1540624" y="444765"/>
                  <a:pt x="1543413" y="440714"/>
                </a:cubicBezTo>
                <a:cubicBezTo>
                  <a:pt x="1546021" y="435666"/>
                  <a:pt x="1547367" y="431123"/>
                  <a:pt x="1547451" y="427084"/>
                </a:cubicBezTo>
                <a:cubicBezTo>
                  <a:pt x="1547504" y="422951"/>
                  <a:pt x="1545883" y="419480"/>
                  <a:pt x="1542592" y="416672"/>
                </a:cubicBezTo>
                <a:cubicBezTo>
                  <a:pt x="1539300" y="413864"/>
                  <a:pt x="1534021" y="412286"/>
                  <a:pt x="1526753" y="411939"/>
                </a:cubicBezTo>
                <a:cubicBezTo>
                  <a:pt x="1517691" y="410325"/>
                  <a:pt x="1507769" y="409515"/>
                  <a:pt x="1496987" y="409509"/>
                </a:cubicBezTo>
                <a:cubicBezTo>
                  <a:pt x="1486205" y="409503"/>
                  <a:pt x="1476432" y="408879"/>
                  <a:pt x="1467670" y="407639"/>
                </a:cubicBezTo>
                <a:cubicBezTo>
                  <a:pt x="1458907" y="406399"/>
                  <a:pt x="1453023" y="403120"/>
                  <a:pt x="1450020" y="397804"/>
                </a:cubicBezTo>
                <a:cubicBezTo>
                  <a:pt x="1446549" y="391010"/>
                  <a:pt x="1444151" y="384405"/>
                  <a:pt x="1442826" y="377990"/>
                </a:cubicBezTo>
                <a:cubicBezTo>
                  <a:pt x="1441501" y="371574"/>
                  <a:pt x="1440870" y="365222"/>
                  <a:pt x="1440933" y="358933"/>
                </a:cubicBezTo>
                <a:cubicBezTo>
                  <a:pt x="1440986" y="353159"/>
                  <a:pt x="1441385" y="347290"/>
                  <a:pt x="1442131" y="341327"/>
                </a:cubicBezTo>
                <a:cubicBezTo>
                  <a:pt x="1442878" y="335364"/>
                  <a:pt x="1443657" y="329116"/>
                  <a:pt x="1444467" y="322585"/>
                </a:cubicBezTo>
                <a:cubicBezTo>
                  <a:pt x="1432445" y="316096"/>
                  <a:pt x="1423548" y="307241"/>
                  <a:pt x="1417774" y="296019"/>
                </a:cubicBezTo>
                <a:cubicBezTo>
                  <a:pt x="1412000" y="284797"/>
                  <a:pt x="1408782" y="272282"/>
                  <a:pt x="1408119" y="258473"/>
                </a:cubicBezTo>
                <a:cubicBezTo>
                  <a:pt x="1407530" y="246357"/>
                  <a:pt x="1407194" y="234241"/>
                  <a:pt x="1407110" y="222125"/>
                </a:cubicBezTo>
                <a:cubicBezTo>
                  <a:pt x="1407120" y="206055"/>
                  <a:pt x="1407604" y="190868"/>
                  <a:pt x="1408561" y="176565"/>
                </a:cubicBezTo>
                <a:cubicBezTo>
                  <a:pt x="1409518" y="162261"/>
                  <a:pt x="1410885" y="149851"/>
                  <a:pt x="1412663" y="139334"/>
                </a:cubicBezTo>
                <a:cubicBezTo>
                  <a:pt x="1414513" y="129584"/>
                  <a:pt x="1419141" y="121823"/>
                  <a:pt x="1426545" y="116049"/>
                </a:cubicBezTo>
                <a:cubicBezTo>
                  <a:pt x="1433949" y="110275"/>
                  <a:pt x="1442111" y="105921"/>
                  <a:pt x="1451029" y="102986"/>
                </a:cubicBezTo>
                <a:cubicBezTo>
                  <a:pt x="1454331" y="102482"/>
                  <a:pt x="1457697" y="102103"/>
                  <a:pt x="1461126" y="101851"/>
                </a:cubicBezTo>
                <a:cubicBezTo>
                  <a:pt x="1464554" y="101598"/>
                  <a:pt x="1467920" y="101472"/>
                  <a:pt x="1471222" y="101472"/>
                </a:cubicBezTo>
                <a:cubicBezTo>
                  <a:pt x="1478826" y="101493"/>
                  <a:pt x="1486335" y="101956"/>
                  <a:pt x="1493750" y="102860"/>
                </a:cubicBezTo>
                <a:cubicBezTo>
                  <a:pt x="1501165" y="103765"/>
                  <a:pt x="1508295" y="104985"/>
                  <a:pt x="1515143" y="106520"/>
                </a:cubicBezTo>
                <a:close/>
                <a:moveTo>
                  <a:pt x="5017218" y="18681"/>
                </a:moveTo>
                <a:lnTo>
                  <a:pt x="5076787" y="19690"/>
                </a:lnTo>
                <a:lnTo>
                  <a:pt x="5076787" y="100967"/>
                </a:lnTo>
                <a:cubicBezTo>
                  <a:pt x="5077105" y="101301"/>
                  <a:pt x="5080396" y="101531"/>
                  <a:pt x="5086659" y="101659"/>
                </a:cubicBezTo>
                <a:cubicBezTo>
                  <a:pt x="5092922" y="101787"/>
                  <a:pt x="5100252" y="101830"/>
                  <a:pt x="5108647" y="101790"/>
                </a:cubicBezTo>
                <a:cubicBezTo>
                  <a:pt x="5117042" y="101749"/>
                  <a:pt x="5124596" y="101643"/>
                  <a:pt x="5131308" y="101472"/>
                </a:cubicBezTo>
                <a:cubicBezTo>
                  <a:pt x="5132192" y="109286"/>
                  <a:pt x="5132696" y="118773"/>
                  <a:pt x="5132822" y="129931"/>
                </a:cubicBezTo>
                <a:cubicBezTo>
                  <a:pt x="5132948" y="141090"/>
                  <a:pt x="5133454" y="150955"/>
                  <a:pt x="5134337" y="159527"/>
                </a:cubicBezTo>
                <a:cubicBezTo>
                  <a:pt x="5126017" y="159054"/>
                  <a:pt x="5116784" y="158864"/>
                  <a:pt x="5106635" y="158959"/>
                </a:cubicBezTo>
                <a:cubicBezTo>
                  <a:pt x="5096486" y="159054"/>
                  <a:pt x="5086873" y="159243"/>
                  <a:pt x="5077797" y="159527"/>
                </a:cubicBezTo>
                <a:lnTo>
                  <a:pt x="5077797" y="174672"/>
                </a:lnTo>
                <a:lnTo>
                  <a:pt x="5080825" y="323595"/>
                </a:lnTo>
                <a:cubicBezTo>
                  <a:pt x="5083415" y="337178"/>
                  <a:pt x="5087603" y="346247"/>
                  <a:pt x="5093390" y="350799"/>
                </a:cubicBezTo>
                <a:cubicBezTo>
                  <a:pt x="5099177" y="355352"/>
                  <a:pt x="5106170" y="357689"/>
                  <a:pt x="5114368" y="357811"/>
                </a:cubicBezTo>
                <a:cubicBezTo>
                  <a:pt x="5122567" y="357932"/>
                  <a:pt x="5131579" y="358138"/>
                  <a:pt x="5141404" y="358428"/>
                </a:cubicBezTo>
                <a:lnTo>
                  <a:pt x="5139890" y="410930"/>
                </a:lnTo>
                <a:cubicBezTo>
                  <a:pt x="5134063" y="412202"/>
                  <a:pt x="5128174" y="413191"/>
                  <a:pt x="5122221" y="413896"/>
                </a:cubicBezTo>
                <a:cubicBezTo>
                  <a:pt x="5116268" y="414600"/>
                  <a:pt x="5110379" y="414958"/>
                  <a:pt x="5104552" y="414968"/>
                </a:cubicBezTo>
                <a:cubicBezTo>
                  <a:pt x="5093393" y="415000"/>
                  <a:pt x="5082393" y="413675"/>
                  <a:pt x="5071549" y="410993"/>
                </a:cubicBezTo>
                <a:cubicBezTo>
                  <a:pt x="5060706" y="408311"/>
                  <a:pt x="5050337" y="404083"/>
                  <a:pt x="5040440" y="398309"/>
                </a:cubicBezTo>
                <a:cubicBezTo>
                  <a:pt x="5035654" y="394218"/>
                  <a:pt x="5032226" y="389906"/>
                  <a:pt x="5030154" y="385373"/>
                </a:cubicBezTo>
                <a:cubicBezTo>
                  <a:pt x="5028082" y="380840"/>
                  <a:pt x="5025789" y="376402"/>
                  <a:pt x="5023275" y="372058"/>
                </a:cubicBezTo>
                <a:cubicBezTo>
                  <a:pt x="5019352" y="338161"/>
                  <a:pt x="5017228" y="303349"/>
                  <a:pt x="5016902" y="267622"/>
                </a:cubicBezTo>
                <a:cubicBezTo>
                  <a:pt x="5016576" y="231896"/>
                  <a:pt x="5015840" y="197210"/>
                  <a:pt x="5014693" y="163565"/>
                </a:cubicBezTo>
                <a:cubicBezTo>
                  <a:pt x="5008983" y="163586"/>
                  <a:pt x="5003619" y="163544"/>
                  <a:pt x="4998602" y="163439"/>
                </a:cubicBezTo>
                <a:cubicBezTo>
                  <a:pt x="4993585" y="163334"/>
                  <a:pt x="4988348" y="163040"/>
                  <a:pt x="4982890" y="162556"/>
                </a:cubicBezTo>
                <a:cubicBezTo>
                  <a:pt x="4982879" y="152270"/>
                  <a:pt x="4982773" y="142426"/>
                  <a:pt x="4982574" y="133024"/>
                </a:cubicBezTo>
                <a:cubicBezTo>
                  <a:pt x="4982374" y="123621"/>
                  <a:pt x="4982143" y="114282"/>
                  <a:pt x="4981880" y="105006"/>
                </a:cubicBezTo>
                <a:lnTo>
                  <a:pt x="5018227" y="104501"/>
                </a:lnTo>
                <a:close/>
                <a:moveTo>
                  <a:pt x="1883493" y="18681"/>
                </a:moveTo>
                <a:lnTo>
                  <a:pt x="1943063" y="19690"/>
                </a:lnTo>
                <a:lnTo>
                  <a:pt x="1943063" y="100967"/>
                </a:lnTo>
                <a:cubicBezTo>
                  <a:pt x="1943380" y="101301"/>
                  <a:pt x="1946671" y="101531"/>
                  <a:pt x="1952934" y="101659"/>
                </a:cubicBezTo>
                <a:cubicBezTo>
                  <a:pt x="1959198" y="101787"/>
                  <a:pt x="1966527" y="101830"/>
                  <a:pt x="1974922" y="101790"/>
                </a:cubicBezTo>
                <a:cubicBezTo>
                  <a:pt x="1983317" y="101749"/>
                  <a:pt x="1990871" y="101643"/>
                  <a:pt x="1997583" y="101472"/>
                </a:cubicBezTo>
                <a:cubicBezTo>
                  <a:pt x="1998467" y="109286"/>
                  <a:pt x="1998972" y="118773"/>
                  <a:pt x="1999098" y="129931"/>
                </a:cubicBezTo>
                <a:cubicBezTo>
                  <a:pt x="1999224" y="141090"/>
                  <a:pt x="1999729" y="150955"/>
                  <a:pt x="2000613" y="159527"/>
                </a:cubicBezTo>
                <a:cubicBezTo>
                  <a:pt x="1992293" y="159054"/>
                  <a:pt x="1983059" y="158864"/>
                  <a:pt x="1972910" y="158959"/>
                </a:cubicBezTo>
                <a:cubicBezTo>
                  <a:pt x="1962760" y="159054"/>
                  <a:pt x="1953148" y="159243"/>
                  <a:pt x="1944072" y="159527"/>
                </a:cubicBezTo>
                <a:lnTo>
                  <a:pt x="1944072" y="174672"/>
                </a:lnTo>
                <a:lnTo>
                  <a:pt x="1947100" y="323595"/>
                </a:lnTo>
                <a:cubicBezTo>
                  <a:pt x="1949691" y="337178"/>
                  <a:pt x="1953879" y="346247"/>
                  <a:pt x="1959665" y="350799"/>
                </a:cubicBezTo>
                <a:cubicBezTo>
                  <a:pt x="1965452" y="355352"/>
                  <a:pt x="1972445" y="357689"/>
                  <a:pt x="1980644" y="357811"/>
                </a:cubicBezTo>
                <a:cubicBezTo>
                  <a:pt x="1988842" y="357932"/>
                  <a:pt x="1997855" y="358138"/>
                  <a:pt x="2007680" y="358428"/>
                </a:cubicBezTo>
                <a:lnTo>
                  <a:pt x="2006165" y="410930"/>
                </a:lnTo>
                <a:cubicBezTo>
                  <a:pt x="2000339" y="412202"/>
                  <a:pt x="1994449" y="413191"/>
                  <a:pt x="1988496" y="413896"/>
                </a:cubicBezTo>
                <a:cubicBezTo>
                  <a:pt x="1982543" y="414600"/>
                  <a:pt x="1976654" y="414958"/>
                  <a:pt x="1970828" y="414968"/>
                </a:cubicBezTo>
                <a:cubicBezTo>
                  <a:pt x="1959669" y="415000"/>
                  <a:pt x="1948668" y="413675"/>
                  <a:pt x="1937825" y="410993"/>
                </a:cubicBezTo>
                <a:cubicBezTo>
                  <a:pt x="1926982" y="408311"/>
                  <a:pt x="1916612" y="404083"/>
                  <a:pt x="1906715" y="398309"/>
                </a:cubicBezTo>
                <a:cubicBezTo>
                  <a:pt x="1901929" y="394218"/>
                  <a:pt x="1898501" y="389906"/>
                  <a:pt x="1896429" y="385373"/>
                </a:cubicBezTo>
                <a:cubicBezTo>
                  <a:pt x="1894357" y="380840"/>
                  <a:pt x="1892064" y="376402"/>
                  <a:pt x="1889551" y="372058"/>
                </a:cubicBezTo>
                <a:cubicBezTo>
                  <a:pt x="1885628" y="338161"/>
                  <a:pt x="1883503" y="303349"/>
                  <a:pt x="1883178" y="267622"/>
                </a:cubicBezTo>
                <a:cubicBezTo>
                  <a:pt x="1882851" y="231896"/>
                  <a:pt x="1882115" y="197210"/>
                  <a:pt x="1880969" y="163565"/>
                </a:cubicBezTo>
                <a:cubicBezTo>
                  <a:pt x="1875258" y="163586"/>
                  <a:pt x="1869894" y="163544"/>
                  <a:pt x="1864877" y="163439"/>
                </a:cubicBezTo>
                <a:cubicBezTo>
                  <a:pt x="1859861" y="163334"/>
                  <a:pt x="1854623" y="163040"/>
                  <a:pt x="1849165" y="162556"/>
                </a:cubicBezTo>
                <a:cubicBezTo>
                  <a:pt x="1849154" y="152270"/>
                  <a:pt x="1849049" y="142426"/>
                  <a:pt x="1848849" y="133024"/>
                </a:cubicBezTo>
                <a:cubicBezTo>
                  <a:pt x="1848649" y="123621"/>
                  <a:pt x="1848418" y="114282"/>
                  <a:pt x="1848155" y="105006"/>
                </a:cubicBezTo>
                <a:lnTo>
                  <a:pt x="1884502" y="104501"/>
                </a:lnTo>
                <a:close/>
                <a:moveTo>
                  <a:pt x="172145" y="2526"/>
                </a:moveTo>
                <a:cubicBezTo>
                  <a:pt x="175711" y="2516"/>
                  <a:pt x="179308" y="2537"/>
                  <a:pt x="182936" y="2589"/>
                </a:cubicBezTo>
                <a:cubicBezTo>
                  <a:pt x="186565" y="2642"/>
                  <a:pt x="190035" y="2789"/>
                  <a:pt x="193348" y="3031"/>
                </a:cubicBezTo>
                <a:cubicBezTo>
                  <a:pt x="194600" y="40588"/>
                  <a:pt x="195504" y="78176"/>
                  <a:pt x="196062" y="115796"/>
                </a:cubicBezTo>
                <a:cubicBezTo>
                  <a:pt x="196619" y="153416"/>
                  <a:pt x="196893" y="191383"/>
                  <a:pt x="196882" y="229698"/>
                </a:cubicBezTo>
                <a:cubicBezTo>
                  <a:pt x="196798" y="286743"/>
                  <a:pt x="196461" y="344798"/>
                  <a:pt x="195872" y="403862"/>
                </a:cubicBezTo>
                <a:lnTo>
                  <a:pt x="137313" y="403862"/>
                </a:lnTo>
                <a:lnTo>
                  <a:pt x="137313" y="220611"/>
                </a:lnTo>
                <a:cubicBezTo>
                  <a:pt x="123525" y="219443"/>
                  <a:pt x="110462" y="219002"/>
                  <a:pt x="98126" y="219286"/>
                </a:cubicBezTo>
                <a:cubicBezTo>
                  <a:pt x="85789" y="219569"/>
                  <a:pt x="73610" y="220011"/>
                  <a:pt x="61589" y="220611"/>
                </a:cubicBezTo>
                <a:cubicBezTo>
                  <a:pt x="61578" y="229487"/>
                  <a:pt x="61600" y="239626"/>
                  <a:pt x="61652" y="251026"/>
                </a:cubicBezTo>
                <a:cubicBezTo>
                  <a:pt x="61705" y="262427"/>
                  <a:pt x="61852" y="274837"/>
                  <a:pt x="62094" y="288257"/>
                </a:cubicBezTo>
                <a:cubicBezTo>
                  <a:pt x="62294" y="303675"/>
                  <a:pt x="62272" y="320293"/>
                  <a:pt x="62031" y="338109"/>
                </a:cubicBezTo>
                <a:cubicBezTo>
                  <a:pt x="61789" y="355925"/>
                  <a:pt x="61642" y="377843"/>
                  <a:pt x="61589" y="403862"/>
                </a:cubicBezTo>
                <a:cubicBezTo>
                  <a:pt x="57898" y="403841"/>
                  <a:pt x="52786" y="403757"/>
                  <a:pt x="46255" y="403610"/>
                </a:cubicBezTo>
                <a:cubicBezTo>
                  <a:pt x="39724" y="403462"/>
                  <a:pt x="32719" y="403378"/>
                  <a:pt x="25241" y="403357"/>
                </a:cubicBezTo>
                <a:cubicBezTo>
                  <a:pt x="21435" y="403347"/>
                  <a:pt x="17690" y="403368"/>
                  <a:pt x="14009" y="403420"/>
                </a:cubicBezTo>
                <a:cubicBezTo>
                  <a:pt x="10328" y="403473"/>
                  <a:pt x="6837" y="403620"/>
                  <a:pt x="3534" y="403862"/>
                </a:cubicBezTo>
                <a:lnTo>
                  <a:pt x="0" y="57552"/>
                </a:lnTo>
                <a:lnTo>
                  <a:pt x="0" y="4546"/>
                </a:lnTo>
                <a:cubicBezTo>
                  <a:pt x="8435" y="4482"/>
                  <a:pt x="17185" y="4230"/>
                  <a:pt x="26251" y="3788"/>
                </a:cubicBezTo>
                <a:cubicBezTo>
                  <a:pt x="35317" y="3347"/>
                  <a:pt x="44067" y="3094"/>
                  <a:pt x="52502" y="3031"/>
                </a:cubicBezTo>
                <a:cubicBezTo>
                  <a:pt x="54522" y="3031"/>
                  <a:pt x="56541" y="3031"/>
                  <a:pt x="58560" y="3031"/>
                </a:cubicBezTo>
                <a:lnTo>
                  <a:pt x="60579" y="164575"/>
                </a:lnTo>
                <a:cubicBezTo>
                  <a:pt x="72664" y="165742"/>
                  <a:pt x="85347" y="166437"/>
                  <a:pt x="98631" y="166657"/>
                </a:cubicBezTo>
                <a:cubicBezTo>
                  <a:pt x="111914" y="166878"/>
                  <a:pt x="124471" y="167194"/>
                  <a:pt x="136303" y="167604"/>
                </a:cubicBezTo>
                <a:cubicBezTo>
                  <a:pt x="137403" y="147670"/>
                  <a:pt x="137839" y="126903"/>
                  <a:pt x="137612" y="105305"/>
                </a:cubicBezTo>
                <a:cubicBezTo>
                  <a:pt x="137385" y="83706"/>
                  <a:pt x="136961" y="63763"/>
                  <a:pt x="136341" y="45474"/>
                </a:cubicBezTo>
                <a:cubicBezTo>
                  <a:pt x="135720" y="27185"/>
                  <a:pt x="135371" y="13037"/>
                  <a:pt x="135294" y="3031"/>
                </a:cubicBezTo>
                <a:cubicBezTo>
                  <a:pt x="139227" y="3010"/>
                  <a:pt x="144486" y="2926"/>
                  <a:pt x="151069" y="2779"/>
                </a:cubicBezTo>
                <a:cubicBezTo>
                  <a:pt x="157653" y="2631"/>
                  <a:pt x="164678" y="2547"/>
                  <a:pt x="172145" y="2526"/>
                </a:cubicBezTo>
                <a:close/>
                <a:moveTo>
                  <a:pt x="1696355" y="1517"/>
                </a:moveTo>
                <a:cubicBezTo>
                  <a:pt x="1697281" y="13454"/>
                  <a:pt x="1697702" y="30470"/>
                  <a:pt x="1697617" y="52567"/>
                </a:cubicBezTo>
                <a:cubicBezTo>
                  <a:pt x="1697533" y="74664"/>
                  <a:pt x="1697449" y="99884"/>
                  <a:pt x="1697365" y="128228"/>
                </a:cubicBezTo>
                <a:cubicBezTo>
                  <a:pt x="1707650" y="121707"/>
                  <a:pt x="1717495" y="116953"/>
                  <a:pt x="1726897" y="113966"/>
                </a:cubicBezTo>
                <a:cubicBezTo>
                  <a:pt x="1736299" y="110979"/>
                  <a:pt x="1745639" y="109507"/>
                  <a:pt x="1754915" y="109549"/>
                </a:cubicBezTo>
                <a:cubicBezTo>
                  <a:pt x="1760689" y="109560"/>
                  <a:pt x="1766557" y="110043"/>
                  <a:pt x="1772520" y="111001"/>
                </a:cubicBezTo>
                <a:cubicBezTo>
                  <a:pt x="1778484" y="111958"/>
                  <a:pt x="1784731" y="113325"/>
                  <a:pt x="1791262" y="115102"/>
                </a:cubicBezTo>
                <a:cubicBezTo>
                  <a:pt x="1803546" y="126145"/>
                  <a:pt x="1811665" y="141542"/>
                  <a:pt x="1815620" y="161294"/>
                </a:cubicBezTo>
                <a:cubicBezTo>
                  <a:pt x="1819575" y="181045"/>
                  <a:pt x="1821383" y="202500"/>
                  <a:pt x="1821047" y="225659"/>
                </a:cubicBezTo>
                <a:cubicBezTo>
                  <a:pt x="1821036" y="235314"/>
                  <a:pt x="1820931" y="245032"/>
                  <a:pt x="1820731" y="254813"/>
                </a:cubicBezTo>
                <a:cubicBezTo>
                  <a:pt x="1820531" y="264594"/>
                  <a:pt x="1820300" y="274059"/>
                  <a:pt x="1820037" y="283209"/>
                </a:cubicBezTo>
                <a:lnTo>
                  <a:pt x="1818523" y="404872"/>
                </a:lnTo>
                <a:cubicBezTo>
                  <a:pt x="1809720" y="404830"/>
                  <a:pt x="1800822" y="404661"/>
                  <a:pt x="1791830" y="404367"/>
                </a:cubicBezTo>
                <a:cubicBezTo>
                  <a:pt x="1782838" y="404072"/>
                  <a:pt x="1773562" y="403904"/>
                  <a:pt x="1764001" y="403862"/>
                </a:cubicBezTo>
                <a:lnTo>
                  <a:pt x="1766021" y="202437"/>
                </a:lnTo>
                <a:cubicBezTo>
                  <a:pt x="1765843" y="191215"/>
                  <a:pt x="1762413" y="183243"/>
                  <a:pt x="1755735" y="178521"/>
                </a:cubicBezTo>
                <a:cubicBezTo>
                  <a:pt x="1749057" y="173799"/>
                  <a:pt x="1741716" y="171506"/>
                  <a:pt x="1733712" y="171643"/>
                </a:cubicBezTo>
                <a:cubicBezTo>
                  <a:pt x="1731419" y="171632"/>
                  <a:pt x="1729190" y="171779"/>
                  <a:pt x="1727023" y="172084"/>
                </a:cubicBezTo>
                <a:cubicBezTo>
                  <a:pt x="1724857" y="172389"/>
                  <a:pt x="1722879" y="172915"/>
                  <a:pt x="1721091" y="173662"/>
                </a:cubicBezTo>
                <a:cubicBezTo>
                  <a:pt x="1711684" y="177953"/>
                  <a:pt x="1705034" y="185245"/>
                  <a:pt x="1701142" y="195538"/>
                </a:cubicBezTo>
                <a:cubicBezTo>
                  <a:pt x="1697249" y="205831"/>
                  <a:pt x="1695012" y="217610"/>
                  <a:pt x="1694429" y="230875"/>
                </a:cubicBezTo>
                <a:cubicBezTo>
                  <a:pt x="1693846" y="244141"/>
                  <a:pt x="1693815" y="257379"/>
                  <a:pt x="1694336" y="270588"/>
                </a:cubicBezTo>
                <a:cubicBezTo>
                  <a:pt x="1694872" y="294241"/>
                  <a:pt x="1695188" y="317106"/>
                  <a:pt x="1695282" y="339181"/>
                </a:cubicBezTo>
                <a:cubicBezTo>
                  <a:pt x="1695377" y="361257"/>
                  <a:pt x="1695061" y="382986"/>
                  <a:pt x="1694336" y="404367"/>
                </a:cubicBezTo>
                <a:lnTo>
                  <a:pt x="1635776" y="404367"/>
                </a:lnTo>
                <a:cubicBezTo>
                  <a:pt x="1635271" y="372027"/>
                  <a:pt x="1634892" y="340160"/>
                  <a:pt x="1634640" y="308766"/>
                </a:cubicBezTo>
                <a:cubicBezTo>
                  <a:pt x="1634388" y="277372"/>
                  <a:pt x="1634262" y="246641"/>
                  <a:pt x="1634262" y="216572"/>
                </a:cubicBezTo>
                <a:cubicBezTo>
                  <a:pt x="1634272" y="179699"/>
                  <a:pt x="1634504" y="144024"/>
                  <a:pt x="1634956" y="109549"/>
                </a:cubicBezTo>
                <a:cubicBezTo>
                  <a:pt x="1635408" y="75074"/>
                  <a:pt x="1636018" y="41924"/>
                  <a:pt x="1636786" y="10099"/>
                </a:cubicBezTo>
                <a:cubicBezTo>
                  <a:pt x="1646651" y="8637"/>
                  <a:pt x="1656958" y="6891"/>
                  <a:pt x="1667706" y="4861"/>
                </a:cubicBezTo>
                <a:cubicBezTo>
                  <a:pt x="1678455" y="2831"/>
                  <a:pt x="1688004" y="1716"/>
                  <a:pt x="1696355" y="1517"/>
                </a:cubicBezTo>
                <a:close/>
                <a:moveTo>
                  <a:pt x="6246647" y="507"/>
                </a:moveTo>
                <a:cubicBezTo>
                  <a:pt x="6248688" y="507"/>
                  <a:pt x="6250286" y="507"/>
                  <a:pt x="6251443" y="507"/>
                </a:cubicBezTo>
                <a:cubicBezTo>
                  <a:pt x="6252600" y="507"/>
                  <a:pt x="6253189" y="507"/>
                  <a:pt x="6253210" y="507"/>
                </a:cubicBezTo>
                <a:lnTo>
                  <a:pt x="6254220" y="16157"/>
                </a:lnTo>
                <a:cubicBezTo>
                  <a:pt x="6255503" y="38811"/>
                  <a:pt x="6256092" y="59382"/>
                  <a:pt x="6255987" y="77871"/>
                </a:cubicBezTo>
                <a:cubicBezTo>
                  <a:pt x="6255882" y="96361"/>
                  <a:pt x="6256470" y="111632"/>
                  <a:pt x="6257754" y="123684"/>
                </a:cubicBezTo>
                <a:cubicBezTo>
                  <a:pt x="6264821" y="120287"/>
                  <a:pt x="6271131" y="117868"/>
                  <a:pt x="6276684" y="116427"/>
                </a:cubicBezTo>
                <a:cubicBezTo>
                  <a:pt x="6282238" y="114987"/>
                  <a:pt x="6288548" y="113703"/>
                  <a:pt x="6295615" y="112578"/>
                </a:cubicBezTo>
                <a:cubicBezTo>
                  <a:pt x="6299159" y="112052"/>
                  <a:pt x="6302672" y="111590"/>
                  <a:pt x="6306154" y="111190"/>
                </a:cubicBezTo>
                <a:cubicBezTo>
                  <a:pt x="6309635" y="110790"/>
                  <a:pt x="6313022" y="110580"/>
                  <a:pt x="6316313" y="110559"/>
                </a:cubicBezTo>
                <a:cubicBezTo>
                  <a:pt x="6321393" y="110475"/>
                  <a:pt x="6326378" y="111148"/>
                  <a:pt x="6331269" y="112578"/>
                </a:cubicBezTo>
                <a:cubicBezTo>
                  <a:pt x="6336159" y="114008"/>
                  <a:pt x="6340765" y="116701"/>
                  <a:pt x="6345088" y="120655"/>
                </a:cubicBezTo>
                <a:cubicBezTo>
                  <a:pt x="6352187" y="133518"/>
                  <a:pt x="6356794" y="146412"/>
                  <a:pt x="6358908" y="159338"/>
                </a:cubicBezTo>
                <a:cubicBezTo>
                  <a:pt x="6361022" y="172263"/>
                  <a:pt x="6361968" y="185283"/>
                  <a:pt x="6361747" y="198398"/>
                </a:cubicBezTo>
                <a:cubicBezTo>
                  <a:pt x="6361747" y="199480"/>
                  <a:pt x="6361747" y="201300"/>
                  <a:pt x="6361747" y="203858"/>
                </a:cubicBezTo>
                <a:cubicBezTo>
                  <a:pt x="6361747" y="206416"/>
                  <a:pt x="6361747" y="211303"/>
                  <a:pt x="6361747" y="218517"/>
                </a:cubicBezTo>
                <a:cubicBezTo>
                  <a:pt x="6361747" y="225731"/>
                  <a:pt x="6361747" y="236862"/>
                  <a:pt x="6361747" y="251910"/>
                </a:cubicBezTo>
                <a:cubicBezTo>
                  <a:pt x="6361958" y="273449"/>
                  <a:pt x="6361285" y="294988"/>
                  <a:pt x="6359728" y="316527"/>
                </a:cubicBezTo>
                <a:cubicBezTo>
                  <a:pt x="6358172" y="338067"/>
                  <a:pt x="6354469" y="357587"/>
                  <a:pt x="6348622" y="375087"/>
                </a:cubicBezTo>
                <a:cubicBezTo>
                  <a:pt x="6343237" y="380840"/>
                  <a:pt x="6337221" y="384984"/>
                  <a:pt x="6330575" y="387518"/>
                </a:cubicBezTo>
                <a:cubicBezTo>
                  <a:pt x="6323927" y="390053"/>
                  <a:pt x="6317155" y="391294"/>
                  <a:pt x="6310255" y="391242"/>
                </a:cubicBezTo>
                <a:cubicBezTo>
                  <a:pt x="6302683" y="391326"/>
                  <a:pt x="6295615" y="390148"/>
                  <a:pt x="6289053" y="387708"/>
                </a:cubicBezTo>
                <a:cubicBezTo>
                  <a:pt x="6285414" y="386467"/>
                  <a:pt x="6281333" y="384910"/>
                  <a:pt x="6276811" y="383038"/>
                </a:cubicBezTo>
                <a:cubicBezTo>
                  <a:pt x="6272288" y="381166"/>
                  <a:pt x="6267955" y="378852"/>
                  <a:pt x="6263811" y="376097"/>
                </a:cubicBezTo>
                <a:cubicBezTo>
                  <a:pt x="6264316" y="379504"/>
                  <a:pt x="6264569" y="383922"/>
                  <a:pt x="6264569" y="389348"/>
                </a:cubicBezTo>
                <a:cubicBezTo>
                  <a:pt x="6264569" y="394775"/>
                  <a:pt x="6264316" y="400455"/>
                  <a:pt x="6263811" y="406386"/>
                </a:cubicBezTo>
                <a:cubicBezTo>
                  <a:pt x="6262266" y="406628"/>
                  <a:pt x="6260435" y="406775"/>
                  <a:pt x="6258322" y="406828"/>
                </a:cubicBezTo>
                <a:cubicBezTo>
                  <a:pt x="6256207" y="406881"/>
                  <a:pt x="6253999" y="406902"/>
                  <a:pt x="6251696" y="406891"/>
                </a:cubicBezTo>
                <a:cubicBezTo>
                  <a:pt x="6246247" y="406870"/>
                  <a:pt x="6240484" y="406786"/>
                  <a:pt x="6234406" y="406639"/>
                </a:cubicBezTo>
                <a:cubicBezTo>
                  <a:pt x="6228326" y="406491"/>
                  <a:pt x="6222816" y="406407"/>
                  <a:pt x="6217872" y="406386"/>
                </a:cubicBezTo>
                <a:cubicBezTo>
                  <a:pt x="6215432" y="406386"/>
                  <a:pt x="6213245" y="406386"/>
                  <a:pt x="6211309" y="406386"/>
                </a:cubicBezTo>
                <a:cubicBezTo>
                  <a:pt x="6209686" y="366860"/>
                  <a:pt x="6208446" y="323913"/>
                  <a:pt x="6207589" y="277544"/>
                </a:cubicBezTo>
                <a:cubicBezTo>
                  <a:pt x="6206732" y="231175"/>
                  <a:pt x="6205903" y="184301"/>
                  <a:pt x="6205102" y="136922"/>
                </a:cubicBezTo>
                <a:cubicBezTo>
                  <a:pt x="6204301" y="89543"/>
                  <a:pt x="6203173" y="44576"/>
                  <a:pt x="6201718" y="2021"/>
                </a:cubicBezTo>
                <a:cubicBezTo>
                  <a:pt x="6206840" y="1517"/>
                  <a:pt x="6214013" y="1138"/>
                  <a:pt x="6223236" y="886"/>
                </a:cubicBezTo>
                <a:cubicBezTo>
                  <a:pt x="6232459" y="633"/>
                  <a:pt x="6240263" y="507"/>
                  <a:pt x="6246647" y="507"/>
                </a:cubicBezTo>
                <a:close/>
                <a:moveTo>
                  <a:pt x="3170072" y="507"/>
                </a:moveTo>
                <a:cubicBezTo>
                  <a:pt x="3172112" y="507"/>
                  <a:pt x="3173711" y="507"/>
                  <a:pt x="3174868" y="507"/>
                </a:cubicBezTo>
                <a:cubicBezTo>
                  <a:pt x="3176025" y="507"/>
                  <a:pt x="3176614" y="507"/>
                  <a:pt x="3176635" y="507"/>
                </a:cubicBezTo>
                <a:lnTo>
                  <a:pt x="3177645" y="16157"/>
                </a:lnTo>
                <a:cubicBezTo>
                  <a:pt x="3178928" y="38811"/>
                  <a:pt x="3179517" y="59382"/>
                  <a:pt x="3179412" y="77871"/>
                </a:cubicBezTo>
                <a:cubicBezTo>
                  <a:pt x="3179306" y="96361"/>
                  <a:pt x="3179895" y="111632"/>
                  <a:pt x="3181178" y="123684"/>
                </a:cubicBezTo>
                <a:cubicBezTo>
                  <a:pt x="3188246" y="120287"/>
                  <a:pt x="3194556" y="117868"/>
                  <a:pt x="3200109" y="116427"/>
                </a:cubicBezTo>
                <a:cubicBezTo>
                  <a:pt x="3205662" y="114987"/>
                  <a:pt x="3211973" y="113703"/>
                  <a:pt x="3219041" y="112578"/>
                </a:cubicBezTo>
                <a:cubicBezTo>
                  <a:pt x="3222584" y="112052"/>
                  <a:pt x="3226097" y="111590"/>
                  <a:pt x="3229579" y="111190"/>
                </a:cubicBezTo>
                <a:cubicBezTo>
                  <a:pt x="3233060" y="110790"/>
                  <a:pt x="3236446" y="110580"/>
                  <a:pt x="3239738" y="110559"/>
                </a:cubicBezTo>
                <a:cubicBezTo>
                  <a:pt x="3244818" y="110475"/>
                  <a:pt x="3249803" y="111148"/>
                  <a:pt x="3254694" y="112578"/>
                </a:cubicBezTo>
                <a:cubicBezTo>
                  <a:pt x="3259584" y="114008"/>
                  <a:pt x="3264191" y="116701"/>
                  <a:pt x="3268513" y="120655"/>
                </a:cubicBezTo>
                <a:cubicBezTo>
                  <a:pt x="3275612" y="133518"/>
                  <a:pt x="3280219" y="146412"/>
                  <a:pt x="3282333" y="159338"/>
                </a:cubicBezTo>
                <a:cubicBezTo>
                  <a:pt x="3284447" y="172263"/>
                  <a:pt x="3285393" y="185283"/>
                  <a:pt x="3285172" y="198398"/>
                </a:cubicBezTo>
                <a:cubicBezTo>
                  <a:pt x="3285172" y="199480"/>
                  <a:pt x="3285172" y="201300"/>
                  <a:pt x="3285172" y="203858"/>
                </a:cubicBezTo>
                <a:cubicBezTo>
                  <a:pt x="3285172" y="206416"/>
                  <a:pt x="3285172" y="211303"/>
                  <a:pt x="3285172" y="218517"/>
                </a:cubicBezTo>
                <a:cubicBezTo>
                  <a:pt x="3285172" y="225731"/>
                  <a:pt x="3285172" y="236862"/>
                  <a:pt x="3285172" y="251910"/>
                </a:cubicBezTo>
                <a:cubicBezTo>
                  <a:pt x="3285383" y="273449"/>
                  <a:pt x="3284710" y="294988"/>
                  <a:pt x="3283153" y="316527"/>
                </a:cubicBezTo>
                <a:cubicBezTo>
                  <a:pt x="3281596" y="338067"/>
                  <a:pt x="3277894" y="357587"/>
                  <a:pt x="3272047" y="375087"/>
                </a:cubicBezTo>
                <a:cubicBezTo>
                  <a:pt x="3266662" y="380840"/>
                  <a:pt x="3260646" y="384984"/>
                  <a:pt x="3254000" y="387518"/>
                </a:cubicBezTo>
                <a:cubicBezTo>
                  <a:pt x="3247352" y="390053"/>
                  <a:pt x="3240580" y="391294"/>
                  <a:pt x="3233680" y="391242"/>
                </a:cubicBezTo>
                <a:cubicBezTo>
                  <a:pt x="3226108" y="391326"/>
                  <a:pt x="3219041" y="390148"/>
                  <a:pt x="3212478" y="387708"/>
                </a:cubicBezTo>
                <a:cubicBezTo>
                  <a:pt x="3208839" y="386467"/>
                  <a:pt x="3204758" y="384910"/>
                  <a:pt x="3200236" y="383038"/>
                </a:cubicBezTo>
                <a:cubicBezTo>
                  <a:pt x="3195713" y="381166"/>
                  <a:pt x="3191380" y="378852"/>
                  <a:pt x="3187236" y="376097"/>
                </a:cubicBezTo>
                <a:cubicBezTo>
                  <a:pt x="3187741" y="379504"/>
                  <a:pt x="3187994" y="383922"/>
                  <a:pt x="3187994" y="389348"/>
                </a:cubicBezTo>
                <a:cubicBezTo>
                  <a:pt x="3187994" y="394775"/>
                  <a:pt x="3187741" y="400455"/>
                  <a:pt x="3187236" y="406386"/>
                </a:cubicBezTo>
                <a:cubicBezTo>
                  <a:pt x="3185690" y="406628"/>
                  <a:pt x="3183860" y="406775"/>
                  <a:pt x="3181746" y="406828"/>
                </a:cubicBezTo>
                <a:cubicBezTo>
                  <a:pt x="3179632" y="406881"/>
                  <a:pt x="3177424" y="406902"/>
                  <a:pt x="3175121" y="406891"/>
                </a:cubicBezTo>
                <a:cubicBezTo>
                  <a:pt x="3169673" y="406870"/>
                  <a:pt x="3163909" y="406786"/>
                  <a:pt x="3157830" y="406639"/>
                </a:cubicBezTo>
                <a:cubicBezTo>
                  <a:pt x="3151751" y="406491"/>
                  <a:pt x="3146240" y="406407"/>
                  <a:pt x="3141297" y="406386"/>
                </a:cubicBezTo>
                <a:cubicBezTo>
                  <a:pt x="3138857" y="406386"/>
                  <a:pt x="3136670" y="406386"/>
                  <a:pt x="3134735" y="406386"/>
                </a:cubicBezTo>
                <a:cubicBezTo>
                  <a:pt x="3133111" y="366860"/>
                  <a:pt x="3131871" y="323913"/>
                  <a:pt x="3131014" y="277544"/>
                </a:cubicBezTo>
                <a:cubicBezTo>
                  <a:pt x="3130157" y="231175"/>
                  <a:pt x="3129328" y="184301"/>
                  <a:pt x="3128527" y="136922"/>
                </a:cubicBezTo>
                <a:cubicBezTo>
                  <a:pt x="3127726" y="89543"/>
                  <a:pt x="3126598" y="44576"/>
                  <a:pt x="3125143" y="2021"/>
                </a:cubicBezTo>
                <a:cubicBezTo>
                  <a:pt x="3130265" y="1517"/>
                  <a:pt x="3137438" y="1138"/>
                  <a:pt x="3146661" y="886"/>
                </a:cubicBezTo>
                <a:cubicBezTo>
                  <a:pt x="3155884" y="633"/>
                  <a:pt x="3163688" y="507"/>
                  <a:pt x="3170072" y="507"/>
                </a:cubicBezTo>
                <a:close/>
                <a:moveTo>
                  <a:pt x="5571820" y="2"/>
                </a:moveTo>
                <a:cubicBezTo>
                  <a:pt x="5578267" y="13"/>
                  <a:pt x="5584304" y="1380"/>
                  <a:pt x="5589930" y="4104"/>
                </a:cubicBezTo>
                <a:cubicBezTo>
                  <a:pt x="5595557" y="6828"/>
                  <a:pt x="5599954" y="10845"/>
                  <a:pt x="5603119" y="16157"/>
                </a:cubicBezTo>
                <a:cubicBezTo>
                  <a:pt x="5606148" y="21794"/>
                  <a:pt x="5607662" y="27179"/>
                  <a:pt x="5607662" y="32311"/>
                </a:cubicBezTo>
                <a:cubicBezTo>
                  <a:pt x="5607568" y="37349"/>
                  <a:pt x="5606495" y="42166"/>
                  <a:pt x="5604445" y="46762"/>
                </a:cubicBezTo>
                <a:cubicBezTo>
                  <a:pt x="5602394" y="51358"/>
                  <a:pt x="5599933" y="55796"/>
                  <a:pt x="5597061" y="60076"/>
                </a:cubicBezTo>
                <a:cubicBezTo>
                  <a:pt x="5594485" y="62621"/>
                  <a:pt x="5591435" y="64599"/>
                  <a:pt x="5587911" y="66008"/>
                </a:cubicBezTo>
                <a:cubicBezTo>
                  <a:pt x="5584388" y="67417"/>
                  <a:pt x="5580707" y="68132"/>
                  <a:pt x="5576868" y="68154"/>
                </a:cubicBezTo>
                <a:cubicBezTo>
                  <a:pt x="5574060" y="68154"/>
                  <a:pt x="5571221" y="67775"/>
                  <a:pt x="5568349" y="67018"/>
                </a:cubicBezTo>
                <a:cubicBezTo>
                  <a:pt x="5565478" y="66260"/>
                  <a:pt x="5562765" y="65125"/>
                  <a:pt x="5560209" y="63610"/>
                </a:cubicBezTo>
                <a:cubicBezTo>
                  <a:pt x="5553847" y="59771"/>
                  <a:pt x="5548903" y="55081"/>
                  <a:pt x="5545380" y="49538"/>
                </a:cubicBezTo>
                <a:cubicBezTo>
                  <a:pt x="5541857" y="43996"/>
                  <a:pt x="5540069" y="37917"/>
                  <a:pt x="5540016" y="31301"/>
                </a:cubicBezTo>
                <a:cubicBezTo>
                  <a:pt x="5540016" y="27768"/>
                  <a:pt x="5540521" y="24234"/>
                  <a:pt x="5541530" y="20700"/>
                </a:cubicBezTo>
                <a:cubicBezTo>
                  <a:pt x="5543960" y="13433"/>
                  <a:pt x="5547935" y="8153"/>
                  <a:pt x="5553457" y="4861"/>
                </a:cubicBezTo>
                <a:cubicBezTo>
                  <a:pt x="5558979" y="1569"/>
                  <a:pt x="5565099" y="-50"/>
                  <a:pt x="5571820" y="2"/>
                </a:cubicBezTo>
                <a:close/>
                <a:moveTo>
                  <a:pt x="4771749" y="2"/>
                </a:moveTo>
                <a:lnTo>
                  <a:pt x="4825260" y="1012"/>
                </a:lnTo>
                <a:cubicBezTo>
                  <a:pt x="4824250" y="30796"/>
                  <a:pt x="4823746" y="61591"/>
                  <a:pt x="4823746" y="93395"/>
                </a:cubicBezTo>
                <a:cubicBezTo>
                  <a:pt x="4823914" y="142468"/>
                  <a:pt x="4824713" y="192993"/>
                  <a:pt x="4826143" y="244968"/>
                </a:cubicBezTo>
                <a:cubicBezTo>
                  <a:pt x="4827574" y="296944"/>
                  <a:pt x="4828625" y="349741"/>
                  <a:pt x="4829299" y="403357"/>
                </a:cubicBezTo>
                <a:lnTo>
                  <a:pt x="4780331" y="406386"/>
                </a:lnTo>
                <a:lnTo>
                  <a:pt x="4777807" y="376097"/>
                </a:lnTo>
                <a:cubicBezTo>
                  <a:pt x="4771969" y="379936"/>
                  <a:pt x="4766732" y="383238"/>
                  <a:pt x="4762094" y="386004"/>
                </a:cubicBezTo>
                <a:cubicBezTo>
                  <a:pt x="4757456" y="388770"/>
                  <a:pt x="4752092" y="390684"/>
                  <a:pt x="4746003" y="391746"/>
                </a:cubicBezTo>
                <a:cubicBezTo>
                  <a:pt x="4740155" y="392819"/>
                  <a:pt x="4734181" y="393829"/>
                  <a:pt x="4728082" y="394775"/>
                </a:cubicBezTo>
                <a:cubicBezTo>
                  <a:pt x="4721981" y="395722"/>
                  <a:pt x="4716008" y="396227"/>
                  <a:pt x="4710160" y="396290"/>
                </a:cubicBezTo>
                <a:cubicBezTo>
                  <a:pt x="4704533" y="396363"/>
                  <a:pt x="4699254" y="395585"/>
                  <a:pt x="4694321" y="393955"/>
                </a:cubicBezTo>
                <a:cubicBezTo>
                  <a:pt x="4689388" y="392325"/>
                  <a:pt x="4685245" y="389401"/>
                  <a:pt x="4681890" y="385184"/>
                </a:cubicBezTo>
                <a:cubicBezTo>
                  <a:pt x="4671541" y="366105"/>
                  <a:pt x="4664600" y="344440"/>
                  <a:pt x="4661066" y="320187"/>
                </a:cubicBezTo>
                <a:cubicBezTo>
                  <a:pt x="4657532" y="295935"/>
                  <a:pt x="4655892" y="271493"/>
                  <a:pt x="4656144" y="246862"/>
                </a:cubicBezTo>
                <a:cubicBezTo>
                  <a:pt x="4656165" y="242097"/>
                  <a:pt x="4656249" y="237491"/>
                  <a:pt x="4656396" y="233042"/>
                </a:cubicBezTo>
                <a:cubicBezTo>
                  <a:pt x="4656543" y="228593"/>
                  <a:pt x="4656628" y="224113"/>
                  <a:pt x="4656649" y="219601"/>
                </a:cubicBezTo>
                <a:cubicBezTo>
                  <a:pt x="4656628" y="218087"/>
                  <a:pt x="4656543" y="216446"/>
                  <a:pt x="4656396" y="214679"/>
                </a:cubicBezTo>
                <a:cubicBezTo>
                  <a:pt x="4656249" y="212912"/>
                  <a:pt x="4656165" y="211019"/>
                  <a:pt x="4656144" y="209000"/>
                </a:cubicBezTo>
                <a:cubicBezTo>
                  <a:pt x="4655776" y="195054"/>
                  <a:pt x="4658026" y="179531"/>
                  <a:pt x="4662896" y="162430"/>
                </a:cubicBezTo>
                <a:cubicBezTo>
                  <a:pt x="4667765" y="145329"/>
                  <a:pt x="4677462" y="131572"/>
                  <a:pt x="4691986" y="121160"/>
                </a:cubicBezTo>
                <a:cubicBezTo>
                  <a:pt x="4698780" y="116880"/>
                  <a:pt x="4705638" y="113703"/>
                  <a:pt x="4712558" y="111632"/>
                </a:cubicBezTo>
                <a:cubicBezTo>
                  <a:pt x="4719478" y="109560"/>
                  <a:pt x="4726588" y="108529"/>
                  <a:pt x="4733887" y="108540"/>
                </a:cubicBezTo>
                <a:cubicBezTo>
                  <a:pt x="4739965" y="108540"/>
                  <a:pt x="4746108" y="109171"/>
                  <a:pt x="4752313" y="110433"/>
                </a:cubicBezTo>
                <a:cubicBezTo>
                  <a:pt x="4758518" y="111695"/>
                  <a:pt x="4764660" y="113588"/>
                  <a:pt x="4770739" y="116112"/>
                </a:cubicBezTo>
                <a:cubicBezTo>
                  <a:pt x="4770686" y="88999"/>
                  <a:pt x="4771044" y="65230"/>
                  <a:pt x="4771812" y="44805"/>
                </a:cubicBezTo>
                <a:cubicBezTo>
                  <a:pt x="4772579" y="24381"/>
                  <a:pt x="4772558" y="9447"/>
                  <a:pt x="4771749" y="2"/>
                </a:cubicBezTo>
                <a:close/>
                <a:moveTo>
                  <a:pt x="1323670" y="2"/>
                </a:moveTo>
                <a:cubicBezTo>
                  <a:pt x="1330118" y="13"/>
                  <a:pt x="1336155" y="1380"/>
                  <a:pt x="1341781" y="4104"/>
                </a:cubicBezTo>
                <a:cubicBezTo>
                  <a:pt x="1347408" y="6828"/>
                  <a:pt x="1351804" y="10845"/>
                  <a:pt x="1354970" y="16157"/>
                </a:cubicBezTo>
                <a:cubicBezTo>
                  <a:pt x="1357999" y="21794"/>
                  <a:pt x="1359513" y="27179"/>
                  <a:pt x="1359513" y="32311"/>
                </a:cubicBezTo>
                <a:cubicBezTo>
                  <a:pt x="1359418" y="37349"/>
                  <a:pt x="1358345" y="42166"/>
                  <a:pt x="1356295" y="46762"/>
                </a:cubicBezTo>
                <a:cubicBezTo>
                  <a:pt x="1354244" y="51358"/>
                  <a:pt x="1351783" y="55796"/>
                  <a:pt x="1348912" y="60076"/>
                </a:cubicBezTo>
                <a:cubicBezTo>
                  <a:pt x="1346335" y="62621"/>
                  <a:pt x="1343285" y="64599"/>
                  <a:pt x="1339762" y="66008"/>
                </a:cubicBezTo>
                <a:cubicBezTo>
                  <a:pt x="1336239" y="67417"/>
                  <a:pt x="1332558" y="68132"/>
                  <a:pt x="1328718" y="68154"/>
                </a:cubicBezTo>
                <a:cubicBezTo>
                  <a:pt x="1325911" y="68154"/>
                  <a:pt x="1323071" y="67775"/>
                  <a:pt x="1320200" y="67018"/>
                </a:cubicBezTo>
                <a:cubicBezTo>
                  <a:pt x="1317329" y="66260"/>
                  <a:pt x="1314615" y="65125"/>
                  <a:pt x="1312059" y="63610"/>
                </a:cubicBezTo>
                <a:cubicBezTo>
                  <a:pt x="1305697" y="59771"/>
                  <a:pt x="1300753" y="55081"/>
                  <a:pt x="1297231" y="49538"/>
                </a:cubicBezTo>
                <a:cubicBezTo>
                  <a:pt x="1293707" y="43996"/>
                  <a:pt x="1291919" y="37917"/>
                  <a:pt x="1291867" y="31301"/>
                </a:cubicBezTo>
                <a:cubicBezTo>
                  <a:pt x="1291867" y="27768"/>
                  <a:pt x="1292371" y="24234"/>
                  <a:pt x="1293381" y="20700"/>
                </a:cubicBezTo>
                <a:cubicBezTo>
                  <a:pt x="1295811" y="13433"/>
                  <a:pt x="1299786" y="8153"/>
                  <a:pt x="1305307" y="4861"/>
                </a:cubicBezTo>
                <a:cubicBezTo>
                  <a:pt x="1310829" y="1569"/>
                  <a:pt x="1316950" y="-50"/>
                  <a:pt x="1323670" y="2"/>
                </a:cubicBezTo>
                <a:close/>
              </a:path>
            </a:pathLst>
          </a:custGeom>
          <a:solidFill>
            <a:srgbClr val="00A9C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4000" b="0" i="0" u="none" strike="noStrike" dirty="0">
              <a:solidFill>
                <a:srgbClr val="00A9C1"/>
              </a:solidFill>
              <a:latin typeface="Arial" panose="020B0604020202020204" pitchFamily="34" charset="0"/>
              <a:cs typeface="PraterSansPro" panose="020B0504020101020102" pitchFamily="34" charset="0"/>
            </a:endParaRPr>
          </a:p>
        </p:txBody>
      </p:sp>
      <p:sp>
        <p:nvSpPr>
          <p:cNvPr id="15" name="TextBox 14" title="Text: Conversation Starter!">
            <a:extLst>
              <a:ext uri="{FF2B5EF4-FFF2-40B4-BE49-F238E27FC236}">
                <a16:creationId xmlns:a16="http://schemas.microsoft.com/office/drawing/2014/main" id="{DD9B5832-6B24-41AE-A11C-ADA7CAE81BCC}"/>
              </a:ext>
            </a:extLst>
          </p:cNvPr>
          <p:cNvSpPr txBox="1"/>
          <p:nvPr/>
        </p:nvSpPr>
        <p:spPr>
          <a:xfrm>
            <a:off x="1158983" y="802371"/>
            <a:ext cx="4346470" cy="469812"/>
          </a:xfrm>
          <a:custGeom>
            <a:avLst/>
            <a:gdLst/>
            <a:ahLst/>
            <a:cxnLst/>
            <a:rect l="l" t="t" r="r" b="b"/>
            <a:pathLst>
              <a:path w="4346470" h="469812">
                <a:moveTo>
                  <a:pt x="4302072" y="370342"/>
                </a:moveTo>
                <a:cubicBezTo>
                  <a:pt x="4305467" y="370342"/>
                  <a:pt x="4308793" y="370763"/>
                  <a:pt x="4312047" y="371606"/>
                </a:cubicBezTo>
                <a:cubicBezTo>
                  <a:pt x="4315302" y="372449"/>
                  <a:pt x="4318346" y="373714"/>
                  <a:pt x="4321179" y="375400"/>
                </a:cubicBezTo>
                <a:cubicBezTo>
                  <a:pt x="4329609" y="380481"/>
                  <a:pt x="4335931" y="386475"/>
                  <a:pt x="4340146" y="393383"/>
                </a:cubicBezTo>
                <a:cubicBezTo>
                  <a:pt x="4344361" y="400291"/>
                  <a:pt x="4346468" y="407971"/>
                  <a:pt x="4346468" y="416424"/>
                </a:cubicBezTo>
                <a:cubicBezTo>
                  <a:pt x="4346492" y="419269"/>
                  <a:pt x="4346304" y="422290"/>
                  <a:pt x="4345906" y="425486"/>
                </a:cubicBezTo>
                <a:cubicBezTo>
                  <a:pt x="4345508" y="428682"/>
                  <a:pt x="4344759" y="431843"/>
                  <a:pt x="4343658" y="434969"/>
                </a:cubicBezTo>
                <a:cubicBezTo>
                  <a:pt x="4340076" y="445038"/>
                  <a:pt x="4334456" y="452437"/>
                  <a:pt x="4326799" y="457167"/>
                </a:cubicBezTo>
                <a:cubicBezTo>
                  <a:pt x="4319142" y="461897"/>
                  <a:pt x="4310712" y="464239"/>
                  <a:pt x="4301510" y="464192"/>
                </a:cubicBezTo>
                <a:cubicBezTo>
                  <a:pt x="4292612" y="464133"/>
                  <a:pt x="4284276" y="462143"/>
                  <a:pt x="4276502" y="458221"/>
                </a:cubicBezTo>
                <a:cubicBezTo>
                  <a:pt x="4268728" y="454299"/>
                  <a:pt x="4262640" y="448796"/>
                  <a:pt x="4258238" y="441713"/>
                </a:cubicBezTo>
                <a:cubicBezTo>
                  <a:pt x="4255990" y="437802"/>
                  <a:pt x="4254304" y="434103"/>
                  <a:pt x="4253180" y="430614"/>
                </a:cubicBezTo>
                <a:cubicBezTo>
                  <a:pt x="4252056" y="427125"/>
                  <a:pt x="4251494" y="423706"/>
                  <a:pt x="4251494" y="420358"/>
                </a:cubicBezTo>
                <a:cubicBezTo>
                  <a:pt x="4251623" y="414235"/>
                  <a:pt x="4253051" y="408357"/>
                  <a:pt x="4255779" y="402726"/>
                </a:cubicBezTo>
                <a:cubicBezTo>
                  <a:pt x="4258508" y="397094"/>
                  <a:pt x="4261762" y="391357"/>
                  <a:pt x="4265544" y="385515"/>
                </a:cubicBezTo>
                <a:cubicBezTo>
                  <a:pt x="4265801" y="385234"/>
                  <a:pt x="4265989" y="384953"/>
                  <a:pt x="4266106" y="384672"/>
                </a:cubicBezTo>
                <a:cubicBezTo>
                  <a:pt x="4266223" y="384391"/>
                  <a:pt x="4266410" y="384110"/>
                  <a:pt x="4266668" y="383829"/>
                </a:cubicBezTo>
                <a:cubicBezTo>
                  <a:pt x="4270988" y="379825"/>
                  <a:pt x="4276256" y="376594"/>
                  <a:pt x="4282473" y="374135"/>
                </a:cubicBezTo>
                <a:cubicBezTo>
                  <a:pt x="4288690" y="371677"/>
                  <a:pt x="4295223" y="370412"/>
                  <a:pt x="4302072" y="370342"/>
                </a:cubicBezTo>
                <a:close/>
                <a:moveTo>
                  <a:pt x="3269667" y="327070"/>
                </a:moveTo>
                <a:cubicBezTo>
                  <a:pt x="3259598" y="327105"/>
                  <a:pt x="3252199" y="327597"/>
                  <a:pt x="3247469" y="328545"/>
                </a:cubicBezTo>
                <a:cubicBezTo>
                  <a:pt x="3242739" y="329493"/>
                  <a:pt x="3238711" y="330688"/>
                  <a:pt x="3235386" y="332128"/>
                </a:cubicBezTo>
                <a:cubicBezTo>
                  <a:pt x="3230539" y="334001"/>
                  <a:pt x="3225341" y="337279"/>
                  <a:pt x="3219791" y="341962"/>
                </a:cubicBezTo>
                <a:cubicBezTo>
                  <a:pt x="3214242" y="346645"/>
                  <a:pt x="3210449" y="353295"/>
                  <a:pt x="3208412" y="361912"/>
                </a:cubicBezTo>
                <a:cubicBezTo>
                  <a:pt x="3207803" y="374697"/>
                  <a:pt x="3209442" y="383829"/>
                  <a:pt x="3213329" y="389309"/>
                </a:cubicBezTo>
                <a:cubicBezTo>
                  <a:pt x="3217216" y="394788"/>
                  <a:pt x="3225318" y="397457"/>
                  <a:pt x="3237634" y="397317"/>
                </a:cubicBezTo>
                <a:cubicBezTo>
                  <a:pt x="3247712" y="396179"/>
                  <a:pt x="3255781" y="394021"/>
                  <a:pt x="3261841" y="390844"/>
                </a:cubicBezTo>
                <a:cubicBezTo>
                  <a:pt x="3267901" y="387666"/>
                  <a:pt x="3272182" y="381304"/>
                  <a:pt x="3274683" y="371757"/>
                </a:cubicBezTo>
                <a:cubicBezTo>
                  <a:pt x="3277184" y="362211"/>
                  <a:pt x="3278135" y="347315"/>
                  <a:pt x="3277534" y="327070"/>
                </a:cubicBezTo>
                <a:close/>
                <a:moveTo>
                  <a:pt x="1669467" y="327070"/>
                </a:moveTo>
                <a:cubicBezTo>
                  <a:pt x="1659398" y="327105"/>
                  <a:pt x="1651999" y="327597"/>
                  <a:pt x="1647269" y="328545"/>
                </a:cubicBezTo>
                <a:cubicBezTo>
                  <a:pt x="1642539" y="329493"/>
                  <a:pt x="1638511" y="330688"/>
                  <a:pt x="1635187" y="332128"/>
                </a:cubicBezTo>
                <a:cubicBezTo>
                  <a:pt x="1630339" y="334001"/>
                  <a:pt x="1625141" y="337279"/>
                  <a:pt x="1619592" y="341962"/>
                </a:cubicBezTo>
                <a:cubicBezTo>
                  <a:pt x="1614042" y="346645"/>
                  <a:pt x="1610249" y="353295"/>
                  <a:pt x="1608212" y="361912"/>
                </a:cubicBezTo>
                <a:cubicBezTo>
                  <a:pt x="1607603" y="374697"/>
                  <a:pt x="1609242" y="383829"/>
                  <a:pt x="1613129" y="389309"/>
                </a:cubicBezTo>
                <a:cubicBezTo>
                  <a:pt x="1617016" y="394788"/>
                  <a:pt x="1625118" y="397457"/>
                  <a:pt x="1637434" y="397317"/>
                </a:cubicBezTo>
                <a:cubicBezTo>
                  <a:pt x="1647512" y="396179"/>
                  <a:pt x="1655581" y="394021"/>
                  <a:pt x="1661641" y="390844"/>
                </a:cubicBezTo>
                <a:cubicBezTo>
                  <a:pt x="1667701" y="387666"/>
                  <a:pt x="1671982" y="381304"/>
                  <a:pt x="1674483" y="371757"/>
                </a:cubicBezTo>
                <a:cubicBezTo>
                  <a:pt x="1676984" y="362211"/>
                  <a:pt x="1677935" y="347315"/>
                  <a:pt x="1677335" y="327070"/>
                </a:cubicBezTo>
                <a:close/>
                <a:moveTo>
                  <a:pt x="2224641" y="179832"/>
                </a:moveTo>
                <a:cubicBezTo>
                  <a:pt x="2216762" y="179844"/>
                  <a:pt x="2209901" y="182069"/>
                  <a:pt x="2204059" y="186506"/>
                </a:cubicBezTo>
                <a:cubicBezTo>
                  <a:pt x="2198216" y="190943"/>
                  <a:pt x="2195149" y="197523"/>
                  <a:pt x="2194856" y="206245"/>
                </a:cubicBezTo>
                <a:cubicBezTo>
                  <a:pt x="2194836" y="222436"/>
                  <a:pt x="2194842" y="241124"/>
                  <a:pt x="2194874" y="262311"/>
                </a:cubicBezTo>
                <a:cubicBezTo>
                  <a:pt x="2194906" y="283498"/>
                  <a:pt x="2195088" y="304452"/>
                  <a:pt x="2195418" y="325173"/>
                </a:cubicBezTo>
                <a:cubicBezTo>
                  <a:pt x="2195749" y="345895"/>
                  <a:pt x="2196352" y="363652"/>
                  <a:pt x="2197227" y="378447"/>
                </a:cubicBezTo>
                <a:cubicBezTo>
                  <a:pt x="2198102" y="393241"/>
                  <a:pt x="2199373" y="402341"/>
                  <a:pt x="2201038" y="405746"/>
                </a:cubicBezTo>
                <a:cubicBezTo>
                  <a:pt x="2203134" y="409142"/>
                  <a:pt x="2206529" y="411764"/>
                  <a:pt x="2211224" y="413614"/>
                </a:cubicBezTo>
                <a:cubicBezTo>
                  <a:pt x="2215919" y="415464"/>
                  <a:pt x="2221140" y="416401"/>
                  <a:pt x="2226889" y="416424"/>
                </a:cubicBezTo>
                <a:cubicBezTo>
                  <a:pt x="2233305" y="416471"/>
                  <a:pt x="2239159" y="415113"/>
                  <a:pt x="2244451" y="412350"/>
                </a:cubicBezTo>
                <a:cubicBezTo>
                  <a:pt x="2249743" y="409587"/>
                  <a:pt x="2253068" y="405138"/>
                  <a:pt x="2254426" y="399003"/>
                </a:cubicBezTo>
                <a:cubicBezTo>
                  <a:pt x="2255280" y="394273"/>
                  <a:pt x="2255959" y="385749"/>
                  <a:pt x="2256463" y="373433"/>
                </a:cubicBezTo>
                <a:cubicBezTo>
                  <a:pt x="2256966" y="361116"/>
                  <a:pt x="2257224" y="346411"/>
                  <a:pt x="2257236" y="329318"/>
                </a:cubicBezTo>
                <a:cubicBezTo>
                  <a:pt x="2257236" y="309555"/>
                  <a:pt x="2256955" y="288668"/>
                  <a:pt x="2256393" y="266658"/>
                </a:cubicBezTo>
                <a:cubicBezTo>
                  <a:pt x="2255831" y="244647"/>
                  <a:pt x="2254988" y="223760"/>
                  <a:pt x="2253864" y="203997"/>
                </a:cubicBezTo>
                <a:cubicBezTo>
                  <a:pt x="2253278" y="195860"/>
                  <a:pt x="2250094" y="189796"/>
                  <a:pt x="2244310" y="185803"/>
                </a:cubicBezTo>
                <a:cubicBezTo>
                  <a:pt x="2238526" y="181811"/>
                  <a:pt x="2231970" y="179821"/>
                  <a:pt x="2224641" y="179832"/>
                </a:cubicBezTo>
                <a:close/>
                <a:moveTo>
                  <a:pt x="319641" y="179832"/>
                </a:moveTo>
                <a:cubicBezTo>
                  <a:pt x="311762" y="179844"/>
                  <a:pt x="304901" y="182069"/>
                  <a:pt x="299059" y="186506"/>
                </a:cubicBezTo>
                <a:cubicBezTo>
                  <a:pt x="293217" y="190943"/>
                  <a:pt x="290149" y="197523"/>
                  <a:pt x="289856" y="206245"/>
                </a:cubicBezTo>
                <a:cubicBezTo>
                  <a:pt x="289836" y="222436"/>
                  <a:pt x="289842" y="241124"/>
                  <a:pt x="289874" y="262311"/>
                </a:cubicBezTo>
                <a:cubicBezTo>
                  <a:pt x="289906" y="283498"/>
                  <a:pt x="290088" y="304452"/>
                  <a:pt x="290418" y="325173"/>
                </a:cubicBezTo>
                <a:cubicBezTo>
                  <a:pt x="290749" y="345895"/>
                  <a:pt x="291352" y="363652"/>
                  <a:pt x="292227" y="378447"/>
                </a:cubicBezTo>
                <a:cubicBezTo>
                  <a:pt x="293102" y="393241"/>
                  <a:pt x="294373" y="402341"/>
                  <a:pt x="296038" y="405746"/>
                </a:cubicBezTo>
                <a:cubicBezTo>
                  <a:pt x="298134" y="409142"/>
                  <a:pt x="301529" y="411764"/>
                  <a:pt x="306224" y="413614"/>
                </a:cubicBezTo>
                <a:cubicBezTo>
                  <a:pt x="310919" y="415464"/>
                  <a:pt x="316140" y="416401"/>
                  <a:pt x="321889" y="416424"/>
                </a:cubicBezTo>
                <a:cubicBezTo>
                  <a:pt x="328305" y="416471"/>
                  <a:pt x="334159" y="415113"/>
                  <a:pt x="339451" y="412350"/>
                </a:cubicBezTo>
                <a:cubicBezTo>
                  <a:pt x="344743" y="409587"/>
                  <a:pt x="348068" y="405138"/>
                  <a:pt x="349426" y="399003"/>
                </a:cubicBezTo>
                <a:cubicBezTo>
                  <a:pt x="350280" y="394273"/>
                  <a:pt x="350959" y="385749"/>
                  <a:pt x="351463" y="373433"/>
                </a:cubicBezTo>
                <a:cubicBezTo>
                  <a:pt x="351966" y="361116"/>
                  <a:pt x="352224" y="346411"/>
                  <a:pt x="352235" y="329318"/>
                </a:cubicBezTo>
                <a:cubicBezTo>
                  <a:pt x="352235" y="309555"/>
                  <a:pt x="351955" y="288668"/>
                  <a:pt x="351393" y="266658"/>
                </a:cubicBezTo>
                <a:cubicBezTo>
                  <a:pt x="350831" y="244647"/>
                  <a:pt x="349988" y="223760"/>
                  <a:pt x="348864" y="203997"/>
                </a:cubicBezTo>
                <a:cubicBezTo>
                  <a:pt x="348278" y="195860"/>
                  <a:pt x="345094" y="189796"/>
                  <a:pt x="339310" y="185803"/>
                </a:cubicBezTo>
                <a:cubicBezTo>
                  <a:pt x="333526" y="181811"/>
                  <a:pt x="326970" y="179821"/>
                  <a:pt x="319641" y="179832"/>
                </a:cubicBezTo>
                <a:close/>
                <a:moveTo>
                  <a:pt x="3913909" y="172527"/>
                </a:moveTo>
                <a:cubicBezTo>
                  <a:pt x="3902583" y="172912"/>
                  <a:pt x="3894951" y="176825"/>
                  <a:pt x="3891014" y="184266"/>
                </a:cubicBezTo>
                <a:cubicBezTo>
                  <a:pt x="3887077" y="191707"/>
                  <a:pt x="3885106" y="200365"/>
                  <a:pt x="3885103" y="210242"/>
                </a:cubicBezTo>
                <a:cubicBezTo>
                  <a:pt x="3885099" y="220118"/>
                  <a:pt x="3885335" y="228901"/>
                  <a:pt x="3885810" y="236592"/>
                </a:cubicBezTo>
                <a:cubicBezTo>
                  <a:pt x="3893760" y="237587"/>
                  <a:pt x="3902588" y="237985"/>
                  <a:pt x="3912293" y="237786"/>
                </a:cubicBezTo>
                <a:cubicBezTo>
                  <a:pt x="3921999" y="237587"/>
                  <a:pt x="3932092" y="237564"/>
                  <a:pt x="3942570" y="237716"/>
                </a:cubicBezTo>
                <a:lnTo>
                  <a:pt x="3943132" y="196692"/>
                </a:lnTo>
                <a:cubicBezTo>
                  <a:pt x="3942863" y="189046"/>
                  <a:pt x="3939889" y="183122"/>
                  <a:pt x="3934211" y="178919"/>
                </a:cubicBezTo>
                <a:cubicBezTo>
                  <a:pt x="3928532" y="174716"/>
                  <a:pt x="3921765" y="172585"/>
                  <a:pt x="3913909" y="172527"/>
                </a:cubicBezTo>
                <a:close/>
                <a:moveTo>
                  <a:pt x="1056409" y="172527"/>
                </a:moveTo>
                <a:cubicBezTo>
                  <a:pt x="1045083" y="172912"/>
                  <a:pt x="1037451" y="176825"/>
                  <a:pt x="1033514" y="184266"/>
                </a:cubicBezTo>
                <a:cubicBezTo>
                  <a:pt x="1029577" y="191707"/>
                  <a:pt x="1027606" y="200365"/>
                  <a:pt x="1027603" y="210242"/>
                </a:cubicBezTo>
                <a:cubicBezTo>
                  <a:pt x="1027599" y="220118"/>
                  <a:pt x="1027835" y="228901"/>
                  <a:pt x="1028311" y="236592"/>
                </a:cubicBezTo>
                <a:cubicBezTo>
                  <a:pt x="1036260" y="237587"/>
                  <a:pt x="1045088" y="237985"/>
                  <a:pt x="1054794" y="237786"/>
                </a:cubicBezTo>
                <a:cubicBezTo>
                  <a:pt x="1064499" y="237587"/>
                  <a:pt x="1074592" y="237564"/>
                  <a:pt x="1085070" y="237716"/>
                </a:cubicBezTo>
                <a:lnTo>
                  <a:pt x="1085632" y="196692"/>
                </a:lnTo>
                <a:cubicBezTo>
                  <a:pt x="1085363" y="189046"/>
                  <a:pt x="1082389" y="183122"/>
                  <a:pt x="1076711" y="178919"/>
                </a:cubicBezTo>
                <a:cubicBezTo>
                  <a:pt x="1071032" y="174716"/>
                  <a:pt x="1064265" y="172585"/>
                  <a:pt x="1056409" y="172527"/>
                </a:cubicBezTo>
                <a:close/>
                <a:moveTo>
                  <a:pt x="2067155" y="129255"/>
                </a:moveTo>
                <a:cubicBezTo>
                  <a:pt x="2073383" y="179458"/>
                  <a:pt x="2077364" y="232611"/>
                  <a:pt x="2079097" y="288715"/>
                </a:cubicBezTo>
                <a:cubicBezTo>
                  <a:pt x="2080829" y="344819"/>
                  <a:pt x="2081719" y="401063"/>
                  <a:pt x="2081766" y="457448"/>
                </a:cubicBezTo>
                <a:cubicBezTo>
                  <a:pt x="2076451" y="457717"/>
                  <a:pt x="2071065" y="457881"/>
                  <a:pt x="2065609" y="457940"/>
                </a:cubicBezTo>
                <a:cubicBezTo>
                  <a:pt x="2060153" y="457998"/>
                  <a:pt x="2054487" y="458022"/>
                  <a:pt x="2048609" y="458010"/>
                </a:cubicBezTo>
                <a:cubicBezTo>
                  <a:pt x="2042686" y="457998"/>
                  <a:pt x="2036691" y="458022"/>
                  <a:pt x="2030626" y="458080"/>
                </a:cubicBezTo>
                <a:cubicBezTo>
                  <a:pt x="2024562" y="458139"/>
                  <a:pt x="2018567" y="458303"/>
                  <a:pt x="2012643" y="458572"/>
                </a:cubicBezTo>
                <a:cubicBezTo>
                  <a:pt x="2010419" y="410383"/>
                  <a:pt x="2008826" y="361491"/>
                  <a:pt x="2007866" y="311897"/>
                </a:cubicBezTo>
                <a:cubicBezTo>
                  <a:pt x="2006906" y="262302"/>
                  <a:pt x="2006438" y="214534"/>
                  <a:pt x="2006461" y="168593"/>
                </a:cubicBezTo>
                <a:cubicBezTo>
                  <a:pt x="2006461" y="162376"/>
                  <a:pt x="2006461" y="156124"/>
                  <a:pt x="2006461" y="149837"/>
                </a:cubicBezTo>
                <a:cubicBezTo>
                  <a:pt x="2006461" y="143550"/>
                  <a:pt x="2006461" y="137438"/>
                  <a:pt x="2006461" y="131503"/>
                </a:cubicBezTo>
                <a:cubicBezTo>
                  <a:pt x="2016928" y="131163"/>
                  <a:pt x="2027325" y="130718"/>
                  <a:pt x="2037651" y="130168"/>
                </a:cubicBezTo>
                <a:cubicBezTo>
                  <a:pt x="2047977" y="129618"/>
                  <a:pt x="2057812" y="129313"/>
                  <a:pt x="2067155" y="129255"/>
                </a:cubicBezTo>
                <a:close/>
                <a:moveTo>
                  <a:pt x="2223517" y="127007"/>
                </a:moveTo>
                <a:cubicBezTo>
                  <a:pt x="2235242" y="126913"/>
                  <a:pt x="2247259" y="127662"/>
                  <a:pt x="2259567" y="129255"/>
                </a:cubicBezTo>
                <a:cubicBezTo>
                  <a:pt x="2271875" y="130847"/>
                  <a:pt x="2282684" y="133844"/>
                  <a:pt x="2291995" y="138246"/>
                </a:cubicBezTo>
                <a:cubicBezTo>
                  <a:pt x="2301305" y="142648"/>
                  <a:pt x="2307328" y="149017"/>
                  <a:pt x="2310061" y="157353"/>
                </a:cubicBezTo>
                <a:cubicBezTo>
                  <a:pt x="2314042" y="171941"/>
                  <a:pt x="2316337" y="185054"/>
                  <a:pt x="2316946" y="196692"/>
                </a:cubicBezTo>
                <a:cubicBezTo>
                  <a:pt x="2317554" y="208329"/>
                  <a:pt x="2317882" y="222004"/>
                  <a:pt x="2317929" y="237716"/>
                </a:cubicBezTo>
                <a:cubicBezTo>
                  <a:pt x="2318113" y="246784"/>
                  <a:pt x="2318245" y="256747"/>
                  <a:pt x="2318324" y="267605"/>
                </a:cubicBezTo>
                <a:cubicBezTo>
                  <a:pt x="2318404" y="278463"/>
                  <a:pt x="2318453" y="292005"/>
                  <a:pt x="2318470" y="308233"/>
                </a:cubicBezTo>
                <a:cubicBezTo>
                  <a:pt x="2318487" y="324461"/>
                  <a:pt x="2318494" y="345164"/>
                  <a:pt x="2318491" y="370342"/>
                </a:cubicBezTo>
                <a:cubicBezTo>
                  <a:pt x="2318561" y="384766"/>
                  <a:pt x="2318280" y="397083"/>
                  <a:pt x="2317648" y="407292"/>
                </a:cubicBezTo>
                <a:cubicBezTo>
                  <a:pt x="2317016" y="417501"/>
                  <a:pt x="2315611" y="425041"/>
                  <a:pt x="2313433" y="429911"/>
                </a:cubicBezTo>
                <a:cubicBezTo>
                  <a:pt x="2306830" y="443270"/>
                  <a:pt x="2295871" y="451957"/>
                  <a:pt x="2280558" y="455973"/>
                </a:cubicBezTo>
                <a:cubicBezTo>
                  <a:pt x="2265244" y="459989"/>
                  <a:pt x="2246418" y="461792"/>
                  <a:pt x="2224079" y="461382"/>
                </a:cubicBezTo>
                <a:cubicBezTo>
                  <a:pt x="2213669" y="461576"/>
                  <a:pt x="2201832" y="460813"/>
                  <a:pt x="2188571" y="459092"/>
                </a:cubicBezTo>
                <a:cubicBezTo>
                  <a:pt x="2175309" y="457372"/>
                  <a:pt x="2163514" y="453528"/>
                  <a:pt x="2153187" y="447561"/>
                </a:cubicBezTo>
                <a:cubicBezTo>
                  <a:pt x="2142860" y="441595"/>
                  <a:pt x="2136893" y="432340"/>
                  <a:pt x="2135287" y="419796"/>
                </a:cubicBezTo>
                <a:cubicBezTo>
                  <a:pt x="2133402" y="398932"/>
                  <a:pt x="2132255" y="377858"/>
                  <a:pt x="2131845" y="356574"/>
                </a:cubicBezTo>
                <a:cubicBezTo>
                  <a:pt x="2131435" y="335289"/>
                  <a:pt x="2131271" y="314215"/>
                  <a:pt x="2131353" y="293351"/>
                </a:cubicBezTo>
                <a:cubicBezTo>
                  <a:pt x="2131037" y="274795"/>
                  <a:pt x="2130686" y="257397"/>
                  <a:pt x="2130299" y="241158"/>
                </a:cubicBezTo>
                <a:cubicBezTo>
                  <a:pt x="2129913" y="224919"/>
                  <a:pt x="2129702" y="208224"/>
                  <a:pt x="2129667" y="191072"/>
                </a:cubicBezTo>
                <a:cubicBezTo>
                  <a:pt x="2129667" y="185546"/>
                  <a:pt x="2129667" y="179739"/>
                  <a:pt x="2129667" y="173651"/>
                </a:cubicBezTo>
                <a:cubicBezTo>
                  <a:pt x="2130463" y="156686"/>
                  <a:pt x="2137020" y="145095"/>
                  <a:pt x="2149336" y="138878"/>
                </a:cubicBezTo>
                <a:cubicBezTo>
                  <a:pt x="2161653" y="132662"/>
                  <a:pt x="2176639" y="129079"/>
                  <a:pt x="2194294" y="128131"/>
                </a:cubicBezTo>
                <a:cubicBezTo>
                  <a:pt x="2198006" y="127838"/>
                  <a:pt x="2202384" y="127580"/>
                  <a:pt x="2207431" y="127358"/>
                </a:cubicBezTo>
                <a:cubicBezTo>
                  <a:pt x="2212477" y="127136"/>
                  <a:pt x="2217839" y="127018"/>
                  <a:pt x="2223517" y="127007"/>
                </a:cubicBezTo>
                <a:close/>
                <a:moveTo>
                  <a:pt x="318517" y="127007"/>
                </a:moveTo>
                <a:cubicBezTo>
                  <a:pt x="330242" y="126913"/>
                  <a:pt x="342259" y="127662"/>
                  <a:pt x="354567" y="129255"/>
                </a:cubicBezTo>
                <a:cubicBezTo>
                  <a:pt x="366875" y="130847"/>
                  <a:pt x="377684" y="133844"/>
                  <a:pt x="386995" y="138246"/>
                </a:cubicBezTo>
                <a:cubicBezTo>
                  <a:pt x="396306" y="142648"/>
                  <a:pt x="402328" y="149017"/>
                  <a:pt x="405061" y="157353"/>
                </a:cubicBezTo>
                <a:cubicBezTo>
                  <a:pt x="409042" y="171941"/>
                  <a:pt x="411337" y="185054"/>
                  <a:pt x="411945" y="196692"/>
                </a:cubicBezTo>
                <a:cubicBezTo>
                  <a:pt x="412554" y="208329"/>
                  <a:pt x="412882" y="222004"/>
                  <a:pt x="412929" y="237716"/>
                </a:cubicBezTo>
                <a:cubicBezTo>
                  <a:pt x="413113" y="246784"/>
                  <a:pt x="413245" y="256747"/>
                  <a:pt x="413324" y="267605"/>
                </a:cubicBezTo>
                <a:cubicBezTo>
                  <a:pt x="413404" y="278463"/>
                  <a:pt x="413453" y="292005"/>
                  <a:pt x="413470" y="308233"/>
                </a:cubicBezTo>
                <a:cubicBezTo>
                  <a:pt x="413487" y="324461"/>
                  <a:pt x="413494" y="345164"/>
                  <a:pt x="413491" y="370342"/>
                </a:cubicBezTo>
                <a:cubicBezTo>
                  <a:pt x="413561" y="384766"/>
                  <a:pt x="413280" y="397083"/>
                  <a:pt x="412648" y="407292"/>
                </a:cubicBezTo>
                <a:cubicBezTo>
                  <a:pt x="412016" y="417501"/>
                  <a:pt x="410611" y="425041"/>
                  <a:pt x="408433" y="429911"/>
                </a:cubicBezTo>
                <a:cubicBezTo>
                  <a:pt x="401830" y="443270"/>
                  <a:pt x="390871" y="451957"/>
                  <a:pt x="375557" y="455973"/>
                </a:cubicBezTo>
                <a:cubicBezTo>
                  <a:pt x="360244" y="459989"/>
                  <a:pt x="341418" y="461792"/>
                  <a:pt x="319079" y="461382"/>
                </a:cubicBezTo>
                <a:cubicBezTo>
                  <a:pt x="308669" y="461576"/>
                  <a:pt x="296832" y="460813"/>
                  <a:pt x="283571" y="459092"/>
                </a:cubicBezTo>
                <a:cubicBezTo>
                  <a:pt x="270309" y="457372"/>
                  <a:pt x="258514" y="453528"/>
                  <a:pt x="248187" y="447561"/>
                </a:cubicBezTo>
                <a:cubicBezTo>
                  <a:pt x="237860" y="441595"/>
                  <a:pt x="231893" y="432340"/>
                  <a:pt x="230287" y="419796"/>
                </a:cubicBezTo>
                <a:cubicBezTo>
                  <a:pt x="228402" y="398932"/>
                  <a:pt x="227255" y="377858"/>
                  <a:pt x="226845" y="356574"/>
                </a:cubicBezTo>
                <a:cubicBezTo>
                  <a:pt x="226435" y="335289"/>
                  <a:pt x="226271" y="314215"/>
                  <a:pt x="226353" y="293351"/>
                </a:cubicBezTo>
                <a:cubicBezTo>
                  <a:pt x="226037" y="274795"/>
                  <a:pt x="225686" y="257397"/>
                  <a:pt x="225299" y="241158"/>
                </a:cubicBezTo>
                <a:cubicBezTo>
                  <a:pt x="224913" y="224919"/>
                  <a:pt x="224702" y="208224"/>
                  <a:pt x="224667" y="191072"/>
                </a:cubicBezTo>
                <a:cubicBezTo>
                  <a:pt x="224667" y="185546"/>
                  <a:pt x="224667" y="179739"/>
                  <a:pt x="224667" y="173651"/>
                </a:cubicBezTo>
                <a:cubicBezTo>
                  <a:pt x="225463" y="156686"/>
                  <a:pt x="232020" y="145095"/>
                  <a:pt x="244336" y="138878"/>
                </a:cubicBezTo>
                <a:cubicBezTo>
                  <a:pt x="256653" y="132662"/>
                  <a:pt x="271639" y="129079"/>
                  <a:pt x="289294" y="128131"/>
                </a:cubicBezTo>
                <a:cubicBezTo>
                  <a:pt x="293006" y="127838"/>
                  <a:pt x="297384" y="127580"/>
                  <a:pt x="302430" y="127358"/>
                </a:cubicBezTo>
                <a:cubicBezTo>
                  <a:pt x="307477" y="127136"/>
                  <a:pt x="312839" y="127018"/>
                  <a:pt x="318517" y="127007"/>
                </a:cubicBezTo>
                <a:close/>
                <a:moveTo>
                  <a:pt x="3918967" y="126445"/>
                </a:moveTo>
                <a:cubicBezTo>
                  <a:pt x="3931260" y="126257"/>
                  <a:pt x="3942640" y="127756"/>
                  <a:pt x="3953107" y="130941"/>
                </a:cubicBezTo>
                <a:cubicBezTo>
                  <a:pt x="3963574" y="134125"/>
                  <a:pt x="3971863" y="140119"/>
                  <a:pt x="3977974" y="148924"/>
                </a:cubicBezTo>
                <a:cubicBezTo>
                  <a:pt x="3984015" y="158349"/>
                  <a:pt x="3988090" y="169424"/>
                  <a:pt x="3990197" y="182151"/>
                </a:cubicBezTo>
                <a:cubicBezTo>
                  <a:pt x="3992305" y="194877"/>
                  <a:pt x="3993288" y="208341"/>
                  <a:pt x="3993148" y="222543"/>
                </a:cubicBezTo>
                <a:cubicBezTo>
                  <a:pt x="3993077" y="233560"/>
                  <a:pt x="3992796" y="244541"/>
                  <a:pt x="3992305" y="255488"/>
                </a:cubicBezTo>
                <a:cubicBezTo>
                  <a:pt x="3991813" y="266435"/>
                  <a:pt x="3991532" y="276996"/>
                  <a:pt x="3991462" y="287170"/>
                </a:cubicBezTo>
                <a:lnTo>
                  <a:pt x="3990338" y="299533"/>
                </a:lnTo>
                <a:cubicBezTo>
                  <a:pt x="3973643" y="299978"/>
                  <a:pt x="3955894" y="300212"/>
                  <a:pt x="3937091" y="300236"/>
                </a:cubicBezTo>
                <a:cubicBezTo>
                  <a:pt x="3918288" y="300259"/>
                  <a:pt x="3900820" y="300774"/>
                  <a:pt x="3884686" y="301781"/>
                </a:cubicBezTo>
                <a:cubicBezTo>
                  <a:pt x="3885245" y="310349"/>
                  <a:pt x="3885502" y="320500"/>
                  <a:pt x="3885457" y="332232"/>
                </a:cubicBezTo>
                <a:cubicBezTo>
                  <a:pt x="3885412" y="343964"/>
                  <a:pt x="3886209" y="355321"/>
                  <a:pt x="3887850" y="366304"/>
                </a:cubicBezTo>
                <a:cubicBezTo>
                  <a:pt x="3889491" y="377287"/>
                  <a:pt x="3893120" y="385938"/>
                  <a:pt x="3898736" y="392259"/>
                </a:cubicBezTo>
                <a:cubicBezTo>
                  <a:pt x="3910970" y="397387"/>
                  <a:pt x="3923873" y="400337"/>
                  <a:pt x="3937442" y="401110"/>
                </a:cubicBezTo>
                <a:cubicBezTo>
                  <a:pt x="3951011" y="401883"/>
                  <a:pt x="3964335" y="401742"/>
                  <a:pt x="3977412" y="400689"/>
                </a:cubicBezTo>
                <a:lnTo>
                  <a:pt x="3977974" y="463630"/>
                </a:lnTo>
                <a:cubicBezTo>
                  <a:pt x="3971184" y="464215"/>
                  <a:pt x="3964112" y="464730"/>
                  <a:pt x="3956760" y="465175"/>
                </a:cubicBezTo>
                <a:cubicBezTo>
                  <a:pt x="3949407" y="465620"/>
                  <a:pt x="3942055" y="465854"/>
                  <a:pt x="3934702" y="465878"/>
                </a:cubicBezTo>
                <a:cubicBezTo>
                  <a:pt x="3918405" y="466018"/>
                  <a:pt x="3903232" y="464613"/>
                  <a:pt x="3889182" y="461663"/>
                </a:cubicBezTo>
                <a:cubicBezTo>
                  <a:pt x="3875133" y="458713"/>
                  <a:pt x="3863893" y="453374"/>
                  <a:pt x="3855464" y="445647"/>
                </a:cubicBezTo>
                <a:cubicBezTo>
                  <a:pt x="3842351" y="431679"/>
                  <a:pt x="3833734" y="412268"/>
                  <a:pt x="3829613" y="387412"/>
                </a:cubicBezTo>
                <a:cubicBezTo>
                  <a:pt x="3825492" y="362556"/>
                  <a:pt x="3823619" y="336822"/>
                  <a:pt x="3823993" y="310211"/>
                </a:cubicBezTo>
                <a:cubicBezTo>
                  <a:pt x="3824017" y="304872"/>
                  <a:pt x="3824110" y="299674"/>
                  <a:pt x="3824274" y="294616"/>
                </a:cubicBezTo>
                <a:cubicBezTo>
                  <a:pt x="3824438" y="289558"/>
                  <a:pt x="3824532" y="284641"/>
                  <a:pt x="3824555" y="279864"/>
                </a:cubicBezTo>
                <a:cubicBezTo>
                  <a:pt x="3824555" y="273928"/>
                  <a:pt x="3824555" y="267676"/>
                  <a:pt x="3824555" y="261108"/>
                </a:cubicBezTo>
                <a:cubicBezTo>
                  <a:pt x="3824555" y="254540"/>
                  <a:pt x="3824555" y="247867"/>
                  <a:pt x="3824555" y="241088"/>
                </a:cubicBezTo>
                <a:cubicBezTo>
                  <a:pt x="3823864" y="216267"/>
                  <a:pt x="3825949" y="193273"/>
                  <a:pt x="3830807" y="172105"/>
                </a:cubicBezTo>
                <a:cubicBezTo>
                  <a:pt x="3835666" y="150937"/>
                  <a:pt x="3847444" y="137216"/>
                  <a:pt x="3866141" y="130941"/>
                </a:cubicBezTo>
                <a:cubicBezTo>
                  <a:pt x="3874103" y="130016"/>
                  <a:pt x="3882626" y="129056"/>
                  <a:pt x="3891711" y="128060"/>
                </a:cubicBezTo>
                <a:cubicBezTo>
                  <a:pt x="3900797" y="127065"/>
                  <a:pt x="3909882" y="126527"/>
                  <a:pt x="3918967" y="126445"/>
                </a:cubicBezTo>
                <a:close/>
                <a:moveTo>
                  <a:pt x="1061467" y="126445"/>
                </a:moveTo>
                <a:cubicBezTo>
                  <a:pt x="1073760" y="126257"/>
                  <a:pt x="1085140" y="127756"/>
                  <a:pt x="1095607" y="130941"/>
                </a:cubicBezTo>
                <a:cubicBezTo>
                  <a:pt x="1106074" y="134125"/>
                  <a:pt x="1114363" y="140119"/>
                  <a:pt x="1120475" y="148924"/>
                </a:cubicBezTo>
                <a:cubicBezTo>
                  <a:pt x="1126516" y="158349"/>
                  <a:pt x="1130590" y="169424"/>
                  <a:pt x="1132697" y="182151"/>
                </a:cubicBezTo>
                <a:cubicBezTo>
                  <a:pt x="1134805" y="194877"/>
                  <a:pt x="1135788" y="208341"/>
                  <a:pt x="1135648" y="222543"/>
                </a:cubicBezTo>
                <a:cubicBezTo>
                  <a:pt x="1135578" y="233560"/>
                  <a:pt x="1135297" y="244541"/>
                  <a:pt x="1134805" y="255488"/>
                </a:cubicBezTo>
                <a:cubicBezTo>
                  <a:pt x="1134313" y="266435"/>
                  <a:pt x="1134032" y="276996"/>
                  <a:pt x="1133962" y="287170"/>
                </a:cubicBezTo>
                <a:lnTo>
                  <a:pt x="1132838" y="299533"/>
                </a:lnTo>
                <a:cubicBezTo>
                  <a:pt x="1116143" y="299978"/>
                  <a:pt x="1098394" y="300212"/>
                  <a:pt x="1079591" y="300236"/>
                </a:cubicBezTo>
                <a:cubicBezTo>
                  <a:pt x="1060788" y="300259"/>
                  <a:pt x="1043320" y="300774"/>
                  <a:pt x="1027187" y="301781"/>
                </a:cubicBezTo>
                <a:cubicBezTo>
                  <a:pt x="1027745" y="310349"/>
                  <a:pt x="1028002" y="320500"/>
                  <a:pt x="1027957" y="332232"/>
                </a:cubicBezTo>
                <a:cubicBezTo>
                  <a:pt x="1027912" y="343964"/>
                  <a:pt x="1028710" y="355321"/>
                  <a:pt x="1030350" y="366304"/>
                </a:cubicBezTo>
                <a:cubicBezTo>
                  <a:pt x="1031991" y="377287"/>
                  <a:pt x="1035620" y="385938"/>
                  <a:pt x="1041236" y="392259"/>
                </a:cubicBezTo>
                <a:cubicBezTo>
                  <a:pt x="1053471" y="397387"/>
                  <a:pt x="1066373" y="400337"/>
                  <a:pt x="1079942" y="401110"/>
                </a:cubicBezTo>
                <a:cubicBezTo>
                  <a:pt x="1093511" y="401883"/>
                  <a:pt x="1106835" y="401742"/>
                  <a:pt x="1119913" y="400689"/>
                </a:cubicBezTo>
                <a:lnTo>
                  <a:pt x="1120475" y="463630"/>
                </a:lnTo>
                <a:cubicBezTo>
                  <a:pt x="1113684" y="464215"/>
                  <a:pt x="1106612" y="464730"/>
                  <a:pt x="1099260" y="465175"/>
                </a:cubicBezTo>
                <a:cubicBezTo>
                  <a:pt x="1091907" y="465620"/>
                  <a:pt x="1084555" y="465854"/>
                  <a:pt x="1077202" y="465878"/>
                </a:cubicBezTo>
                <a:cubicBezTo>
                  <a:pt x="1060905" y="466018"/>
                  <a:pt x="1045732" y="464613"/>
                  <a:pt x="1031682" y="461663"/>
                </a:cubicBezTo>
                <a:cubicBezTo>
                  <a:pt x="1017633" y="458713"/>
                  <a:pt x="1006394" y="453374"/>
                  <a:pt x="997964" y="445647"/>
                </a:cubicBezTo>
                <a:cubicBezTo>
                  <a:pt x="984851" y="431679"/>
                  <a:pt x="976234" y="412268"/>
                  <a:pt x="972113" y="387412"/>
                </a:cubicBezTo>
                <a:cubicBezTo>
                  <a:pt x="967992" y="362556"/>
                  <a:pt x="966119" y="336822"/>
                  <a:pt x="966493" y="310211"/>
                </a:cubicBezTo>
                <a:cubicBezTo>
                  <a:pt x="966517" y="304872"/>
                  <a:pt x="966610" y="299674"/>
                  <a:pt x="966774" y="294616"/>
                </a:cubicBezTo>
                <a:cubicBezTo>
                  <a:pt x="966938" y="289558"/>
                  <a:pt x="967032" y="284641"/>
                  <a:pt x="967055" y="279864"/>
                </a:cubicBezTo>
                <a:cubicBezTo>
                  <a:pt x="967055" y="273928"/>
                  <a:pt x="967055" y="267676"/>
                  <a:pt x="967055" y="261108"/>
                </a:cubicBezTo>
                <a:cubicBezTo>
                  <a:pt x="967055" y="254540"/>
                  <a:pt x="967055" y="247867"/>
                  <a:pt x="967055" y="241088"/>
                </a:cubicBezTo>
                <a:cubicBezTo>
                  <a:pt x="966365" y="216267"/>
                  <a:pt x="968448" y="193273"/>
                  <a:pt x="973307" y="172105"/>
                </a:cubicBezTo>
                <a:cubicBezTo>
                  <a:pt x="978166" y="150937"/>
                  <a:pt x="989944" y="137216"/>
                  <a:pt x="1008642" y="130941"/>
                </a:cubicBezTo>
                <a:cubicBezTo>
                  <a:pt x="1016603" y="130016"/>
                  <a:pt x="1025126" y="129056"/>
                  <a:pt x="1034211" y="128060"/>
                </a:cubicBezTo>
                <a:cubicBezTo>
                  <a:pt x="1043297" y="127065"/>
                  <a:pt x="1052382" y="126527"/>
                  <a:pt x="1061467" y="126445"/>
                </a:cubicBezTo>
                <a:close/>
                <a:moveTo>
                  <a:pt x="880130" y="121949"/>
                </a:moveTo>
                <a:lnTo>
                  <a:pt x="938576" y="138246"/>
                </a:lnTo>
                <a:cubicBezTo>
                  <a:pt x="929994" y="182572"/>
                  <a:pt x="919480" y="232588"/>
                  <a:pt x="907035" y="288294"/>
                </a:cubicBezTo>
                <a:cubicBezTo>
                  <a:pt x="894589" y="343999"/>
                  <a:pt x="882811" y="400759"/>
                  <a:pt x="871701" y="458572"/>
                </a:cubicBezTo>
                <a:cubicBezTo>
                  <a:pt x="865964" y="458549"/>
                  <a:pt x="860859" y="458455"/>
                  <a:pt x="856387" y="458291"/>
                </a:cubicBezTo>
                <a:cubicBezTo>
                  <a:pt x="851914" y="458127"/>
                  <a:pt x="847091" y="458033"/>
                  <a:pt x="841916" y="458010"/>
                </a:cubicBezTo>
                <a:cubicBezTo>
                  <a:pt x="838052" y="458022"/>
                  <a:pt x="833556" y="458139"/>
                  <a:pt x="828428" y="458361"/>
                </a:cubicBezTo>
                <a:cubicBezTo>
                  <a:pt x="823300" y="458584"/>
                  <a:pt x="817119" y="458841"/>
                  <a:pt x="809883" y="459134"/>
                </a:cubicBezTo>
                <a:cubicBezTo>
                  <a:pt x="793738" y="405489"/>
                  <a:pt x="776294" y="352476"/>
                  <a:pt x="757549" y="300095"/>
                </a:cubicBezTo>
                <a:cubicBezTo>
                  <a:pt x="738805" y="247714"/>
                  <a:pt x="722906" y="194139"/>
                  <a:pt x="709852" y="139370"/>
                </a:cubicBezTo>
                <a:cubicBezTo>
                  <a:pt x="722426" y="135682"/>
                  <a:pt x="732541" y="132381"/>
                  <a:pt x="740198" y="129465"/>
                </a:cubicBezTo>
                <a:cubicBezTo>
                  <a:pt x="747855" y="126550"/>
                  <a:pt x="758533" y="124232"/>
                  <a:pt x="772231" y="122511"/>
                </a:cubicBezTo>
                <a:cubicBezTo>
                  <a:pt x="777611" y="143488"/>
                  <a:pt x="784022" y="166661"/>
                  <a:pt x="791463" y="192029"/>
                </a:cubicBezTo>
                <a:cubicBezTo>
                  <a:pt x="798904" y="217398"/>
                  <a:pt x="806563" y="242735"/>
                  <a:pt x="814441" y="268042"/>
                </a:cubicBezTo>
                <a:cubicBezTo>
                  <a:pt x="822320" y="293348"/>
                  <a:pt x="829604" y="316396"/>
                  <a:pt x="836296" y="337185"/>
                </a:cubicBezTo>
                <a:cubicBezTo>
                  <a:pt x="837162" y="338532"/>
                  <a:pt x="837959" y="338930"/>
                  <a:pt x="838684" y="338380"/>
                </a:cubicBezTo>
                <a:cubicBezTo>
                  <a:pt x="839410" y="337829"/>
                  <a:pt x="839925" y="336682"/>
                  <a:pt x="840230" y="334938"/>
                </a:cubicBezTo>
                <a:cubicBezTo>
                  <a:pt x="845335" y="298807"/>
                  <a:pt x="851704" y="262747"/>
                  <a:pt x="859337" y="226757"/>
                </a:cubicBezTo>
                <a:cubicBezTo>
                  <a:pt x="866971" y="190768"/>
                  <a:pt x="873902" y="155831"/>
                  <a:pt x="880130" y="121949"/>
                </a:cubicBezTo>
                <a:close/>
                <a:moveTo>
                  <a:pt x="3216841" y="120263"/>
                </a:moveTo>
                <a:cubicBezTo>
                  <a:pt x="3237283" y="120216"/>
                  <a:pt x="3256812" y="121715"/>
                  <a:pt x="3275427" y="124759"/>
                </a:cubicBezTo>
                <a:cubicBezTo>
                  <a:pt x="3294042" y="127803"/>
                  <a:pt x="3307108" y="132673"/>
                  <a:pt x="3314625" y="139370"/>
                </a:cubicBezTo>
                <a:cubicBezTo>
                  <a:pt x="3318547" y="143421"/>
                  <a:pt x="3321802" y="147683"/>
                  <a:pt x="3324389" y="152155"/>
                </a:cubicBezTo>
                <a:cubicBezTo>
                  <a:pt x="3326976" y="156628"/>
                  <a:pt x="3328967" y="160608"/>
                  <a:pt x="3330360" y="164097"/>
                </a:cubicBezTo>
                <a:cubicBezTo>
                  <a:pt x="3332667" y="170446"/>
                  <a:pt x="3334270" y="184407"/>
                  <a:pt x="3335172" y="205982"/>
                </a:cubicBezTo>
                <a:cubicBezTo>
                  <a:pt x="3336074" y="227556"/>
                  <a:pt x="3336765" y="253214"/>
                  <a:pt x="3337244" y="282955"/>
                </a:cubicBezTo>
                <a:cubicBezTo>
                  <a:pt x="3337724" y="312696"/>
                  <a:pt x="3338485" y="342990"/>
                  <a:pt x="3339527" y="373837"/>
                </a:cubicBezTo>
                <a:cubicBezTo>
                  <a:pt x="3340569" y="404684"/>
                  <a:pt x="3342384" y="432554"/>
                  <a:pt x="3344972" y="457448"/>
                </a:cubicBezTo>
                <a:cubicBezTo>
                  <a:pt x="3336951" y="457472"/>
                  <a:pt x="3327562" y="457565"/>
                  <a:pt x="3316802" y="457729"/>
                </a:cubicBezTo>
                <a:cubicBezTo>
                  <a:pt x="3306043" y="457893"/>
                  <a:pt x="3296513" y="457987"/>
                  <a:pt x="3288212" y="458010"/>
                </a:cubicBezTo>
                <a:cubicBezTo>
                  <a:pt x="3284231" y="458022"/>
                  <a:pt x="3281094" y="457998"/>
                  <a:pt x="3278799" y="457940"/>
                </a:cubicBezTo>
                <a:cubicBezTo>
                  <a:pt x="3276504" y="457881"/>
                  <a:pt x="3275333" y="457717"/>
                  <a:pt x="3275287" y="457448"/>
                </a:cubicBezTo>
                <a:lnTo>
                  <a:pt x="3276411" y="422606"/>
                </a:lnTo>
                <a:cubicBezTo>
                  <a:pt x="3267841" y="427406"/>
                  <a:pt x="3257725" y="431995"/>
                  <a:pt x="3246064" y="436374"/>
                </a:cubicBezTo>
                <a:cubicBezTo>
                  <a:pt x="3234403" y="440753"/>
                  <a:pt x="3222040" y="443094"/>
                  <a:pt x="3208973" y="443399"/>
                </a:cubicBezTo>
                <a:cubicBezTo>
                  <a:pt x="3198951" y="443305"/>
                  <a:pt x="3189211" y="441244"/>
                  <a:pt x="3179751" y="437217"/>
                </a:cubicBezTo>
                <a:cubicBezTo>
                  <a:pt x="3171661" y="431035"/>
                  <a:pt x="3165783" y="422325"/>
                  <a:pt x="3162119" y="411085"/>
                </a:cubicBezTo>
                <a:cubicBezTo>
                  <a:pt x="3158454" y="399846"/>
                  <a:pt x="3156651" y="387763"/>
                  <a:pt x="3156710" y="374838"/>
                </a:cubicBezTo>
                <a:cubicBezTo>
                  <a:pt x="3156757" y="363446"/>
                  <a:pt x="3157927" y="352651"/>
                  <a:pt x="3160222" y="342454"/>
                </a:cubicBezTo>
                <a:cubicBezTo>
                  <a:pt x="3162517" y="332256"/>
                  <a:pt x="3165655" y="323569"/>
                  <a:pt x="3169635" y="316392"/>
                </a:cubicBezTo>
                <a:cubicBezTo>
                  <a:pt x="3175075" y="307685"/>
                  <a:pt x="3183928" y="300935"/>
                  <a:pt x="3196194" y="296140"/>
                </a:cubicBezTo>
                <a:cubicBezTo>
                  <a:pt x="3208460" y="291346"/>
                  <a:pt x="3221850" y="287926"/>
                  <a:pt x="3236365" y="285879"/>
                </a:cubicBezTo>
                <a:cubicBezTo>
                  <a:pt x="3250879" y="283833"/>
                  <a:pt x="3264227" y="282577"/>
                  <a:pt x="3276411" y="282112"/>
                </a:cubicBezTo>
                <a:cubicBezTo>
                  <a:pt x="3276157" y="273557"/>
                  <a:pt x="3275977" y="262880"/>
                  <a:pt x="3275869" y="250079"/>
                </a:cubicBezTo>
                <a:cubicBezTo>
                  <a:pt x="3275762" y="237279"/>
                  <a:pt x="3274999" y="225352"/>
                  <a:pt x="3273580" y="214300"/>
                </a:cubicBezTo>
                <a:cubicBezTo>
                  <a:pt x="3272161" y="203248"/>
                  <a:pt x="3269358" y="196067"/>
                  <a:pt x="3265171" y="192758"/>
                </a:cubicBezTo>
                <a:cubicBezTo>
                  <a:pt x="3259558" y="189462"/>
                  <a:pt x="3251552" y="187187"/>
                  <a:pt x="3241152" y="185931"/>
                </a:cubicBezTo>
                <a:cubicBezTo>
                  <a:pt x="3230752" y="184675"/>
                  <a:pt x="3220164" y="183981"/>
                  <a:pt x="3209390" y="183849"/>
                </a:cubicBezTo>
                <a:cubicBezTo>
                  <a:pt x="3198615" y="183718"/>
                  <a:pt x="3189860" y="183690"/>
                  <a:pt x="3183123" y="183766"/>
                </a:cubicBezTo>
                <a:cubicBezTo>
                  <a:pt x="3182654" y="172433"/>
                  <a:pt x="3182467" y="160819"/>
                  <a:pt x="3182561" y="148924"/>
                </a:cubicBezTo>
                <a:cubicBezTo>
                  <a:pt x="3182467" y="140494"/>
                  <a:pt x="3182654" y="131503"/>
                  <a:pt x="3183123" y="121949"/>
                </a:cubicBezTo>
                <a:cubicBezTo>
                  <a:pt x="3193238" y="120825"/>
                  <a:pt x="3204478" y="120263"/>
                  <a:pt x="3216841" y="120263"/>
                </a:cubicBezTo>
                <a:close/>
                <a:moveTo>
                  <a:pt x="1616641" y="120263"/>
                </a:moveTo>
                <a:cubicBezTo>
                  <a:pt x="1637083" y="120216"/>
                  <a:pt x="1656612" y="121715"/>
                  <a:pt x="1675227" y="124759"/>
                </a:cubicBezTo>
                <a:cubicBezTo>
                  <a:pt x="1693843" y="127803"/>
                  <a:pt x="1706909" y="132673"/>
                  <a:pt x="1714425" y="139370"/>
                </a:cubicBezTo>
                <a:cubicBezTo>
                  <a:pt x="1718347" y="143421"/>
                  <a:pt x="1721602" y="147683"/>
                  <a:pt x="1724189" y="152155"/>
                </a:cubicBezTo>
                <a:cubicBezTo>
                  <a:pt x="1726777" y="156628"/>
                  <a:pt x="1728767" y="160608"/>
                  <a:pt x="1730160" y="164097"/>
                </a:cubicBezTo>
                <a:cubicBezTo>
                  <a:pt x="1732467" y="170446"/>
                  <a:pt x="1734071" y="184407"/>
                  <a:pt x="1734972" y="205982"/>
                </a:cubicBezTo>
                <a:cubicBezTo>
                  <a:pt x="1735874" y="227556"/>
                  <a:pt x="1736565" y="253214"/>
                  <a:pt x="1737045" y="282955"/>
                </a:cubicBezTo>
                <a:cubicBezTo>
                  <a:pt x="1737525" y="312696"/>
                  <a:pt x="1738285" y="342990"/>
                  <a:pt x="1739328" y="373837"/>
                </a:cubicBezTo>
                <a:cubicBezTo>
                  <a:pt x="1740369" y="404684"/>
                  <a:pt x="1742184" y="432554"/>
                  <a:pt x="1744772" y="457448"/>
                </a:cubicBezTo>
                <a:cubicBezTo>
                  <a:pt x="1736752" y="457472"/>
                  <a:pt x="1727362" y="457565"/>
                  <a:pt x="1716603" y="457729"/>
                </a:cubicBezTo>
                <a:cubicBezTo>
                  <a:pt x="1705843" y="457893"/>
                  <a:pt x="1696313" y="457987"/>
                  <a:pt x="1688012" y="458010"/>
                </a:cubicBezTo>
                <a:cubicBezTo>
                  <a:pt x="1684031" y="458022"/>
                  <a:pt x="1680894" y="457998"/>
                  <a:pt x="1678599" y="457940"/>
                </a:cubicBezTo>
                <a:cubicBezTo>
                  <a:pt x="1676304" y="457881"/>
                  <a:pt x="1675133" y="457717"/>
                  <a:pt x="1675087" y="457448"/>
                </a:cubicBezTo>
                <a:lnTo>
                  <a:pt x="1676211" y="422606"/>
                </a:lnTo>
                <a:cubicBezTo>
                  <a:pt x="1667641" y="427406"/>
                  <a:pt x="1657525" y="431995"/>
                  <a:pt x="1645864" y="436374"/>
                </a:cubicBezTo>
                <a:cubicBezTo>
                  <a:pt x="1634203" y="440753"/>
                  <a:pt x="1621840" y="443094"/>
                  <a:pt x="1608774" y="443399"/>
                </a:cubicBezTo>
                <a:cubicBezTo>
                  <a:pt x="1598752" y="443305"/>
                  <a:pt x="1589011" y="441244"/>
                  <a:pt x="1579551" y="437217"/>
                </a:cubicBezTo>
                <a:cubicBezTo>
                  <a:pt x="1571461" y="431035"/>
                  <a:pt x="1565583" y="422325"/>
                  <a:pt x="1561919" y="411085"/>
                </a:cubicBezTo>
                <a:cubicBezTo>
                  <a:pt x="1558255" y="399846"/>
                  <a:pt x="1556451" y="387763"/>
                  <a:pt x="1556510" y="374838"/>
                </a:cubicBezTo>
                <a:cubicBezTo>
                  <a:pt x="1556557" y="363446"/>
                  <a:pt x="1557728" y="352651"/>
                  <a:pt x="1560022" y="342454"/>
                </a:cubicBezTo>
                <a:cubicBezTo>
                  <a:pt x="1562317" y="332256"/>
                  <a:pt x="1565455" y="323569"/>
                  <a:pt x="1569436" y="316392"/>
                </a:cubicBezTo>
                <a:cubicBezTo>
                  <a:pt x="1574875" y="307685"/>
                  <a:pt x="1583728" y="300935"/>
                  <a:pt x="1595994" y="296140"/>
                </a:cubicBezTo>
                <a:cubicBezTo>
                  <a:pt x="1608260" y="291346"/>
                  <a:pt x="1621651" y="287926"/>
                  <a:pt x="1636165" y="285879"/>
                </a:cubicBezTo>
                <a:cubicBezTo>
                  <a:pt x="1650679" y="283833"/>
                  <a:pt x="1664028" y="282577"/>
                  <a:pt x="1676211" y="282112"/>
                </a:cubicBezTo>
                <a:cubicBezTo>
                  <a:pt x="1675958" y="273557"/>
                  <a:pt x="1675777" y="262880"/>
                  <a:pt x="1675669" y="250079"/>
                </a:cubicBezTo>
                <a:cubicBezTo>
                  <a:pt x="1675562" y="237279"/>
                  <a:pt x="1674799" y="225352"/>
                  <a:pt x="1673380" y="214300"/>
                </a:cubicBezTo>
                <a:cubicBezTo>
                  <a:pt x="1671961" y="203248"/>
                  <a:pt x="1669158" y="196067"/>
                  <a:pt x="1664971" y="192758"/>
                </a:cubicBezTo>
                <a:cubicBezTo>
                  <a:pt x="1659358" y="189462"/>
                  <a:pt x="1651352" y="187187"/>
                  <a:pt x="1640952" y="185931"/>
                </a:cubicBezTo>
                <a:cubicBezTo>
                  <a:pt x="1630552" y="184675"/>
                  <a:pt x="1619965" y="183981"/>
                  <a:pt x="1609190" y="183849"/>
                </a:cubicBezTo>
                <a:cubicBezTo>
                  <a:pt x="1598415" y="183718"/>
                  <a:pt x="1589659" y="183690"/>
                  <a:pt x="1582923" y="183766"/>
                </a:cubicBezTo>
                <a:cubicBezTo>
                  <a:pt x="1582455" y="172433"/>
                  <a:pt x="1582267" y="160819"/>
                  <a:pt x="1582361" y="148924"/>
                </a:cubicBezTo>
                <a:cubicBezTo>
                  <a:pt x="1582267" y="140494"/>
                  <a:pt x="1582455" y="131503"/>
                  <a:pt x="1582923" y="121949"/>
                </a:cubicBezTo>
                <a:cubicBezTo>
                  <a:pt x="1593038" y="120825"/>
                  <a:pt x="1604278" y="120263"/>
                  <a:pt x="1616641" y="120263"/>
                </a:cubicBezTo>
                <a:close/>
                <a:moveTo>
                  <a:pt x="2448688" y="118577"/>
                </a:moveTo>
                <a:cubicBezTo>
                  <a:pt x="2448454" y="125625"/>
                  <a:pt x="2448501" y="132322"/>
                  <a:pt x="2448829" y="138668"/>
                </a:cubicBezTo>
                <a:cubicBezTo>
                  <a:pt x="2449156" y="145013"/>
                  <a:pt x="2449484" y="150867"/>
                  <a:pt x="2449812" y="156229"/>
                </a:cubicBezTo>
                <a:cubicBezTo>
                  <a:pt x="2461110" y="150188"/>
                  <a:pt x="2473075" y="144287"/>
                  <a:pt x="2485708" y="138527"/>
                </a:cubicBezTo>
                <a:cubicBezTo>
                  <a:pt x="2498341" y="132767"/>
                  <a:pt x="2511290" y="129676"/>
                  <a:pt x="2524555" y="129255"/>
                </a:cubicBezTo>
                <a:cubicBezTo>
                  <a:pt x="2529636" y="129231"/>
                  <a:pt x="2534787" y="129840"/>
                  <a:pt x="2540009" y="131081"/>
                </a:cubicBezTo>
                <a:cubicBezTo>
                  <a:pt x="2545231" y="132322"/>
                  <a:pt x="2550382" y="134336"/>
                  <a:pt x="2555463" y="137122"/>
                </a:cubicBezTo>
                <a:cubicBezTo>
                  <a:pt x="2568283" y="150071"/>
                  <a:pt x="2576643" y="165479"/>
                  <a:pt x="2580541" y="183345"/>
                </a:cubicBezTo>
                <a:cubicBezTo>
                  <a:pt x="2584440" y="201211"/>
                  <a:pt x="2586196" y="219709"/>
                  <a:pt x="2585810" y="238840"/>
                </a:cubicBezTo>
                <a:cubicBezTo>
                  <a:pt x="2585787" y="246169"/>
                  <a:pt x="2585693" y="253428"/>
                  <a:pt x="2585529" y="260616"/>
                </a:cubicBezTo>
                <a:cubicBezTo>
                  <a:pt x="2585365" y="267805"/>
                  <a:pt x="2585271" y="274783"/>
                  <a:pt x="2585248" y="281550"/>
                </a:cubicBezTo>
                <a:cubicBezTo>
                  <a:pt x="2585318" y="300119"/>
                  <a:pt x="2585599" y="319600"/>
                  <a:pt x="2586091" y="339995"/>
                </a:cubicBezTo>
                <a:cubicBezTo>
                  <a:pt x="2586583" y="360390"/>
                  <a:pt x="2586863" y="381558"/>
                  <a:pt x="2586934" y="403498"/>
                </a:cubicBezTo>
                <a:cubicBezTo>
                  <a:pt x="2586840" y="420920"/>
                  <a:pt x="2586466" y="438903"/>
                  <a:pt x="2585810" y="457448"/>
                </a:cubicBezTo>
                <a:lnTo>
                  <a:pt x="2521183" y="458010"/>
                </a:lnTo>
                <a:cubicBezTo>
                  <a:pt x="2522014" y="412841"/>
                  <a:pt x="2522038" y="369991"/>
                  <a:pt x="2521253" y="329458"/>
                </a:cubicBezTo>
                <a:cubicBezTo>
                  <a:pt x="2520468" y="288926"/>
                  <a:pt x="2518947" y="248604"/>
                  <a:pt x="2516687" y="208493"/>
                </a:cubicBezTo>
                <a:cubicBezTo>
                  <a:pt x="2513854" y="203506"/>
                  <a:pt x="2510529" y="199993"/>
                  <a:pt x="2506712" y="197956"/>
                </a:cubicBezTo>
                <a:cubicBezTo>
                  <a:pt x="2502895" y="195919"/>
                  <a:pt x="2498727" y="194935"/>
                  <a:pt x="2494208" y="195006"/>
                </a:cubicBezTo>
                <a:cubicBezTo>
                  <a:pt x="2486153" y="195334"/>
                  <a:pt x="2477958" y="197488"/>
                  <a:pt x="2469622" y="201468"/>
                </a:cubicBezTo>
                <a:cubicBezTo>
                  <a:pt x="2461285" y="205449"/>
                  <a:pt x="2453933" y="209289"/>
                  <a:pt x="2447564" y="212989"/>
                </a:cubicBezTo>
                <a:cubicBezTo>
                  <a:pt x="2446862" y="251426"/>
                  <a:pt x="2446862" y="291443"/>
                  <a:pt x="2447564" y="333041"/>
                </a:cubicBezTo>
                <a:cubicBezTo>
                  <a:pt x="2448266" y="374639"/>
                  <a:pt x="2448829" y="416482"/>
                  <a:pt x="2449250" y="458572"/>
                </a:cubicBezTo>
                <a:cubicBezTo>
                  <a:pt x="2440820" y="459228"/>
                  <a:pt x="2432953" y="459602"/>
                  <a:pt x="2425647" y="459696"/>
                </a:cubicBezTo>
                <a:cubicBezTo>
                  <a:pt x="2418470" y="459649"/>
                  <a:pt x="2411469" y="459462"/>
                  <a:pt x="2404643" y="459134"/>
                </a:cubicBezTo>
                <a:cubicBezTo>
                  <a:pt x="2397817" y="458806"/>
                  <a:pt x="2390395" y="458619"/>
                  <a:pt x="2382375" y="458572"/>
                </a:cubicBezTo>
                <a:lnTo>
                  <a:pt x="2384623" y="120825"/>
                </a:lnTo>
                <a:cubicBezTo>
                  <a:pt x="2396670" y="120766"/>
                  <a:pt x="2407558" y="120462"/>
                  <a:pt x="2417288" y="119912"/>
                </a:cubicBezTo>
                <a:cubicBezTo>
                  <a:pt x="2427017" y="119362"/>
                  <a:pt x="2437484" y="118917"/>
                  <a:pt x="2448688" y="118577"/>
                </a:cubicBezTo>
                <a:close/>
                <a:moveTo>
                  <a:pt x="543688" y="118577"/>
                </a:moveTo>
                <a:cubicBezTo>
                  <a:pt x="543454" y="125625"/>
                  <a:pt x="543501" y="132322"/>
                  <a:pt x="543829" y="138668"/>
                </a:cubicBezTo>
                <a:cubicBezTo>
                  <a:pt x="544156" y="145013"/>
                  <a:pt x="544484" y="150867"/>
                  <a:pt x="544812" y="156229"/>
                </a:cubicBezTo>
                <a:cubicBezTo>
                  <a:pt x="556110" y="150188"/>
                  <a:pt x="568075" y="144287"/>
                  <a:pt x="580708" y="138527"/>
                </a:cubicBezTo>
                <a:cubicBezTo>
                  <a:pt x="593341" y="132767"/>
                  <a:pt x="606290" y="129676"/>
                  <a:pt x="619555" y="129255"/>
                </a:cubicBezTo>
                <a:cubicBezTo>
                  <a:pt x="624636" y="129231"/>
                  <a:pt x="629787" y="129840"/>
                  <a:pt x="635009" y="131081"/>
                </a:cubicBezTo>
                <a:cubicBezTo>
                  <a:pt x="640231" y="132322"/>
                  <a:pt x="645382" y="134336"/>
                  <a:pt x="650463" y="137122"/>
                </a:cubicBezTo>
                <a:cubicBezTo>
                  <a:pt x="663283" y="150071"/>
                  <a:pt x="671643" y="165479"/>
                  <a:pt x="675541" y="183345"/>
                </a:cubicBezTo>
                <a:cubicBezTo>
                  <a:pt x="679440" y="201211"/>
                  <a:pt x="681196" y="219709"/>
                  <a:pt x="680810" y="238840"/>
                </a:cubicBezTo>
                <a:cubicBezTo>
                  <a:pt x="680787" y="246169"/>
                  <a:pt x="680693" y="253428"/>
                  <a:pt x="680529" y="260616"/>
                </a:cubicBezTo>
                <a:cubicBezTo>
                  <a:pt x="680365" y="267805"/>
                  <a:pt x="680271" y="274783"/>
                  <a:pt x="680248" y="281550"/>
                </a:cubicBezTo>
                <a:cubicBezTo>
                  <a:pt x="680318" y="300119"/>
                  <a:pt x="680599" y="319600"/>
                  <a:pt x="681091" y="339995"/>
                </a:cubicBezTo>
                <a:cubicBezTo>
                  <a:pt x="681583" y="360390"/>
                  <a:pt x="681864" y="381558"/>
                  <a:pt x="681934" y="403498"/>
                </a:cubicBezTo>
                <a:cubicBezTo>
                  <a:pt x="681840" y="420920"/>
                  <a:pt x="681466" y="438903"/>
                  <a:pt x="680810" y="457448"/>
                </a:cubicBezTo>
                <a:lnTo>
                  <a:pt x="616183" y="458010"/>
                </a:lnTo>
                <a:cubicBezTo>
                  <a:pt x="617014" y="412841"/>
                  <a:pt x="617038" y="369991"/>
                  <a:pt x="616253" y="329458"/>
                </a:cubicBezTo>
                <a:cubicBezTo>
                  <a:pt x="615469" y="288926"/>
                  <a:pt x="613947" y="248604"/>
                  <a:pt x="611687" y="208493"/>
                </a:cubicBezTo>
                <a:cubicBezTo>
                  <a:pt x="608854" y="203506"/>
                  <a:pt x="605529" y="199993"/>
                  <a:pt x="601712" y="197956"/>
                </a:cubicBezTo>
                <a:cubicBezTo>
                  <a:pt x="597895" y="195919"/>
                  <a:pt x="593727" y="194935"/>
                  <a:pt x="589208" y="195006"/>
                </a:cubicBezTo>
                <a:cubicBezTo>
                  <a:pt x="581153" y="195334"/>
                  <a:pt x="572958" y="197488"/>
                  <a:pt x="564622" y="201468"/>
                </a:cubicBezTo>
                <a:cubicBezTo>
                  <a:pt x="556286" y="205449"/>
                  <a:pt x="548933" y="209289"/>
                  <a:pt x="542564" y="212989"/>
                </a:cubicBezTo>
                <a:cubicBezTo>
                  <a:pt x="541862" y="251426"/>
                  <a:pt x="541862" y="291443"/>
                  <a:pt x="542564" y="333041"/>
                </a:cubicBezTo>
                <a:cubicBezTo>
                  <a:pt x="543267" y="374639"/>
                  <a:pt x="543829" y="416482"/>
                  <a:pt x="544250" y="458572"/>
                </a:cubicBezTo>
                <a:cubicBezTo>
                  <a:pt x="535820" y="459228"/>
                  <a:pt x="527953" y="459602"/>
                  <a:pt x="520647" y="459696"/>
                </a:cubicBezTo>
                <a:cubicBezTo>
                  <a:pt x="513470" y="459649"/>
                  <a:pt x="506469" y="459462"/>
                  <a:pt x="499643" y="459134"/>
                </a:cubicBezTo>
                <a:cubicBezTo>
                  <a:pt x="492818" y="458806"/>
                  <a:pt x="485395" y="458619"/>
                  <a:pt x="477375" y="458572"/>
                </a:cubicBezTo>
                <a:lnTo>
                  <a:pt x="479623" y="120825"/>
                </a:lnTo>
                <a:cubicBezTo>
                  <a:pt x="491670" y="120766"/>
                  <a:pt x="502559" y="120462"/>
                  <a:pt x="512288" y="119912"/>
                </a:cubicBezTo>
                <a:cubicBezTo>
                  <a:pt x="522017" y="119362"/>
                  <a:pt x="532484" y="118917"/>
                  <a:pt x="543688" y="118577"/>
                </a:cubicBezTo>
                <a:close/>
                <a:moveTo>
                  <a:pt x="1485092" y="116891"/>
                </a:moveTo>
                <a:lnTo>
                  <a:pt x="1503637" y="179270"/>
                </a:lnTo>
                <a:cubicBezTo>
                  <a:pt x="1488662" y="183438"/>
                  <a:pt x="1477868" y="187747"/>
                  <a:pt x="1471253" y="192196"/>
                </a:cubicBezTo>
                <a:cubicBezTo>
                  <a:pt x="1464638" y="196645"/>
                  <a:pt x="1461009" y="204887"/>
                  <a:pt x="1460365" y="216923"/>
                </a:cubicBezTo>
                <a:cubicBezTo>
                  <a:pt x="1460365" y="219171"/>
                  <a:pt x="1460365" y="221419"/>
                  <a:pt x="1460365" y="223666"/>
                </a:cubicBezTo>
                <a:cubicBezTo>
                  <a:pt x="1460625" y="238680"/>
                  <a:pt x="1463226" y="251425"/>
                  <a:pt x="1468170" y="261902"/>
                </a:cubicBezTo>
                <a:cubicBezTo>
                  <a:pt x="1473113" y="272378"/>
                  <a:pt x="1478837" y="282667"/>
                  <a:pt x="1485341" y="292769"/>
                </a:cubicBezTo>
                <a:cubicBezTo>
                  <a:pt x="1491846" y="302870"/>
                  <a:pt x="1497570" y="314866"/>
                  <a:pt x="1502513" y="328756"/>
                </a:cubicBezTo>
                <a:cubicBezTo>
                  <a:pt x="1505299" y="337209"/>
                  <a:pt x="1507313" y="345451"/>
                  <a:pt x="1508554" y="353483"/>
                </a:cubicBezTo>
                <a:cubicBezTo>
                  <a:pt x="1509795" y="361514"/>
                  <a:pt x="1510404" y="369195"/>
                  <a:pt x="1510380" y="376524"/>
                </a:cubicBezTo>
                <a:cubicBezTo>
                  <a:pt x="1510287" y="390433"/>
                  <a:pt x="1508507" y="402656"/>
                  <a:pt x="1505042" y="413193"/>
                </a:cubicBezTo>
                <a:cubicBezTo>
                  <a:pt x="1501576" y="423730"/>
                  <a:pt x="1496987" y="431738"/>
                  <a:pt x="1491273" y="437217"/>
                </a:cubicBezTo>
                <a:cubicBezTo>
                  <a:pt x="1480436" y="447274"/>
                  <a:pt x="1468142" y="454323"/>
                  <a:pt x="1454391" y="458364"/>
                </a:cubicBezTo>
                <a:cubicBezTo>
                  <a:pt x="1440640" y="462405"/>
                  <a:pt x="1427513" y="464917"/>
                  <a:pt x="1415011" y="465899"/>
                </a:cubicBezTo>
                <a:cubicBezTo>
                  <a:pt x="1402509" y="466880"/>
                  <a:pt x="1392712" y="467810"/>
                  <a:pt x="1385622" y="468688"/>
                </a:cubicBezTo>
                <a:lnTo>
                  <a:pt x="1376630" y="405184"/>
                </a:lnTo>
                <a:cubicBezTo>
                  <a:pt x="1385403" y="403845"/>
                  <a:pt x="1394832" y="402839"/>
                  <a:pt x="1404917" y="402166"/>
                </a:cubicBezTo>
                <a:cubicBezTo>
                  <a:pt x="1415001" y="401493"/>
                  <a:pt x="1423680" y="399072"/>
                  <a:pt x="1430954" y="394902"/>
                </a:cubicBezTo>
                <a:cubicBezTo>
                  <a:pt x="1438229" y="390733"/>
                  <a:pt x="1442038" y="382733"/>
                  <a:pt x="1442381" y="370904"/>
                </a:cubicBezTo>
                <a:cubicBezTo>
                  <a:pt x="1442405" y="368949"/>
                  <a:pt x="1442358" y="366958"/>
                  <a:pt x="1442241" y="364933"/>
                </a:cubicBezTo>
                <a:cubicBezTo>
                  <a:pt x="1442124" y="362907"/>
                  <a:pt x="1441796" y="360777"/>
                  <a:pt x="1441257" y="358540"/>
                </a:cubicBezTo>
                <a:cubicBezTo>
                  <a:pt x="1438281" y="345827"/>
                  <a:pt x="1433057" y="333727"/>
                  <a:pt x="1425585" y="322241"/>
                </a:cubicBezTo>
                <a:cubicBezTo>
                  <a:pt x="1418112" y="310755"/>
                  <a:pt x="1410515" y="297490"/>
                  <a:pt x="1402793" y="282445"/>
                </a:cubicBezTo>
                <a:cubicBezTo>
                  <a:pt x="1395071" y="267400"/>
                  <a:pt x="1389348" y="248182"/>
                  <a:pt x="1385622" y="224790"/>
                </a:cubicBezTo>
                <a:cubicBezTo>
                  <a:pt x="1385353" y="223643"/>
                  <a:pt x="1385189" y="222425"/>
                  <a:pt x="1385130" y="221138"/>
                </a:cubicBezTo>
                <a:cubicBezTo>
                  <a:pt x="1385072" y="219850"/>
                  <a:pt x="1385048" y="218632"/>
                  <a:pt x="1385060" y="217485"/>
                </a:cubicBezTo>
                <a:cubicBezTo>
                  <a:pt x="1385189" y="205156"/>
                  <a:pt x="1388444" y="192020"/>
                  <a:pt x="1394824" y="178076"/>
                </a:cubicBezTo>
                <a:cubicBezTo>
                  <a:pt x="1401205" y="164132"/>
                  <a:pt x="1409939" y="152541"/>
                  <a:pt x="1421027" y="143304"/>
                </a:cubicBezTo>
                <a:cubicBezTo>
                  <a:pt x="1430861" y="135741"/>
                  <a:pt x="1440696" y="130215"/>
                  <a:pt x="1450530" y="126726"/>
                </a:cubicBezTo>
                <a:cubicBezTo>
                  <a:pt x="1460365" y="123237"/>
                  <a:pt x="1471885" y="119959"/>
                  <a:pt x="1485092" y="116891"/>
                </a:cubicBezTo>
                <a:close/>
                <a:moveTo>
                  <a:pt x="4061613" y="96660"/>
                </a:moveTo>
                <a:lnTo>
                  <a:pt x="4123993" y="97222"/>
                </a:lnTo>
                <a:lnTo>
                  <a:pt x="4123993" y="146114"/>
                </a:lnTo>
                <a:cubicBezTo>
                  <a:pt x="4138312" y="142824"/>
                  <a:pt x="4152244" y="139710"/>
                  <a:pt x="4165790" y="136771"/>
                </a:cubicBezTo>
                <a:cubicBezTo>
                  <a:pt x="4179336" y="133832"/>
                  <a:pt x="4194251" y="130578"/>
                  <a:pt x="4210537" y="127007"/>
                </a:cubicBezTo>
                <a:cubicBezTo>
                  <a:pt x="4213019" y="135483"/>
                  <a:pt x="4215080" y="143538"/>
                  <a:pt x="4216718" y="151172"/>
                </a:cubicBezTo>
                <a:cubicBezTo>
                  <a:pt x="4218358" y="158805"/>
                  <a:pt x="4219856" y="165736"/>
                  <a:pt x="4221214" y="171965"/>
                </a:cubicBezTo>
                <a:lnTo>
                  <a:pt x="4124555" y="214675"/>
                </a:lnTo>
                <a:cubicBezTo>
                  <a:pt x="4124285" y="260335"/>
                  <a:pt x="4124122" y="302764"/>
                  <a:pt x="4124063" y="341962"/>
                </a:cubicBezTo>
                <a:cubicBezTo>
                  <a:pt x="4124004" y="381160"/>
                  <a:pt x="4123981" y="419655"/>
                  <a:pt x="4123993" y="457448"/>
                </a:cubicBezTo>
                <a:cubicBezTo>
                  <a:pt x="4117764" y="457741"/>
                  <a:pt x="4111395" y="457998"/>
                  <a:pt x="4104885" y="458221"/>
                </a:cubicBezTo>
                <a:cubicBezTo>
                  <a:pt x="4098376" y="458443"/>
                  <a:pt x="4092007" y="458560"/>
                  <a:pt x="4085779" y="458572"/>
                </a:cubicBezTo>
                <a:cubicBezTo>
                  <a:pt x="4079573" y="458560"/>
                  <a:pt x="4073720" y="458443"/>
                  <a:pt x="4068217" y="458221"/>
                </a:cubicBezTo>
                <a:cubicBezTo>
                  <a:pt x="4062714" y="457998"/>
                  <a:pt x="4057703" y="457741"/>
                  <a:pt x="4053184" y="457448"/>
                </a:cubicBezTo>
                <a:cubicBezTo>
                  <a:pt x="4053535" y="395209"/>
                  <a:pt x="4054518" y="333814"/>
                  <a:pt x="4056134" y="273261"/>
                </a:cubicBezTo>
                <a:cubicBezTo>
                  <a:pt x="4057750" y="212708"/>
                  <a:pt x="4059576" y="153841"/>
                  <a:pt x="4061613" y="96660"/>
                </a:cubicBezTo>
                <a:close/>
                <a:moveTo>
                  <a:pt x="3423438" y="96660"/>
                </a:moveTo>
                <a:lnTo>
                  <a:pt x="3485818" y="97222"/>
                </a:lnTo>
                <a:lnTo>
                  <a:pt x="3485818" y="146114"/>
                </a:lnTo>
                <a:cubicBezTo>
                  <a:pt x="3500137" y="142824"/>
                  <a:pt x="3514069" y="139710"/>
                  <a:pt x="3527615" y="136771"/>
                </a:cubicBezTo>
                <a:cubicBezTo>
                  <a:pt x="3541160" y="133832"/>
                  <a:pt x="3556076" y="130578"/>
                  <a:pt x="3572362" y="127007"/>
                </a:cubicBezTo>
                <a:cubicBezTo>
                  <a:pt x="3574844" y="135483"/>
                  <a:pt x="3576905" y="143538"/>
                  <a:pt x="3578543" y="151172"/>
                </a:cubicBezTo>
                <a:cubicBezTo>
                  <a:pt x="3580183" y="158805"/>
                  <a:pt x="3581681" y="165736"/>
                  <a:pt x="3583039" y="171965"/>
                </a:cubicBezTo>
                <a:lnTo>
                  <a:pt x="3486380" y="214675"/>
                </a:lnTo>
                <a:cubicBezTo>
                  <a:pt x="3486110" y="260335"/>
                  <a:pt x="3485946" y="302764"/>
                  <a:pt x="3485888" y="341962"/>
                </a:cubicBezTo>
                <a:cubicBezTo>
                  <a:pt x="3485829" y="381160"/>
                  <a:pt x="3485806" y="419655"/>
                  <a:pt x="3485818" y="457448"/>
                </a:cubicBezTo>
                <a:cubicBezTo>
                  <a:pt x="3479589" y="457741"/>
                  <a:pt x="3473220" y="457998"/>
                  <a:pt x="3466710" y="458221"/>
                </a:cubicBezTo>
                <a:cubicBezTo>
                  <a:pt x="3460201" y="458443"/>
                  <a:pt x="3453832" y="458560"/>
                  <a:pt x="3447603" y="458572"/>
                </a:cubicBezTo>
                <a:cubicBezTo>
                  <a:pt x="3441398" y="458560"/>
                  <a:pt x="3435544" y="458443"/>
                  <a:pt x="3430042" y="458221"/>
                </a:cubicBezTo>
                <a:cubicBezTo>
                  <a:pt x="3424539" y="457998"/>
                  <a:pt x="3419528" y="457741"/>
                  <a:pt x="3415009" y="457448"/>
                </a:cubicBezTo>
                <a:cubicBezTo>
                  <a:pt x="3415360" y="395209"/>
                  <a:pt x="3416343" y="333814"/>
                  <a:pt x="3417959" y="273261"/>
                </a:cubicBezTo>
                <a:cubicBezTo>
                  <a:pt x="3419575" y="212708"/>
                  <a:pt x="3421401" y="153841"/>
                  <a:pt x="3423438" y="96660"/>
                </a:cubicBezTo>
                <a:close/>
                <a:moveTo>
                  <a:pt x="1204114" y="96660"/>
                </a:moveTo>
                <a:lnTo>
                  <a:pt x="1266493" y="97222"/>
                </a:lnTo>
                <a:lnTo>
                  <a:pt x="1266493" y="146114"/>
                </a:lnTo>
                <a:cubicBezTo>
                  <a:pt x="1280812" y="142824"/>
                  <a:pt x="1294744" y="139710"/>
                  <a:pt x="1308290" y="136771"/>
                </a:cubicBezTo>
                <a:cubicBezTo>
                  <a:pt x="1321836" y="133832"/>
                  <a:pt x="1336751" y="130578"/>
                  <a:pt x="1353037" y="127007"/>
                </a:cubicBezTo>
                <a:cubicBezTo>
                  <a:pt x="1355519" y="135483"/>
                  <a:pt x="1357579" y="143538"/>
                  <a:pt x="1359219" y="151172"/>
                </a:cubicBezTo>
                <a:cubicBezTo>
                  <a:pt x="1360858" y="158805"/>
                  <a:pt x="1362356" y="165736"/>
                  <a:pt x="1363715" y="171965"/>
                </a:cubicBezTo>
                <a:lnTo>
                  <a:pt x="1267055" y="214675"/>
                </a:lnTo>
                <a:cubicBezTo>
                  <a:pt x="1266786" y="260335"/>
                  <a:pt x="1266622" y="302764"/>
                  <a:pt x="1266563" y="341962"/>
                </a:cubicBezTo>
                <a:cubicBezTo>
                  <a:pt x="1266504" y="381160"/>
                  <a:pt x="1266481" y="419655"/>
                  <a:pt x="1266493" y="457448"/>
                </a:cubicBezTo>
                <a:cubicBezTo>
                  <a:pt x="1260264" y="457741"/>
                  <a:pt x="1253895" y="457998"/>
                  <a:pt x="1247386" y="458221"/>
                </a:cubicBezTo>
                <a:cubicBezTo>
                  <a:pt x="1240876" y="458443"/>
                  <a:pt x="1234507" y="458560"/>
                  <a:pt x="1228278" y="458572"/>
                </a:cubicBezTo>
                <a:cubicBezTo>
                  <a:pt x="1222073" y="458560"/>
                  <a:pt x="1216220" y="458443"/>
                  <a:pt x="1210717" y="458221"/>
                </a:cubicBezTo>
                <a:cubicBezTo>
                  <a:pt x="1205214" y="457998"/>
                  <a:pt x="1200203" y="457741"/>
                  <a:pt x="1195684" y="457448"/>
                </a:cubicBezTo>
                <a:cubicBezTo>
                  <a:pt x="1196035" y="395209"/>
                  <a:pt x="1197019" y="333814"/>
                  <a:pt x="1198634" y="273261"/>
                </a:cubicBezTo>
                <a:cubicBezTo>
                  <a:pt x="1200250" y="212708"/>
                  <a:pt x="1202076" y="153841"/>
                  <a:pt x="1204114" y="96660"/>
                </a:cubicBezTo>
                <a:close/>
                <a:moveTo>
                  <a:pt x="3654286" y="28661"/>
                </a:moveTo>
                <a:lnTo>
                  <a:pt x="3720599" y="29785"/>
                </a:lnTo>
                <a:lnTo>
                  <a:pt x="3720599" y="120263"/>
                </a:lnTo>
                <a:cubicBezTo>
                  <a:pt x="3720953" y="120634"/>
                  <a:pt x="3724617" y="120891"/>
                  <a:pt x="3731589" y="121033"/>
                </a:cubicBezTo>
                <a:cubicBezTo>
                  <a:pt x="3738562" y="121175"/>
                  <a:pt x="3746721" y="121224"/>
                  <a:pt x="3756066" y="121179"/>
                </a:cubicBezTo>
                <a:cubicBezTo>
                  <a:pt x="3765412" y="121134"/>
                  <a:pt x="3773820" y="121016"/>
                  <a:pt x="3781293" y="120825"/>
                </a:cubicBezTo>
                <a:cubicBezTo>
                  <a:pt x="3782276" y="129524"/>
                  <a:pt x="3782838" y="140084"/>
                  <a:pt x="3782979" y="152506"/>
                </a:cubicBezTo>
                <a:cubicBezTo>
                  <a:pt x="3783119" y="164928"/>
                  <a:pt x="3783681" y="175910"/>
                  <a:pt x="3784665" y="185452"/>
                </a:cubicBezTo>
                <a:cubicBezTo>
                  <a:pt x="3775404" y="184925"/>
                  <a:pt x="3765124" y="184715"/>
                  <a:pt x="3753826" y="184820"/>
                </a:cubicBezTo>
                <a:cubicBezTo>
                  <a:pt x="3742528" y="184925"/>
                  <a:pt x="3731827" y="185136"/>
                  <a:pt x="3721723" y="185452"/>
                </a:cubicBezTo>
                <a:lnTo>
                  <a:pt x="3721723" y="202311"/>
                </a:lnTo>
                <a:lnTo>
                  <a:pt x="3725095" y="368094"/>
                </a:lnTo>
                <a:cubicBezTo>
                  <a:pt x="3727978" y="383215"/>
                  <a:pt x="3732640" y="393310"/>
                  <a:pt x="3739082" y="398378"/>
                </a:cubicBezTo>
                <a:cubicBezTo>
                  <a:pt x="3745524" y="403446"/>
                  <a:pt x="3753308" y="406048"/>
                  <a:pt x="3762435" y="406183"/>
                </a:cubicBezTo>
                <a:cubicBezTo>
                  <a:pt x="3771562" y="406319"/>
                  <a:pt x="3781594" y="406548"/>
                  <a:pt x="3792532" y="406870"/>
                </a:cubicBezTo>
                <a:lnTo>
                  <a:pt x="3790846" y="465316"/>
                </a:lnTo>
                <a:cubicBezTo>
                  <a:pt x="3784360" y="466732"/>
                  <a:pt x="3777804" y="467833"/>
                  <a:pt x="3771177" y="468617"/>
                </a:cubicBezTo>
                <a:cubicBezTo>
                  <a:pt x="3764551" y="469402"/>
                  <a:pt x="3757994" y="469800"/>
                  <a:pt x="3751508" y="469812"/>
                </a:cubicBezTo>
                <a:cubicBezTo>
                  <a:pt x="3739086" y="469847"/>
                  <a:pt x="3726840" y="468371"/>
                  <a:pt x="3714769" y="465386"/>
                </a:cubicBezTo>
                <a:cubicBezTo>
                  <a:pt x="3702698" y="462401"/>
                  <a:pt x="3691155" y="457694"/>
                  <a:pt x="3680137" y="451266"/>
                </a:cubicBezTo>
                <a:cubicBezTo>
                  <a:pt x="3674810" y="446712"/>
                  <a:pt x="3670994" y="441912"/>
                  <a:pt x="3668687" y="436866"/>
                </a:cubicBezTo>
                <a:cubicBezTo>
                  <a:pt x="3666380" y="431820"/>
                  <a:pt x="3663828" y="426879"/>
                  <a:pt x="3661030" y="422044"/>
                </a:cubicBezTo>
                <a:cubicBezTo>
                  <a:pt x="3656663" y="384309"/>
                  <a:pt x="3654298" y="345556"/>
                  <a:pt x="3653935" y="305785"/>
                </a:cubicBezTo>
                <a:cubicBezTo>
                  <a:pt x="3653572" y="266014"/>
                  <a:pt x="3652753" y="227401"/>
                  <a:pt x="3651476" y="189948"/>
                </a:cubicBezTo>
                <a:cubicBezTo>
                  <a:pt x="3645119" y="189971"/>
                  <a:pt x="3639148" y="189925"/>
                  <a:pt x="3633564" y="189807"/>
                </a:cubicBezTo>
                <a:cubicBezTo>
                  <a:pt x="3627979" y="189690"/>
                  <a:pt x="3622148" y="189363"/>
                  <a:pt x="3616072" y="188824"/>
                </a:cubicBezTo>
                <a:cubicBezTo>
                  <a:pt x="3616061" y="177374"/>
                  <a:pt x="3615943" y="166415"/>
                  <a:pt x="3615721" y="155948"/>
                </a:cubicBezTo>
                <a:cubicBezTo>
                  <a:pt x="3615498" y="145482"/>
                  <a:pt x="3615241" y="135085"/>
                  <a:pt x="3614948" y="124759"/>
                </a:cubicBezTo>
                <a:lnTo>
                  <a:pt x="3655410" y="124197"/>
                </a:lnTo>
                <a:close/>
                <a:moveTo>
                  <a:pt x="2987536" y="28661"/>
                </a:moveTo>
                <a:lnTo>
                  <a:pt x="3053850" y="29785"/>
                </a:lnTo>
                <a:lnTo>
                  <a:pt x="3053850" y="120263"/>
                </a:lnTo>
                <a:cubicBezTo>
                  <a:pt x="3054203" y="120634"/>
                  <a:pt x="3057866" y="120891"/>
                  <a:pt x="3064839" y="121033"/>
                </a:cubicBezTo>
                <a:cubicBezTo>
                  <a:pt x="3071812" y="121175"/>
                  <a:pt x="3079971" y="121224"/>
                  <a:pt x="3089316" y="121179"/>
                </a:cubicBezTo>
                <a:cubicBezTo>
                  <a:pt x="3098662" y="121134"/>
                  <a:pt x="3107071" y="121016"/>
                  <a:pt x="3114543" y="120825"/>
                </a:cubicBezTo>
                <a:cubicBezTo>
                  <a:pt x="3115526" y="129524"/>
                  <a:pt x="3116088" y="140084"/>
                  <a:pt x="3116229" y="152506"/>
                </a:cubicBezTo>
                <a:cubicBezTo>
                  <a:pt x="3116369" y="164928"/>
                  <a:pt x="3116931" y="175910"/>
                  <a:pt x="3117915" y="185452"/>
                </a:cubicBezTo>
                <a:cubicBezTo>
                  <a:pt x="3108653" y="184925"/>
                  <a:pt x="3098374" y="184715"/>
                  <a:pt x="3087076" y="184820"/>
                </a:cubicBezTo>
                <a:cubicBezTo>
                  <a:pt x="3075778" y="184925"/>
                  <a:pt x="3065077" y="185136"/>
                  <a:pt x="3054974" y="185452"/>
                </a:cubicBezTo>
                <a:lnTo>
                  <a:pt x="3054974" y="202311"/>
                </a:lnTo>
                <a:lnTo>
                  <a:pt x="3058345" y="368094"/>
                </a:lnTo>
                <a:cubicBezTo>
                  <a:pt x="3061228" y="383215"/>
                  <a:pt x="3065890" y="393310"/>
                  <a:pt x="3072332" y="398378"/>
                </a:cubicBezTo>
                <a:cubicBezTo>
                  <a:pt x="3078774" y="403446"/>
                  <a:pt x="3086559" y="406048"/>
                  <a:pt x="3095685" y="406183"/>
                </a:cubicBezTo>
                <a:cubicBezTo>
                  <a:pt x="3104812" y="406319"/>
                  <a:pt x="3114845" y="406548"/>
                  <a:pt x="3125782" y="406870"/>
                </a:cubicBezTo>
                <a:lnTo>
                  <a:pt x="3124096" y="465316"/>
                </a:lnTo>
                <a:cubicBezTo>
                  <a:pt x="3117610" y="466732"/>
                  <a:pt x="3111054" y="467833"/>
                  <a:pt x="3104427" y="468617"/>
                </a:cubicBezTo>
                <a:cubicBezTo>
                  <a:pt x="3097800" y="469402"/>
                  <a:pt x="3091244" y="469800"/>
                  <a:pt x="3084758" y="469812"/>
                </a:cubicBezTo>
                <a:cubicBezTo>
                  <a:pt x="3072336" y="469847"/>
                  <a:pt x="3060090" y="468371"/>
                  <a:pt x="3048019" y="465386"/>
                </a:cubicBezTo>
                <a:cubicBezTo>
                  <a:pt x="3035948" y="462401"/>
                  <a:pt x="3024404" y="457694"/>
                  <a:pt x="3013387" y="451266"/>
                </a:cubicBezTo>
                <a:cubicBezTo>
                  <a:pt x="3008060" y="446712"/>
                  <a:pt x="3004244" y="441912"/>
                  <a:pt x="3001937" y="436866"/>
                </a:cubicBezTo>
                <a:cubicBezTo>
                  <a:pt x="2999630" y="431820"/>
                  <a:pt x="2997078" y="426879"/>
                  <a:pt x="2994280" y="422044"/>
                </a:cubicBezTo>
                <a:cubicBezTo>
                  <a:pt x="2989913" y="384309"/>
                  <a:pt x="2987548" y="345556"/>
                  <a:pt x="2987185" y="305785"/>
                </a:cubicBezTo>
                <a:cubicBezTo>
                  <a:pt x="2986822" y="266014"/>
                  <a:pt x="2986003" y="227401"/>
                  <a:pt x="2984727" y="189948"/>
                </a:cubicBezTo>
                <a:cubicBezTo>
                  <a:pt x="2978369" y="189971"/>
                  <a:pt x="2972398" y="189925"/>
                  <a:pt x="2966814" y="189807"/>
                </a:cubicBezTo>
                <a:cubicBezTo>
                  <a:pt x="2961229" y="189690"/>
                  <a:pt x="2955399" y="189363"/>
                  <a:pt x="2949322" y="188824"/>
                </a:cubicBezTo>
                <a:cubicBezTo>
                  <a:pt x="2949310" y="177374"/>
                  <a:pt x="2949193" y="166415"/>
                  <a:pt x="2948971" y="155948"/>
                </a:cubicBezTo>
                <a:cubicBezTo>
                  <a:pt x="2948748" y="145482"/>
                  <a:pt x="2948491" y="135085"/>
                  <a:pt x="2948198" y="124759"/>
                </a:cubicBezTo>
                <a:lnTo>
                  <a:pt x="2988660" y="124197"/>
                </a:lnTo>
                <a:close/>
                <a:moveTo>
                  <a:pt x="1815962" y="28661"/>
                </a:moveTo>
                <a:lnTo>
                  <a:pt x="1882274" y="29785"/>
                </a:lnTo>
                <a:lnTo>
                  <a:pt x="1882274" y="120263"/>
                </a:lnTo>
                <a:cubicBezTo>
                  <a:pt x="1882628" y="120634"/>
                  <a:pt x="1886292" y="120891"/>
                  <a:pt x="1893264" y="121033"/>
                </a:cubicBezTo>
                <a:cubicBezTo>
                  <a:pt x="1900237" y="121175"/>
                  <a:pt x="1908396" y="121224"/>
                  <a:pt x="1917741" y="121179"/>
                </a:cubicBezTo>
                <a:cubicBezTo>
                  <a:pt x="1927087" y="121134"/>
                  <a:pt x="1935496" y="121016"/>
                  <a:pt x="1942968" y="120825"/>
                </a:cubicBezTo>
                <a:cubicBezTo>
                  <a:pt x="1943951" y="129524"/>
                  <a:pt x="1944513" y="140084"/>
                  <a:pt x="1944654" y="152506"/>
                </a:cubicBezTo>
                <a:cubicBezTo>
                  <a:pt x="1944794" y="164928"/>
                  <a:pt x="1945356" y="175910"/>
                  <a:pt x="1946340" y="185452"/>
                </a:cubicBezTo>
                <a:cubicBezTo>
                  <a:pt x="1937079" y="184925"/>
                  <a:pt x="1926799" y="184715"/>
                  <a:pt x="1915501" y="184820"/>
                </a:cubicBezTo>
                <a:cubicBezTo>
                  <a:pt x="1904203" y="184925"/>
                  <a:pt x="1893502" y="185136"/>
                  <a:pt x="1883399" y="185452"/>
                </a:cubicBezTo>
                <a:lnTo>
                  <a:pt x="1883399" y="202311"/>
                </a:lnTo>
                <a:lnTo>
                  <a:pt x="1886770" y="368094"/>
                </a:lnTo>
                <a:cubicBezTo>
                  <a:pt x="1889653" y="383215"/>
                  <a:pt x="1894315" y="393310"/>
                  <a:pt x="1900757" y="398378"/>
                </a:cubicBezTo>
                <a:cubicBezTo>
                  <a:pt x="1907199" y="403446"/>
                  <a:pt x="1914983" y="406048"/>
                  <a:pt x="1924110" y="406183"/>
                </a:cubicBezTo>
                <a:cubicBezTo>
                  <a:pt x="1933237" y="406319"/>
                  <a:pt x="1943270" y="406548"/>
                  <a:pt x="1954207" y="406870"/>
                </a:cubicBezTo>
                <a:lnTo>
                  <a:pt x="1952521" y="465316"/>
                </a:lnTo>
                <a:cubicBezTo>
                  <a:pt x="1946035" y="466732"/>
                  <a:pt x="1939479" y="467833"/>
                  <a:pt x="1932852" y="468617"/>
                </a:cubicBezTo>
                <a:cubicBezTo>
                  <a:pt x="1926226" y="469402"/>
                  <a:pt x="1919669" y="469800"/>
                  <a:pt x="1913183" y="469812"/>
                </a:cubicBezTo>
                <a:cubicBezTo>
                  <a:pt x="1900761" y="469847"/>
                  <a:pt x="1888515" y="468371"/>
                  <a:pt x="1876444" y="465386"/>
                </a:cubicBezTo>
                <a:cubicBezTo>
                  <a:pt x="1864373" y="462401"/>
                  <a:pt x="1852829" y="457694"/>
                  <a:pt x="1841812" y="451266"/>
                </a:cubicBezTo>
                <a:cubicBezTo>
                  <a:pt x="1836485" y="446712"/>
                  <a:pt x="1832668" y="441912"/>
                  <a:pt x="1830362" y="436866"/>
                </a:cubicBezTo>
                <a:cubicBezTo>
                  <a:pt x="1828056" y="431820"/>
                  <a:pt x="1825503" y="426879"/>
                  <a:pt x="1822705" y="422044"/>
                </a:cubicBezTo>
                <a:cubicBezTo>
                  <a:pt x="1818338" y="384309"/>
                  <a:pt x="1815973" y="345556"/>
                  <a:pt x="1815610" y="305785"/>
                </a:cubicBezTo>
                <a:cubicBezTo>
                  <a:pt x="1815247" y="266014"/>
                  <a:pt x="1814428" y="227401"/>
                  <a:pt x="1813152" y="189948"/>
                </a:cubicBezTo>
                <a:cubicBezTo>
                  <a:pt x="1806794" y="189971"/>
                  <a:pt x="1800823" y="189925"/>
                  <a:pt x="1795239" y="189807"/>
                </a:cubicBezTo>
                <a:cubicBezTo>
                  <a:pt x="1789654" y="189690"/>
                  <a:pt x="1783823" y="189363"/>
                  <a:pt x="1777747" y="188824"/>
                </a:cubicBezTo>
                <a:cubicBezTo>
                  <a:pt x="1777735" y="177374"/>
                  <a:pt x="1777618" y="166415"/>
                  <a:pt x="1777396" y="155948"/>
                </a:cubicBezTo>
                <a:cubicBezTo>
                  <a:pt x="1777173" y="145482"/>
                  <a:pt x="1776916" y="135085"/>
                  <a:pt x="1776623" y="124759"/>
                </a:cubicBezTo>
                <a:lnTo>
                  <a:pt x="1817086" y="124197"/>
                </a:lnTo>
                <a:close/>
                <a:moveTo>
                  <a:pt x="158478" y="8992"/>
                </a:moveTo>
                <a:cubicBezTo>
                  <a:pt x="165784" y="8898"/>
                  <a:pt x="173651" y="9086"/>
                  <a:pt x="182081" y="9554"/>
                </a:cubicBezTo>
                <a:lnTo>
                  <a:pt x="180395" y="73619"/>
                </a:lnTo>
                <a:cubicBezTo>
                  <a:pt x="172527" y="73619"/>
                  <a:pt x="164660" y="73619"/>
                  <a:pt x="156792" y="73619"/>
                </a:cubicBezTo>
                <a:cubicBezTo>
                  <a:pt x="140026" y="73045"/>
                  <a:pt x="124385" y="74895"/>
                  <a:pt x="109867" y="79169"/>
                </a:cubicBezTo>
                <a:cubicBezTo>
                  <a:pt x="95350" y="83442"/>
                  <a:pt x="84766" y="93581"/>
                  <a:pt x="78116" y="109586"/>
                </a:cubicBezTo>
                <a:cubicBezTo>
                  <a:pt x="75891" y="131994"/>
                  <a:pt x="74299" y="153630"/>
                  <a:pt x="73339" y="174494"/>
                </a:cubicBezTo>
                <a:cubicBezTo>
                  <a:pt x="72379" y="195357"/>
                  <a:pt x="71911" y="215869"/>
                  <a:pt x="71934" y="236030"/>
                </a:cubicBezTo>
                <a:cubicBezTo>
                  <a:pt x="71922" y="253135"/>
                  <a:pt x="72227" y="270205"/>
                  <a:pt x="72847" y="287240"/>
                </a:cubicBezTo>
                <a:cubicBezTo>
                  <a:pt x="73468" y="304275"/>
                  <a:pt x="74475" y="321485"/>
                  <a:pt x="75868" y="338871"/>
                </a:cubicBezTo>
                <a:cubicBezTo>
                  <a:pt x="77703" y="357843"/>
                  <a:pt x="84398" y="371476"/>
                  <a:pt x="95953" y="379771"/>
                </a:cubicBezTo>
                <a:cubicBezTo>
                  <a:pt x="107508" y="388065"/>
                  <a:pt x="120781" y="392956"/>
                  <a:pt x="135770" y="394444"/>
                </a:cubicBezTo>
                <a:cubicBezTo>
                  <a:pt x="150759" y="395933"/>
                  <a:pt x="164323" y="395953"/>
                  <a:pt x="176461" y="394507"/>
                </a:cubicBezTo>
                <a:cubicBezTo>
                  <a:pt x="175981" y="404927"/>
                  <a:pt x="175677" y="414855"/>
                  <a:pt x="175548" y="424292"/>
                </a:cubicBezTo>
                <a:cubicBezTo>
                  <a:pt x="175419" y="433728"/>
                  <a:pt x="174974" y="445904"/>
                  <a:pt x="174213" y="460820"/>
                </a:cubicBezTo>
                <a:cubicBezTo>
                  <a:pt x="165447" y="460966"/>
                  <a:pt x="152984" y="460674"/>
                  <a:pt x="136824" y="459942"/>
                </a:cubicBezTo>
                <a:cubicBezTo>
                  <a:pt x="120665" y="459210"/>
                  <a:pt x="103671" y="457161"/>
                  <a:pt x="85843" y="453795"/>
                </a:cubicBezTo>
                <a:cubicBezTo>
                  <a:pt x="68015" y="450429"/>
                  <a:pt x="52215" y="444868"/>
                  <a:pt x="38444" y="437112"/>
                </a:cubicBezTo>
                <a:cubicBezTo>
                  <a:pt x="24672" y="429355"/>
                  <a:pt x="15792" y="418525"/>
                  <a:pt x="11803" y="404622"/>
                </a:cubicBezTo>
                <a:cubicBezTo>
                  <a:pt x="8115" y="389355"/>
                  <a:pt x="5234" y="369171"/>
                  <a:pt x="3162" y="344070"/>
                </a:cubicBezTo>
                <a:cubicBezTo>
                  <a:pt x="1090" y="318968"/>
                  <a:pt x="36" y="291197"/>
                  <a:pt x="1" y="260757"/>
                </a:cubicBezTo>
                <a:cubicBezTo>
                  <a:pt x="-34" y="231218"/>
                  <a:pt x="1020" y="201223"/>
                  <a:pt x="3162" y="170771"/>
                </a:cubicBezTo>
                <a:cubicBezTo>
                  <a:pt x="5305" y="140319"/>
                  <a:pt x="8747" y="111307"/>
                  <a:pt x="13488" y="83735"/>
                </a:cubicBezTo>
                <a:cubicBezTo>
                  <a:pt x="16895" y="63820"/>
                  <a:pt x="24412" y="49419"/>
                  <a:pt x="36038" y="40533"/>
                </a:cubicBezTo>
                <a:cubicBezTo>
                  <a:pt x="47664" y="31647"/>
                  <a:pt x="63188" y="24692"/>
                  <a:pt x="82611" y="19670"/>
                </a:cubicBezTo>
                <a:cubicBezTo>
                  <a:pt x="91533" y="16028"/>
                  <a:pt x="102210" y="13336"/>
                  <a:pt x="114644" y="11591"/>
                </a:cubicBezTo>
                <a:cubicBezTo>
                  <a:pt x="127078" y="9847"/>
                  <a:pt x="141689" y="8980"/>
                  <a:pt x="158478" y="8992"/>
                </a:cubicBezTo>
                <a:close/>
                <a:moveTo>
                  <a:pt x="2030064" y="7868"/>
                </a:moveTo>
                <a:cubicBezTo>
                  <a:pt x="2037241" y="7880"/>
                  <a:pt x="2043961" y="9402"/>
                  <a:pt x="2050225" y="12434"/>
                </a:cubicBezTo>
                <a:cubicBezTo>
                  <a:pt x="2056489" y="15466"/>
                  <a:pt x="2061383" y="19939"/>
                  <a:pt x="2064907" y="25851"/>
                </a:cubicBezTo>
                <a:cubicBezTo>
                  <a:pt x="2068279" y="32127"/>
                  <a:pt x="2069965" y="38121"/>
                  <a:pt x="2069965" y="43834"/>
                </a:cubicBezTo>
                <a:cubicBezTo>
                  <a:pt x="2069859" y="49442"/>
                  <a:pt x="2068665" y="54805"/>
                  <a:pt x="2066382" y="59921"/>
                </a:cubicBezTo>
                <a:cubicBezTo>
                  <a:pt x="2064099" y="65037"/>
                  <a:pt x="2061359" y="69978"/>
                  <a:pt x="2058163" y="74743"/>
                </a:cubicBezTo>
                <a:cubicBezTo>
                  <a:pt x="2055295" y="77576"/>
                  <a:pt x="2051899" y="79777"/>
                  <a:pt x="2047977" y="81346"/>
                </a:cubicBezTo>
                <a:cubicBezTo>
                  <a:pt x="2044055" y="82915"/>
                  <a:pt x="2039957" y="83711"/>
                  <a:pt x="2035684" y="83735"/>
                </a:cubicBezTo>
                <a:cubicBezTo>
                  <a:pt x="2032558" y="83735"/>
                  <a:pt x="2029397" y="83313"/>
                  <a:pt x="2026201" y="82470"/>
                </a:cubicBezTo>
                <a:cubicBezTo>
                  <a:pt x="2023004" y="81627"/>
                  <a:pt x="2019984" y="80363"/>
                  <a:pt x="2017139" y="78677"/>
                </a:cubicBezTo>
                <a:cubicBezTo>
                  <a:pt x="2010056" y="74404"/>
                  <a:pt x="2004553" y="69182"/>
                  <a:pt x="2000631" y="63012"/>
                </a:cubicBezTo>
                <a:cubicBezTo>
                  <a:pt x="1996709" y="56842"/>
                  <a:pt x="1994718" y="50075"/>
                  <a:pt x="1994660" y="42710"/>
                </a:cubicBezTo>
                <a:cubicBezTo>
                  <a:pt x="1994660" y="38777"/>
                  <a:pt x="1995222" y="34843"/>
                  <a:pt x="1996346" y="30909"/>
                </a:cubicBezTo>
                <a:cubicBezTo>
                  <a:pt x="1999050" y="22819"/>
                  <a:pt x="2003476" y="16942"/>
                  <a:pt x="2009622" y="13277"/>
                </a:cubicBezTo>
                <a:cubicBezTo>
                  <a:pt x="2015769" y="9613"/>
                  <a:pt x="2022583" y="7809"/>
                  <a:pt x="2030064" y="7868"/>
                </a:cubicBezTo>
                <a:close/>
                <a:moveTo>
                  <a:pt x="4261048" y="4496"/>
                </a:moveTo>
                <a:cubicBezTo>
                  <a:pt x="4273084" y="4438"/>
                  <a:pt x="4284557" y="4555"/>
                  <a:pt x="4295469" y="4847"/>
                </a:cubicBezTo>
                <a:cubicBezTo>
                  <a:pt x="4306381" y="5140"/>
                  <a:pt x="4317012" y="5960"/>
                  <a:pt x="4327361" y="7306"/>
                </a:cubicBezTo>
                <a:cubicBezTo>
                  <a:pt x="4328485" y="33555"/>
                  <a:pt x="4329328" y="65775"/>
                  <a:pt x="4329890" y="103966"/>
                </a:cubicBezTo>
                <a:cubicBezTo>
                  <a:pt x="4330452" y="142157"/>
                  <a:pt x="4330733" y="182244"/>
                  <a:pt x="4330733" y="224228"/>
                </a:cubicBezTo>
                <a:cubicBezTo>
                  <a:pt x="4330745" y="242832"/>
                  <a:pt x="4330721" y="261260"/>
                  <a:pt x="4330663" y="279513"/>
                </a:cubicBezTo>
                <a:cubicBezTo>
                  <a:pt x="4330604" y="297765"/>
                  <a:pt x="4330440" y="315491"/>
                  <a:pt x="4330171" y="332690"/>
                </a:cubicBezTo>
                <a:lnTo>
                  <a:pt x="4266106" y="337747"/>
                </a:lnTo>
                <a:cubicBezTo>
                  <a:pt x="4266000" y="305832"/>
                  <a:pt x="4265368" y="273706"/>
                  <a:pt x="4264209" y="241369"/>
                </a:cubicBezTo>
                <a:cubicBezTo>
                  <a:pt x="4263050" y="209032"/>
                  <a:pt x="4261996" y="175781"/>
                  <a:pt x="4261048" y="141618"/>
                </a:cubicBezTo>
                <a:close/>
                <a:moveTo>
                  <a:pt x="2903869" y="0"/>
                </a:moveTo>
                <a:lnTo>
                  <a:pt x="2914546" y="66875"/>
                </a:lnTo>
                <a:cubicBezTo>
                  <a:pt x="2904923" y="68140"/>
                  <a:pt x="2895931" y="69826"/>
                  <a:pt x="2887572" y="71933"/>
                </a:cubicBezTo>
                <a:cubicBezTo>
                  <a:pt x="2879212" y="74041"/>
                  <a:pt x="2871907" y="77412"/>
                  <a:pt x="2865655" y="82049"/>
                </a:cubicBezTo>
                <a:cubicBezTo>
                  <a:pt x="2858033" y="87598"/>
                  <a:pt x="2852202" y="95044"/>
                  <a:pt x="2848163" y="104387"/>
                </a:cubicBezTo>
                <a:cubicBezTo>
                  <a:pt x="2844124" y="113730"/>
                  <a:pt x="2842087" y="123705"/>
                  <a:pt x="2842052" y="134312"/>
                </a:cubicBezTo>
                <a:cubicBezTo>
                  <a:pt x="2842028" y="141103"/>
                  <a:pt x="2842918" y="147753"/>
                  <a:pt x="2844721" y="154263"/>
                </a:cubicBezTo>
                <a:cubicBezTo>
                  <a:pt x="2846524" y="160772"/>
                  <a:pt x="2849381" y="166860"/>
                  <a:pt x="2853291" y="172527"/>
                </a:cubicBezTo>
                <a:cubicBezTo>
                  <a:pt x="2862005" y="185005"/>
                  <a:pt x="2872176" y="199887"/>
                  <a:pt x="2883804" y="217173"/>
                </a:cubicBezTo>
                <a:cubicBezTo>
                  <a:pt x="2895432" y="234458"/>
                  <a:pt x="2905686" y="253462"/>
                  <a:pt x="2914567" y="274182"/>
                </a:cubicBezTo>
                <a:cubicBezTo>
                  <a:pt x="2923448" y="294902"/>
                  <a:pt x="2928124" y="316653"/>
                  <a:pt x="2928596" y="339433"/>
                </a:cubicBezTo>
                <a:cubicBezTo>
                  <a:pt x="2928701" y="352921"/>
                  <a:pt x="2926524" y="366549"/>
                  <a:pt x="2922063" y="380317"/>
                </a:cubicBezTo>
                <a:cubicBezTo>
                  <a:pt x="2917602" y="394085"/>
                  <a:pt x="2910226" y="407994"/>
                  <a:pt x="2899935" y="422044"/>
                </a:cubicBezTo>
                <a:cubicBezTo>
                  <a:pt x="2885019" y="436152"/>
                  <a:pt x="2864975" y="446010"/>
                  <a:pt x="2839804" y="451618"/>
                </a:cubicBezTo>
                <a:cubicBezTo>
                  <a:pt x="2814632" y="457226"/>
                  <a:pt x="2786158" y="459918"/>
                  <a:pt x="2754384" y="459696"/>
                </a:cubicBezTo>
                <a:lnTo>
                  <a:pt x="2753259" y="387763"/>
                </a:lnTo>
                <a:cubicBezTo>
                  <a:pt x="2755414" y="387763"/>
                  <a:pt x="2757849" y="387763"/>
                  <a:pt x="2760565" y="387763"/>
                </a:cubicBezTo>
                <a:cubicBezTo>
                  <a:pt x="2763118" y="387763"/>
                  <a:pt x="2765880" y="387763"/>
                  <a:pt x="2768854" y="387763"/>
                </a:cubicBezTo>
                <a:cubicBezTo>
                  <a:pt x="2771828" y="387763"/>
                  <a:pt x="2774872" y="387763"/>
                  <a:pt x="2777986" y="387763"/>
                </a:cubicBezTo>
                <a:cubicBezTo>
                  <a:pt x="2791076" y="388232"/>
                  <a:pt x="2804657" y="386592"/>
                  <a:pt x="2818730" y="382846"/>
                </a:cubicBezTo>
                <a:cubicBezTo>
                  <a:pt x="2832802" y="379099"/>
                  <a:pt x="2844697" y="370436"/>
                  <a:pt x="2854415" y="356855"/>
                </a:cubicBezTo>
                <a:cubicBezTo>
                  <a:pt x="2856007" y="348425"/>
                  <a:pt x="2856757" y="340557"/>
                  <a:pt x="2856663" y="333252"/>
                </a:cubicBezTo>
                <a:cubicBezTo>
                  <a:pt x="2856260" y="314417"/>
                  <a:pt x="2852113" y="297259"/>
                  <a:pt x="2844220" y="281778"/>
                </a:cubicBezTo>
                <a:cubicBezTo>
                  <a:pt x="2836328" y="266298"/>
                  <a:pt x="2827105" y="251704"/>
                  <a:pt x="2816552" y="237997"/>
                </a:cubicBezTo>
                <a:cubicBezTo>
                  <a:pt x="2805999" y="224290"/>
                  <a:pt x="2796530" y="210680"/>
                  <a:pt x="2788146" y="197166"/>
                </a:cubicBezTo>
                <a:cubicBezTo>
                  <a:pt x="2779762" y="183652"/>
                  <a:pt x="2774876" y="169445"/>
                  <a:pt x="2773491" y="154544"/>
                </a:cubicBezTo>
                <a:cubicBezTo>
                  <a:pt x="2773022" y="147893"/>
                  <a:pt x="2772835" y="140962"/>
                  <a:pt x="2772929" y="133750"/>
                </a:cubicBezTo>
                <a:cubicBezTo>
                  <a:pt x="2772542" y="113859"/>
                  <a:pt x="2775282" y="94073"/>
                  <a:pt x="2781148" y="74392"/>
                </a:cubicBezTo>
                <a:cubicBezTo>
                  <a:pt x="2787013" y="54711"/>
                  <a:pt x="2798323" y="38156"/>
                  <a:pt x="2815077" y="24727"/>
                </a:cubicBezTo>
                <a:cubicBezTo>
                  <a:pt x="2824150" y="18218"/>
                  <a:pt x="2836631" y="12832"/>
                  <a:pt x="2852519" y="8570"/>
                </a:cubicBezTo>
                <a:cubicBezTo>
                  <a:pt x="2868406" y="4309"/>
                  <a:pt x="2885523" y="1452"/>
                  <a:pt x="2903869" y="0"/>
                </a:cubicBezTo>
                <a:close/>
              </a:path>
            </a:pathLst>
          </a:custGeom>
          <a:solidFill>
            <a:srgbClr val="491A6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R="0" algn="l" rtl="0"/>
            <a:endParaRPr lang="en-US" sz="4400" b="0" i="0" u="none" strike="noStrike" dirty="0">
              <a:solidFill>
                <a:srgbClr val="491A66"/>
              </a:solidFill>
              <a:latin typeface="Arial" panose="020B0604020202020204" pitchFamily="34" charset="0"/>
            </a:endParaRPr>
          </a:p>
        </p:txBody>
      </p:sp>
      <p:sp>
        <p:nvSpPr>
          <p:cNvPr id="3" name="Content Placeholder 2" hidden="1">
            <a:extLst>
              <a:ext uri="{FF2B5EF4-FFF2-40B4-BE49-F238E27FC236}">
                <a16:creationId xmlns:a16="http://schemas.microsoft.com/office/drawing/2014/main" id="{68FEDE4A-8E99-4335-9871-3F21AC5AD29A}"/>
              </a:ext>
            </a:extLst>
          </p:cNvPr>
          <p:cNvSpPr>
            <a:spLocks noGrp="1"/>
          </p:cNvSpPr>
          <p:nvPr>
            <p:ph idx="1"/>
          </p:nvPr>
        </p:nvSpPr>
        <p:spPr/>
        <p:txBody>
          <a:bodyPr/>
          <a:lstStyle/>
          <a:p>
            <a:endParaRPr lang="en-AU"/>
          </a:p>
        </p:txBody>
      </p:sp>
      <p:sp>
        <p:nvSpPr>
          <p:cNvPr id="2" name="Title 1" hidden="1">
            <a:extLst>
              <a:ext uri="{FF2B5EF4-FFF2-40B4-BE49-F238E27FC236}">
                <a16:creationId xmlns:a16="http://schemas.microsoft.com/office/drawing/2014/main" id="{AF026981-A767-4180-96A8-3F5BF0E6046B}"/>
              </a:ext>
            </a:extLst>
          </p:cNvPr>
          <p:cNvSpPr>
            <a:spLocks noGrp="1"/>
          </p:cNvSpPr>
          <p:nvPr>
            <p:ph type="title"/>
          </p:nvPr>
        </p:nvSpPr>
        <p:spPr/>
        <p:txBody>
          <a:bodyPr/>
          <a:lstStyle/>
          <a:p>
            <a:r>
              <a:rPr lang="en-AU" dirty="0"/>
              <a:t>Text: Conversation Starter!</a:t>
            </a:r>
          </a:p>
        </p:txBody>
      </p:sp>
    </p:spTree>
    <p:extLst>
      <p:ext uri="{BB962C8B-B14F-4D97-AF65-F5344CB8AC3E}">
        <p14:creationId xmlns:p14="http://schemas.microsoft.com/office/powerpoint/2010/main" val="135850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title="background graphic element">
            <a:extLst>
              <a:ext uri="{FF2B5EF4-FFF2-40B4-BE49-F238E27FC236}">
                <a16:creationId xmlns:a16="http://schemas.microsoft.com/office/drawing/2014/main" id="{A2653D11-5AC5-4F8A-915D-2E969175EAAE}"/>
              </a:ext>
            </a:extLst>
          </p:cNvPr>
          <p:cNvGrpSpPr/>
          <p:nvPr/>
        </p:nvGrpSpPr>
        <p:grpSpPr>
          <a:xfrm rot="10800000">
            <a:off x="-2069357" y="4912682"/>
            <a:ext cx="22213039" cy="6767488"/>
            <a:chOff x="-899191" y="5264926"/>
            <a:chExt cx="20541762" cy="6258312"/>
          </a:xfrm>
        </p:grpSpPr>
        <p:pic>
          <p:nvPicPr>
            <p:cNvPr id="11" name="Picture 10" descr="Background pattern&#10;&#10;Description automatically generated">
              <a:extLst>
                <a:ext uri="{FF2B5EF4-FFF2-40B4-BE49-F238E27FC236}">
                  <a16:creationId xmlns:a16="http://schemas.microsoft.com/office/drawing/2014/main" id="{3FD1A611-E857-4231-A3A5-24E5E9F531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12" name="Picture 11" descr="Background pattern&#10;&#10;Description automatically generated">
              <a:extLst>
                <a:ext uri="{FF2B5EF4-FFF2-40B4-BE49-F238E27FC236}">
                  <a16:creationId xmlns:a16="http://schemas.microsoft.com/office/drawing/2014/main" id="{B504A03E-4B70-49A4-BD59-54C128139A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6505" y="5264927"/>
              <a:ext cx="7450370" cy="6258311"/>
            </a:xfrm>
            <a:prstGeom prst="rect">
              <a:avLst/>
            </a:prstGeom>
          </p:spPr>
        </p:pic>
        <p:pic>
          <p:nvPicPr>
            <p:cNvPr id="13" name="Picture 12" descr="Background pattern&#10;&#10;Description automatically generated">
              <a:extLst>
                <a:ext uri="{FF2B5EF4-FFF2-40B4-BE49-F238E27FC236}">
                  <a16:creationId xmlns:a16="http://schemas.microsoft.com/office/drawing/2014/main" id="{97CEC1A7-8C24-4A08-A8DA-8CC5AABBB0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pic>
        <p:nvPicPr>
          <p:cNvPr id="3" name="Picture 2" descr="A person holding flowers&#10;&#10;Description automatically generated with medium confidence">
            <a:extLst>
              <a:ext uri="{FF2B5EF4-FFF2-40B4-BE49-F238E27FC236}">
                <a16:creationId xmlns:a16="http://schemas.microsoft.com/office/drawing/2014/main" id="{36130511-5DAD-4618-8CFD-833A6FAC4D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8598443" y="-237009"/>
            <a:ext cx="8647302" cy="11210872"/>
          </a:xfrm>
          <a:prstGeom prst="rect">
            <a:avLst/>
          </a:prstGeom>
        </p:spPr>
      </p:pic>
      <p:pic>
        <p:nvPicPr>
          <p:cNvPr id="4" name="Picture 3" descr="A picture containing lamp&#10;&#10;Description automatically generated">
            <a:extLst>
              <a:ext uri="{FF2B5EF4-FFF2-40B4-BE49-F238E27FC236}">
                <a16:creationId xmlns:a16="http://schemas.microsoft.com/office/drawing/2014/main" id="{186473CF-F61B-4AFA-A083-EF000B53EC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28166" y="5008253"/>
            <a:ext cx="988117" cy="1026122"/>
          </a:xfrm>
          <a:prstGeom prst="rect">
            <a:avLst/>
          </a:prstGeom>
        </p:spPr>
      </p:pic>
      <p:pic>
        <p:nvPicPr>
          <p:cNvPr id="6" name="Picture 5" descr="Logo&#10;&#10;Description automatically generated">
            <a:extLst>
              <a:ext uri="{FF2B5EF4-FFF2-40B4-BE49-F238E27FC236}">
                <a16:creationId xmlns:a16="http://schemas.microsoft.com/office/drawing/2014/main" id="{D6B0E97D-EF77-474B-BC6E-63F02FAA6D5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843388" y="5938803"/>
            <a:ext cx="708388" cy="723900"/>
          </a:xfrm>
          <a:prstGeom prst="rect">
            <a:avLst/>
          </a:prstGeom>
        </p:spPr>
      </p:pic>
      <p:pic>
        <p:nvPicPr>
          <p:cNvPr id="9" name="Picture 8" title="Illustration of a bee">
            <a:extLst>
              <a:ext uri="{FF2B5EF4-FFF2-40B4-BE49-F238E27FC236}">
                <a16:creationId xmlns:a16="http://schemas.microsoft.com/office/drawing/2014/main" id="{9800C084-3632-43DD-ACCE-01AB3F79D5D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376009" y="8024169"/>
            <a:ext cx="556222" cy="544512"/>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542150CD-6254-40D9-82A2-C32D5EA54B1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969079" y="7590118"/>
            <a:ext cx="400049" cy="376237"/>
          </a:xfrm>
          <a:prstGeom prst="rect">
            <a:avLst/>
          </a:prstGeom>
        </p:spPr>
      </p:pic>
      <p:sp>
        <p:nvSpPr>
          <p:cNvPr id="8" name="TextBox 7">
            <a:extLst>
              <a:ext uri="{FF2B5EF4-FFF2-40B4-BE49-F238E27FC236}">
                <a16:creationId xmlns:a16="http://schemas.microsoft.com/office/drawing/2014/main" id="{020C8C21-321A-4A01-94AF-D647C293FC32}"/>
              </a:ext>
            </a:extLst>
          </p:cNvPr>
          <p:cNvSpPr txBox="1"/>
          <p:nvPr/>
        </p:nvSpPr>
        <p:spPr>
          <a:xfrm>
            <a:off x="1042255" y="1459665"/>
            <a:ext cx="9077929" cy="7632859"/>
          </a:xfrm>
          <a:prstGeom prst="rect">
            <a:avLst/>
          </a:prstGeom>
          <a:noFill/>
        </p:spPr>
        <p:txBody>
          <a:bodyPr wrap="square" rtlCol="0">
            <a:spAutoFit/>
          </a:bodyPr>
          <a:lstStyle/>
          <a:p>
            <a:r>
              <a:rPr lang="en-US" sz="2000" b="1" i="0" u="none" strike="noStrike" dirty="0">
                <a:solidFill>
                  <a:srgbClr val="00A9C1"/>
                </a:solidFill>
                <a:latin typeface="Arial" panose="020B0604020202020204" pitchFamily="34" charset="0"/>
                <a:cs typeface="PraterSansPro" panose="020B0504020101020102" pitchFamily="34" charset="0"/>
              </a:rPr>
              <a:t>Hydroponics is a method of growing plants without soil. Farmers can grow food inside, where they can control the temperature, how much water is used and the exact amount of nutrients their crops receive. </a:t>
            </a:r>
          </a:p>
          <a:p>
            <a:endParaRPr lang="en-US" sz="2000" b="0" i="0" u="none" strike="noStrike" dirty="0">
              <a:solidFill>
                <a:srgbClr val="000000"/>
              </a:solidFill>
              <a:latin typeface="Arial" panose="020B0604020202020204" pitchFamily="34" charset="0"/>
            </a:endParaRPr>
          </a:p>
          <a:p>
            <a:r>
              <a:rPr lang="en-US" sz="2000" b="0" i="0" u="none" strike="noStrike" dirty="0">
                <a:solidFill>
                  <a:srgbClr val="000000"/>
                </a:solidFill>
                <a:latin typeface="Arial" panose="020B0604020202020204" pitchFamily="34" charset="0"/>
              </a:rPr>
              <a:t>Hydroponics can be used to grow food in places with:</a:t>
            </a:r>
          </a:p>
          <a:p>
            <a:endParaRPr lang="en-US" sz="2000" b="0" i="0" u="none" strike="noStrike" dirty="0">
              <a:solidFill>
                <a:srgbClr val="000000"/>
              </a:solidFill>
              <a:latin typeface="Arial" panose="020B0604020202020204" pitchFamily="34" charset="0"/>
            </a:endParaRPr>
          </a:p>
          <a:p>
            <a:pPr marL="285750" indent="-285750">
              <a:buFont typeface="Arial" panose="020B0604020202020204" pitchFamily="34" charset="0"/>
              <a:buChar char="•"/>
            </a:pPr>
            <a:r>
              <a:rPr lang="en-US" sz="2000" b="0" i="0" u="none" strike="noStrike" dirty="0">
                <a:solidFill>
                  <a:srgbClr val="000000"/>
                </a:solidFill>
                <a:latin typeface="Arial" panose="020B0604020202020204" pitchFamily="34" charset="0"/>
              </a:rPr>
              <a:t>poor soil</a:t>
            </a:r>
          </a:p>
          <a:p>
            <a:pPr marL="285750" indent="-285750">
              <a:buFont typeface="Arial" panose="020B0604020202020204" pitchFamily="34" charset="0"/>
              <a:buChar char="•"/>
            </a:pPr>
            <a:r>
              <a:rPr lang="en-US" sz="2000" b="0" i="0" u="none" strike="noStrike" dirty="0">
                <a:solidFill>
                  <a:srgbClr val="000000"/>
                </a:solidFill>
                <a:latin typeface="Arial" panose="020B0604020202020204" pitchFamily="34" charset="0"/>
              </a:rPr>
              <a:t>poor light</a:t>
            </a:r>
          </a:p>
          <a:p>
            <a:pPr marL="285750" indent="-285750">
              <a:buFont typeface="Arial" panose="020B0604020202020204" pitchFamily="34" charset="0"/>
              <a:buChar char="•"/>
            </a:pPr>
            <a:r>
              <a:rPr lang="en-US" sz="2000" b="0" i="0" u="none" strike="noStrike" dirty="0">
                <a:solidFill>
                  <a:srgbClr val="000000"/>
                </a:solidFill>
                <a:latin typeface="Arial" panose="020B0604020202020204" pitchFamily="34" charset="0"/>
              </a:rPr>
              <a:t>challenging weather conditions</a:t>
            </a:r>
          </a:p>
          <a:p>
            <a:pPr marL="285750" indent="-285750">
              <a:buFont typeface="Arial" panose="020B0604020202020204" pitchFamily="34" charset="0"/>
              <a:buChar char="•"/>
            </a:pPr>
            <a:r>
              <a:rPr lang="en-US" sz="2000" b="0" i="0" u="none" strike="noStrike" dirty="0">
                <a:solidFill>
                  <a:srgbClr val="000000"/>
                </a:solidFill>
                <a:latin typeface="Arial" panose="020B0604020202020204" pitchFamily="34" charset="0"/>
              </a:rPr>
              <a:t>inadequate access to water.</a:t>
            </a:r>
          </a:p>
          <a:p>
            <a:endParaRPr lang="en-US" sz="2000" b="0" i="0" u="none" strike="noStrike" dirty="0">
              <a:solidFill>
                <a:srgbClr val="000000"/>
              </a:solidFill>
              <a:latin typeface="Arial" panose="020B0604020202020204" pitchFamily="34" charset="0"/>
            </a:endParaRPr>
          </a:p>
          <a:p>
            <a:r>
              <a:rPr lang="en-US" sz="2000" b="0" i="0" u="none" strike="noStrike" dirty="0">
                <a:solidFill>
                  <a:srgbClr val="000000"/>
                </a:solidFill>
                <a:latin typeface="Arial" panose="020B0604020202020204" pitchFamily="34" charset="0"/>
              </a:rPr>
              <a:t>A hydroponic farm uses much less water than a traditional farm and can </a:t>
            </a:r>
            <a:r>
              <a:rPr lang="en-US" sz="2000" b="0" i="0" u="none" strike="noStrike" dirty="0">
                <a:solidFill>
                  <a:srgbClr val="283583"/>
                </a:solidFill>
                <a:latin typeface="Arial" panose="020B0604020202020204" pitchFamily="34" charset="0"/>
              </a:rPr>
              <a:t>grow five to ten times more food </a:t>
            </a:r>
            <a:r>
              <a:rPr lang="en-US" sz="2000" b="0" i="0" u="none" strike="noStrike" dirty="0">
                <a:solidFill>
                  <a:srgbClr val="000000"/>
                </a:solidFill>
                <a:latin typeface="Arial" panose="020B0604020202020204" pitchFamily="34" charset="0"/>
              </a:rPr>
              <a:t>than a traditional farm taking up the same amount of space</a:t>
            </a:r>
            <a:r>
              <a:rPr lang="en-US" b="0" i="0" u="none" strike="noStrike" dirty="0">
                <a:solidFill>
                  <a:srgbClr val="000000"/>
                </a:solidFill>
                <a:latin typeface="Arial" panose="020B0604020202020204" pitchFamily="34" charset="0"/>
              </a:rPr>
              <a:t>.</a:t>
            </a:r>
          </a:p>
          <a:p>
            <a:endParaRPr lang="en-US" b="0" i="0" u="none" strike="noStrike" dirty="0">
              <a:solidFill>
                <a:srgbClr val="000000"/>
              </a:solidFill>
              <a:latin typeface="Arial" panose="020B0604020202020204" pitchFamily="34" charset="0"/>
            </a:endParaRPr>
          </a:p>
          <a:p>
            <a:r>
              <a:rPr lang="en-US" sz="2000" b="1" i="0" u="none" strike="noStrike" dirty="0">
                <a:solidFill>
                  <a:srgbClr val="00A9C1"/>
                </a:solidFill>
                <a:latin typeface="Arial" panose="020B0604020202020204" pitchFamily="34" charset="0"/>
                <a:cs typeface="PraterSansPro" panose="020B0504020101020102" pitchFamily="34" charset="0"/>
              </a:rPr>
              <a:t>Hydroponics could be a great way to produce large amounts of food in the future? Why is this?</a:t>
            </a:r>
          </a:p>
          <a:p>
            <a:endParaRPr lang="en-US" b="0" i="0" u="none" strike="noStrike" dirty="0">
              <a:solidFill>
                <a:srgbClr val="000000"/>
              </a:solidFill>
              <a:latin typeface="Arial" panose="020B0604020202020204" pitchFamily="34" charset="0"/>
            </a:endParaRPr>
          </a:p>
          <a:p>
            <a:r>
              <a:rPr lang="en-US" sz="2000" b="0" i="0" u="none" strike="noStrike" dirty="0">
                <a:solidFill>
                  <a:srgbClr val="000000"/>
                </a:solidFill>
                <a:latin typeface="Arial" panose="020B0604020202020204" pitchFamily="34" charset="0"/>
              </a:rPr>
              <a:t>It would be awesome to have a hydroponic garden in your school. You and your friends could learn about different types of plants, plant nutrients, water consumption and good nutrition!</a:t>
            </a:r>
          </a:p>
          <a:p>
            <a:endParaRPr lang="en-US" b="0" i="0" u="none" strike="noStrike" dirty="0">
              <a:solidFill>
                <a:srgbClr val="000000"/>
              </a:solidFill>
              <a:latin typeface="Arial" panose="020B0604020202020204" pitchFamily="34" charset="0"/>
            </a:endParaRPr>
          </a:p>
          <a:p>
            <a:r>
              <a:rPr lang="en-US" sz="2000" b="1" i="0" u="none" strike="noStrike" dirty="0">
                <a:solidFill>
                  <a:srgbClr val="00A9C1"/>
                </a:solidFill>
                <a:latin typeface="Arial" panose="020B0604020202020204" pitchFamily="34" charset="0"/>
                <a:cs typeface="PraterSansPro" panose="020B0504020101020102" pitchFamily="34" charset="0"/>
              </a:rPr>
              <a:t>You could write a letter to your school leaders asking them to help your class create an interactive hydroponic garden!</a:t>
            </a:r>
          </a:p>
        </p:txBody>
      </p:sp>
      <p:sp>
        <p:nvSpPr>
          <p:cNvPr id="14" name="TextBox 13" title="Text: Hydroponics Sustainable Food Production">
            <a:extLst>
              <a:ext uri="{FF2B5EF4-FFF2-40B4-BE49-F238E27FC236}">
                <a16:creationId xmlns:a16="http://schemas.microsoft.com/office/drawing/2014/main" id="{C9532C94-A7C9-40CD-B64C-FB4A6A4FCC35}"/>
              </a:ext>
            </a:extLst>
          </p:cNvPr>
          <p:cNvSpPr txBox="1"/>
          <p:nvPr/>
        </p:nvSpPr>
        <p:spPr>
          <a:xfrm>
            <a:off x="1166851" y="802371"/>
            <a:ext cx="8732215" cy="565909"/>
          </a:xfrm>
          <a:custGeom>
            <a:avLst/>
            <a:gdLst/>
            <a:ahLst/>
            <a:cxnLst/>
            <a:rect l="l" t="t" r="r" b="b"/>
            <a:pathLst>
              <a:path w="8732215" h="565909">
                <a:moveTo>
                  <a:pt x="4604823" y="327070"/>
                </a:moveTo>
                <a:cubicBezTo>
                  <a:pt x="4594754" y="327105"/>
                  <a:pt x="4587355" y="327597"/>
                  <a:pt x="4582625" y="328545"/>
                </a:cubicBezTo>
                <a:cubicBezTo>
                  <a:pt x="4577895" y="329493"/>
                  <a:pt x="4573868" y="330688"/>
                  <a:pt x="4570543" y="332128"/>
                </a:cubicBezTo>
                <a:cubicBezTo>
                  <a:pt x="4565695" y="334001"/>
                  <a:pt x="4560497" y="337279"/>
                  <a:pt x="4554948" y="341962"/>
                </a:cubicBezTo>
                <a:cubicBezTo>
                  <a:pt x="4549398" y="346645"/>
                  <a:pt x="4545605" y="353295"/>
                  <a:pt x="4543568" y="361912"/>
                </a:cubicBezTo>
                <a:cubicBezTo>
                  <a:pt x="4542959" y="374697"/>
                  <a:pt x="4544598" y="383829"/>
                  <a:pt x="4548485" y="389309"/>
                </a:cubicBezTo>
                <a:cubicBezTo>
                  <a:pt x="4552372" y="394788"/>
                  <a:pt x="4560474" y="397457"/>
                  <a:pt x="4572790" y="397317"/>
                </a:cubicBezTo>
                <a:cubicBezTo>
                  <a:pt x="4582868" y="396179"/>
                  <a:pt x="4590937" y="394021"/>
                  <a:pt x="4596997" y="390844"/>
                </a:cubicBezTo>
                <a:cubicBezTo>
                  <a:pt x="4603057" y="387666"/>
                  <a:pt x="4607338" y="381304"/>
                  <a:pt x="4609839" y="371757"/>
                </a:cubicBezTo>
                <a:cubicBezTo>
                  <a:pt x="4612340" y="362211"/>
                  <a:pt x="4613291" y="347315"/>
                  <a:pt x="4612691" y="327070"/>
                </a:cubicBezTo>
                <a:close/>
                <a:moveTo>
                  <a:pt x="3976173" y="327070"/>
                </a:moveTo>
                <a:cubicBezTo>
                  <a:pt x="3966104" y="327105"/>
                  <a:pt x="3958705" y="327597"/>
                  <a:pt x="3953975" y="328545"/>
                </a:cubicBezTo>
                <a:cubicBezTo>
                  <a:pt x="3949245" y="329493"/>
                  <a:pt x="3945217" y="330688"/>
                  <a:pt x="3941892" y="332128"/>
                </a:cubicBezTo>
                <a:cubicBezTo>
                  <a:pt x="3937045" y="334001"/>
                  <a:pt x="3931847" y="337279"/>
                  <a:pt x="3926298" y="341962"/>
                </a:cubicBezTo>
                <a:cubicBezTo>
                  <a:pt x="3920748" y="346645"/>
                  <a:pt x="3916955" y="353295"/>
                  <a:pt x="3914918" y="361912"/>
                </a:cubicBezTo>
                <a:cubicBezTo>
                  <a:pt x="3914309" y="374697"/>
                  <a:pt x="3915948" y="383829"/>
                  <a:pt x="3919835" y="389309"/>
                </a:cubicBezTo>
                <a:cubicBezTo>
                  <a:pt x="3923722" y="394788"/>
                  <a:pt x="3931824" y="397457"/>
                  <a:pt x="3944140" y="397317"/>
                </a:cubicBezTo>
                <a:cubicBezTo>
                  <a:pt x="3954218" y="396179"/>
                  <a:pt x="3962287" y="394021"/>
                  <a:pt x="3968347" y="390844"/>
                </a:cubicBezTo>
                <a:cubicBezTo>
                  <a:pt x="3974407" y="387666"/>
                  <a:pt x="3978688" y="381304"/>
                  <a:pt x="3981189" y="371757"/>
                </a:cubicBezTo>
                <a:cubicBezTo>
                  <a:pt x="3983690" y="362211"/>
                  <a:pt x="3984641" y="347315"/>
                  <a:pt x="3984040" y="327070"/>
                </a:cubicBezTo>
                <a:close/>
                <a:moveTo>
                  <a:pt x="2741857" y="219171"/>
                </a:moveTo>
                <a:cubicBezTo>
                  <a:pt x="2756375" y="219171"/>
                  <a:pt x="2772438" y="219171"/>
                  <a:pt x="2790046" y="219171"/>
                </a:cubicBezTo>
                <a:cubicBezTo>
                  <a:pt x="2807655" y="219171"/>
                  <a:pt x="2827371" y="219171"/>
                  <a:pt x="2849194" y="219171"/>
                </a:cubicBezTo>
                <a:cubicBezTo>
                  <a:pt x="2849217" y="231054"/>
                  <a:pt x="2849171" y="243113"/>
                  <a:pt x="2849054" y="255348"/>
                </a:cubicBezTo>
                <a:cubicBezTo>
                  <a:pt x="2848937" y="267582"/>
                  <a:pt x="2848609" y="279501"/>
                  <a:pt x="2848070" y="291103"/>
                </a:cubicBezTo>
                <a:lnTo>
                  <a:pt x="2632272" y="291665"/>
                </a:lnTo>
                <a:lnTo>
                  <a:pt x="2632272" y="220295"/>
                </a:lnTo>
                <a:cubicBezTo>
                  <a:pt x="2648850" y="219756"/>
                  <a:pt x="2665850" y="219428"/>
                  <a:pt x="2683271" y="219311"/>
                </a:cubicBezTo>
                <a:cubicBezTo>
                  <a:pt x="2700692" y="219194"/>
                  <a:pt x="2720221" y="219147"/>
                  <a:pt x="2741857" y="219171"/>
                </a:cubicBezTo>
                <a:close/>
                <a:moveTo>
                  <a:pt x="4838395" y="194444"/>
                </a:moveTo>
                <a:cubicBezTo>
                  <a:pt x="4832845" y="194502"/>
                  <a:pt x="4827366" y="195790"/>
                  <a:pt x="4821957" y="198307"/>
                </a:cubicBezTo>
                <a:cubicBezTo>
                  <a:pt x="4816548" y="200824"/>
                  <a:pt x="4812474" y="204220"/>
                  <a:pt x="4809735" y="208493"/>
                </a:cubicBezTo>
                <a:cubicBezTo>
                  <a:pt x="4811080" y="240971"/>
                  <a:pt x="4811619" y="270427"/>
                  <a:pt x="4811350" y="296864"/>
                </a:cubicBezTo>
                <a:cubicBezTo>
                  <a:pt x="4811080" y="323300"/>
                  <a:pt x="4812041" y="347418"/>
                  <a:pt x="4814230" y="369218"/>
                </a:cubicBezTo>
                <a:cubicBezTo>
                  <a:pt x="4818281" y="370143"/>
                  <a:pt x="4822964" y="371103"/>
                  <a:pt x="4828279" y="372098"/>
                </a:cubicBezTo>
                <a:cubicBezTo>
                  <a:pt x="4833595" y="373093"/>
                  <a:pt x="4838840" y="373632"/>
                  <a:pt x="4844015" y="373714"/>
                </a:cubicBezTo>
                <a:cubicBezTo>
                  <a:pt x="4849482" y="373819"/>
                  <a:pt x="4854142" y="372906"/>
                  <a:pt x="4857994" y="370974"/>
                </a:cubicBezTo>
                <a:cubicBezTo>
                  <a:pt x="4861846" y="369042"/>
                  <a:pt x="4864117" y="365460"/>
                  <a:pt x="4864808" y="360226"/>
                </a:cubicBezTo>
                <a:cubicBezTo>
                  <a:pt x="4865279" y="355654"/>
                  <a:pt x="4865647" y="344193"/>
                  <a:pt x="4865911" y="325842"/>
                </a:cubicBezTo>
                <a:cubicBezTo>
                  <a:pt x="4866175" y="307491"/>
                  <a:pt x="4865752" y="287204"/>
                  <a:pt x="4864641" y="264982"/>
                </a:cubicBezTo>
                <a:cubicBezTo>
                  <a:pt x="4863531" y="242760"/>
                  <a:pt x="4861151" y="223555"/>
                  <a:pt x="4857502" y="207369"/>
                </a:cubicBezTo>
                <a:cubicBezTo>
                  <a:pt x="4856285" y="202897"/>
                  <a:pt x="4853943" y="199619"/>
                  <a:pt x="4850477" y="197535"/>
                </a:cubicBezTo>
                <a:cubicBezTo>
                  <a:pt x="4847012" y="195451"/>
                  <a:pt x="4842984" y="194420"/>
                  <a:pt x="4838395" y="194444"/>
                </a:cubicBezTo>
                <a:close/>
                <a:moveTo>
                  <a:pt x="1342749" y="194444"/>
                </a:moveTo>
                <a:cubicBezTo>
                  <a:pt x="1334331" y="194713"/>
                  <a:pt x="1325878" y="196703"/>
                  <a:pt x="1317389" y="200415"/>
                </a:cubicBezTo>
                <a:cubicBezTo>
                  <a:pt x="1308901" y="204126"/>
                  <a:pt x="1301994" y="207943"/>
                  <a:pt x="1296667" y="211865"/>
                </a:cubicBezTo>
                <a:lnTo>
                  <a:pt x="1300038" y="366970"/>
                </a:lnTo>
                <a:cubicBezTo>
                  <a:pt x="1303083" y="371630"/>
                  <a:pt x="1305846" y="375095"/>
                  <a:pt x="1308328" y="377367"/>
                </a:cubicBezTo>
                <a:cubicBezTo>
                  <a:pt x="1310810" y="379638"/>
                  <a:pt x="1313292" y="381418"/>
                  <a:pt x="1315774" y="382705"/>
                </a:cubicBezTo>
                <a:cubicBezTo>
                  <a:pt x="1319228" y="384462"/>
                  <a:pt x="1323278" y="386007"/>
                  <a:pt x="1327927" y="387342"/>
                </a:cubicBezTo>
                <a:cubicBezTo>
                  <a:pt x="1332574" y="388676"/>
                  <a:pt x="1337328" y="389379"/>
                  <a:pt x="1342187" y="389449"/>
                </a:cubicBezTo>
                <a:cubicBezTo>
                  <a:pt x="1346167" y="389496"/>
                  <a:pt x="1349727" y="388840"/>
                  <a:pt x="1352865" y="387482"/>
                </a:cubicBezTo>
                <a:cubicBezTo>
                  <a:pt x="1356002" y="386124"/>
                  <a:pt x="1358437" y="383783"/>
                  <a:pt x="1360170" y="380457"/>
                </a:cubicBezTo>
                <a:cubicBezTo>
                  <a:pt x="1364303" y="371958"/>
                  <a:pt x="1367136" y="359735"/>
                  <a:pt x="1368670" y="343789"/>
                </a:cubicBezTo>
                <a:cubicBezTo>
                  <a:pt x="1370204" y="327843"/>
                  <a:pt x="1370929" y="310281"/>
                  <a:pt x="1370847" y="291103"/>
                </a:cubicBezTo>
                <a:cubicBezTo>
                  <a:pt x="1370847" y="279524"/>
                  <a:pt x="1370707" y="268121"/>
                  <a:pt x="1370426" y="256893"/>
                </a:cubicBezTo>
                <a:cubicBezTo>
                  <a:pt x="1370145" y="245665"/>
                  <a:pt x="1369723" y="234964"/>
                  <a:pt x="1369162" y="224790"/>
                </a:cubicBezTo>
                <a:cubicBezTo>
                  <a:pt x="1368693" y="213446"/>
                  <a:pt x="1365977" y="205508"/>
                  <a:pt x="1361013" y="200977"/>
                </a:cubicBezTo>
                <a:cubicBezTo>
                  <a:pt x="1356049" y="196446"/>
                  <a:pt x="1349961" y="194268"/>
                  <a:pt x="1342749" y="194444"/>
                </a:cubicBezTo>
                <a:close/>
                <a:moveTo>
                  <a:pt x="7339536" y="190510"/>
                </a:moveTo>
                <a:cubicBezTo>
                  <a:pt x="7332335" y="190416"/>
                  <a:pt x="7325943" y="191868"/>
                  <a:pt x="7320359" y="194865"/>
                </a:cubicBezTo>
                <a:cubicBezTo>
                  <a:pt x="7314774" y="197862"/>
                  <a:pt x="7311051" y="202967"/>
                  <a:pt x="7309189" y="210179"/>
                </a:cubicBezTo>
                <a:cubicBezTo>
                  <a:pt x="7307796" y="216735"/>
                  <a:pt x="7306789" y="224697"/>
                  <a:pt x="7306169" y="234063"/>
                </a:cubicBezTo>
                <a:cubicBezTo>
                  <a:pt x="7305549" y="243429"/>
                  <a:pt x="7305243" y="253638"/>
                  <a:pt x="7305255" y="264691"/>
                </a:cubicBezTo>
                <a:cubicBezTo>
                  <a:pt x="7305269" y="280166"/>
                  <a:pt x="7305803" y="295547"/>
                  <a:pt x="7306858" y="310835"/>
                </a:cubicBezTo>
                <a:cubicBezTo>
                  <a:pt x="7307913" y="326123"/>
                  <a:pt x="7309405" y="339506"/>
                  <a:pt x="7311333" y="350985"/>
                </a:cubicBezTo>
                <a:cubicBezTo>
                  <a:pt x="7313262" y="362464"/>
                  <a:pt x="7315544" y="370227"/>
                  <a:pt x="7318181" y="374276"/>
                </a:cubicBezTo>
                <a:cubicBezTo>
                  <a:pt x="7321178" y="378233"/>
                  <a:pt x="7325721" y="381277"/>
                  <a:pt x="7331809" y="383408"/>
                </a:cubicBezTo>
                <a:cubicBezTo>
                  <a:pt x="7337897" y="385539"/>
                  <a:pt x="7344407" y="386616"/>
                  <a:pt x="7351337" y="386639"/>
                </a:cubicBezTo>
                <a:cubicBezTo>
                  <a:pt x="7356769" y="386639"/>
                  <a:pt x="7361921" y="385937"/>
                  <a:pt x="7366791" y="384532"/>
                </a:cubicBezTo>
                <a:cubicBezTo>
                  <a:pt x="7371663" y="383127"/>
                  <a:pt x="7375689" y="381019"/>
                  <a:pt x="7378874" y="378210"/>
                </a:cubicBezTo>
                <a:cubicBezTo>
                  <a:pt x="7377563" y="345861"/>
                  <a:pt x="7375971" y="315023"/>
                  <a:pt x="7374097" y="285694"/>
                </a:cubicBezTo>
                <a:cubicBezTo>
                  <a:pt x="7372224" y="256366"/>
                  <a:pt x="7371193" y="227073"/>
                  <a:pt x="7371007" y="197816"/>
                </a:cubicBezTo>
                <a:cubicBezTo>
                  <a:pt x="7366991" y="195790"/>
                  <a:pt x="7362237" y="194081"/>
                  <a:pt x="7356747" y="192688"/>
                </a:cubicBezTo>
                <a:cubicBezTo>
                  <a:pt x="7351255" y="191294"/>
                  <a:pt x="7345519" y="190568"/>
                  <a:pt x="7339536" y="190510"/>
                </a:cubicBezTo>
                <a:close/>
                <a:moveTo>
                  <a:pt x="6291786" y="190510"/>
                </a:moveTo>
                <a:cubicBezTo>
                  <a:pt x="6284586" y="190416"/>
                  <a:pt x="6278193" y="191868"/>
                  <a:pt x="6272609" y="194865"/>
                </a:cubicBezTo>
                <a:cubicBezTo>
                  <a:pt x="6267024" y="197862"/>
                  <a:pt x="6263301" y="202967"/>
                  <a:pt x="6261440" y="210179"/>
                </a:cubicBezTo>
                <a:cubicBezTo>
                  <a:pt x="6260046" y="216735"/>
                  <a:pt x="6259039" y="224697"/>
                  <a:pt x="6258419" y="234063"/>
                </a:cubicBezTo>
                <a:cubicBezTo>
                  <a:pt x="6257799" y="243429"/>
                  <a:pt x="6257494" y="253638"/>
                  <a:pt x="6257506" y="264691"/>
                </a:cubicBezTo>
                <a:cubicBezTo>
                  <a:pt x="6257520" y="280166"/>
                  <a:pt x="6258054" y="295547"/>
                  <a:pt x="6259108" y="310835"/>
                </a:cubicBezTo>
                <a:cubicBezTo>
                  <a:pt x="6260163" y="326123"/>
                  <a:pt x="6261655" y="339506"/>
                  <a:pt x="6263583" y="350985"/>
                </a:cubicBezTo>
                <a:cubicBezTo>
                  <a:pt x="6265512" y="362464"/>
                  <a:pt x="6267794" y="370227"/>
                  <a:pt x="6270431" y="374276"/>
                </a:cubicBezTo>
                <a:cubicBezTo>
                  <a:pt x="6273428" y="378233"/>
                  <a:pt x="6277971" y="381277"/>
                  <a:pt x="6284059" y="383408"/>
                </a:cubicBezTo>
                <a:cubicBezTo>
                  <a:pt x="6290147" y="385539"/>
                  <a:pt x="6296657" y="386616"/>
                  <a:pt x="6303588" y="386639"/>
                </a:cubicBezTo>
                <a:cubicBezTo>
                  <a:pt x="6309020" y="386639"/>
                  <a:pt x="6314171" y="385937"/>
                  <a:pt x="6319042" y="384532"/>
                </a:cubicBezTo>
                <a:cubicBezTo>
                  <a:pt x="6323912" y="383127"/>
                  <a:pt x="6327940" y="381019"/>
                  <a:pt x="6331124" y="378210"/>
                </a:cubicBezTo>
                <a:cubicBezTo>
                  <a:pt x="6329813" y="345861"/>
                  <a:pt x="6328221" y="315023"/>
                  <a:pt x="6326347" y="285694"/>
                </a:cubicBezTo>
                <a:cubicBezTo>
                  <a:pt x="6324474" y="256366"/>
                  <a:pt x="6323444" y="227073"/>
                  <a:pt x="6323257" y="197816"/>
                </a:cubicBezTo>
                <a:cubicBezTo>
                  <a:pt x="6319241" y="195790"/>
                  <a:pt x="6314488" y="194081"/>
                  <a:pt x="6308997" y="192688"/>
                </a:cubicBezTo>
                <a:cubicBezTo>
                  <a:pt x="6303506" y="191294"/>
                  <a:pt x="6297769" y="190568"/>
                  <a:pt x="6291786" y="190510"/>
                </a:cubicBezTo>
                <a:close/>
                <a:moveTo>
                  <a:pt x="614886" y="190510"/>
                </a:moveTo>
                <a:cubicBezTo>
                  <a:pt x="607686" y="190416"/>
                  <a:pt x="601294" y="191868"/>
                  <a:pt x="595709" y="194865"/>
                </a:cubicBezTo>
                <a:cubicBezTo>
                  <a:pt x="590124" y="197862"/>
                  <a:pt x="586401" y="202967"/>
                  <a:pt x="584540" y="210179"/>
                </a:cubicBezTo>
                <a:cubicBezTo>
                  <a:pt x="583146" y="216735"/>
                  <a:pt x="582140" y="224697"/>
                  <a:pt x="581519" y="234063"/>
                </a:cubicBezTo>
                <a:cubicBezTo>
                  <a:pt x="580898" y="243429"/>
                  <a:pt x="580594" y="253638"/>
                  <a:pt x="580606" y="264691"/>
                </a:cubicBezTo>
                <a:cubicBezTo>
                  <a:pt x="580620" y="280166"/>
                  <a:pt x="581154" y="295547"/>
                  <a:pt x="582209" y="310835"/>
                </a:cubicBezTo>
                <a:cubicBezTo>
                  <a:pt x="583263" y="326123"/>
                  <a:pt x="584755" y="339506"/>
                  <a:pt x="586683" y="350985"/>
                </a:cubicBezTo>
                <a:cubicBezTo>
                  <a:pt x="588612" y="362464"/>
                  <a:pt x="590895" y="370227"/>
                  <a:pt x="593531" y="374276"/>
                </a:cubicBezTo>
                <a:cubicBezTo>
                  <a:pt x="596528" y="378233"/>
                  <a:pt x="601071" y="381277"/>
                  <a:pt x="607159" y="383408"/>
                </a:cubicBezTo>
                <a:cubicBezTo>
                  <a:pt x="613247" y="385539"/>
                  <a:pt x="619757" y="386616"/>
                  <a:pt x="626688" y="386639"/>
                </a:cubicBezTo>
                <a:cubicBezTo>
                  <a:pt x="632120" y="386639"/>
                  <a:pt x="637272" y="385937"/>
                  <a:pt x="642142" y="384532"/>
                </a:cubicBezTo>
                <a:cubicBezTo>
                  <a:pt x="647012" y="383127"/>
                  <a:pt x="651040" y="381019"/>
                  <a:pt x="654225" y="378210"/>
                </a:cubicBezTo>
                <a:cubicBezTo>
                  <a:pt x="652913" y="345861"/>
                  <a:pt x="651321" y="315023"/>
                  <a:pt x="649448" y="285694"/>
                </a:cubicBezTo>
                <a:cubicBezTo>
                  <a:pt x="647574" y="256366"/>
                  <a:pt x="646544" y="227073"/>
                  <a:pt x="646357" y="197816"/>
                </a:cubicBezTo>
                <a:cubicBezTo>
                  <a:pt x="642341" y="195790"/>
                  <a:pt x="637588" y="194081"/>
                  <a:pt x="632097" y="192688"/>
                </a:cubicBezTo>
                <a:cubicBezTo>
                  <a:pt x="626606" y="191294"/>
                  <a:pt x="620869" y="190568"/>
                  <a:pt x="614886" y="190510"/>
                </a:cubicBezTo>
                <a:close/>
                <a:moveTo>
                  <a:pt x="8369922" y="179832"/>
                </a:moveTo>
                <a:cubicBezTo>
                  <a:pt x="8362042" y="179844"/>
                  <a:pt x="8355181" y="182069"/>
                  <a:pt x="8349339" y="186506"/>
                </a:cubicBezTo>
                <a:cubicBezTo>
                  <a:pt x="8343497" y="190943"/>
                  <a:pt x="8340429" y="197523"/>
                  <a:pt x="8340137" y="206245"/>
                </a:cubicBezTo>
                <a:cubicBezTo>
                  <a:pt x="8340116" y="222436"/>
                  <a:pt x="8340122" y="241124"/>
                  <a:pt x="8340154" y="262311"/>
                </a:cubicBezTo>
                <a:cubicBezTo>
                  <a:pt x="8340186" y="283498"/>
                  <a:pt x="8340368" y="304452"/>
                  <a:pt x="8340699" y="325173"/>
                </a:cubicBezTo>
                <a:cubicBezTo>
                  <a:pt x="8341029" y="345895"/>
                  <a:pt x="8341633" y="363652"/>
                  <a:pt x="8342508" y="378447"/>
                </a:cubicBezTo>
                <a:cubicBezTo>
                  <a:pt x="8343383" y="393241"/>
                  <a:pt x="8344653" y="402341"/>
                  <a:pt x="8346319" y="405746"/>
                </a:cubicBezTo>
                <a:cubicBezTo>
                  <a:pt x="8348414" y="409142"/>
                  <a:pt x="8351809" y="411764"/>
                  <a:pt x="8356505" y="413614"/>
                </a:cubicBezTo>
                <a:cubicBezTo>
                  <a:pt x="8361199" y="415464"/>
                  <a:pt x="8366421" y="416401"/>
                  <a:pt x="8372170" y="416424"/>
                </a:cubicBezTo>
                <a:cubicBezTo>
                  <a:pt x="8378585" y="416471"/>
                  <a:pt x="8384439" y="415113"/>
                  <a:pt x="8389732" y="412350"/>
                </a:cubicBezTo>
                <a:cubicBezTo>
                  <a:pt x="8395023" y="409587"/>
                  <a:pt x="8398348" y="405138"/>
                  <a:pt x="8399707" y="399003"/>
                </a:cubicBezTo>
                <a:cubicBezTo>
                  <a:pt x="8400561" y="394273"/>
                  <a:pt x="8401240" y="385749"/>
                  <a:pt x="8401744" y="373433"/>
                </a:cubicBezTo>
                <a:cubicBezTo>
                  <a:pt x="8402247" y="361116"/>
                  <a:pt x="8402504" y="346411"/>
                  <a:pt x="8402516" y="329318"/>
                </a:cubicBezTo>
                <a:cubicBezTo>
                  <a:pt x="8402516" y="309555"/>
                  <a:pt x="8402235" y="288668"/>
                  <a:pt x="8401673" y="266658"/>
                </a:cubicBezTo>
                <a:cubicBezTo>
                  <a:pt x="8401111" y="244647"/>
                  <a:pt x="8400268" y="223760"/>
                  <a:pt x="8399144" y="203997"/>
                </a:cubicBezTo>
                <a:cubicBezTo>
                  <a:pt x="8398559" y="195860"/>
                  <a:pt x="8395374" y="189796"/>
                  <a:pt x="8389591" y="185803"/>
                </a:cubicBezTo>
                <a:cubicBezTo>
                  <a:pt x="8383807" y="181811"/>
                  <a:pt x="8377250" y="179821"/>
                  <a:pt x="8369922" y="179832"/>
                </a:cubicBezTo>
                <a:close/>
                <a:moveTo>
                  <a:pt x="7093572" y="179832"/>
                </a:moveTo>
                <a:cubicBezTo>
                  <a:pt x="7085693" y="179844"/>
                  <a:pt x="7078832" y="182069"/>
                  <a:pt x="7072989" y="186506"/>
                </a:cubicBezTo>
                <a:cubicBezTo>
                  <a:pt x="7067147" y="190943"/>
                  <a:pt x="7064080" y="197523"/>
                  <a:pt x="7063787" y="206245"/>
                </a:cubicBezTo>
                <a:cubicBezTo>
                  <a:pt x="7063767" y="222436"/>
                  <a:pt x="7063773" y="241124"/>
                  <a:pt x="7063805" y="262311"/>
                </a:cubicBezTo>
                <a:cubicBezTo>
                  <a:pt x="7063837" y="283498"/>
                  <a:pt x="7064019" y="304452"/>
                  <a:pt x="7064349" y="325173"/>
                </a:cubicBezTo>
                <a:cubicBezTo>
                  <a:pt x="7064680" y="345895"/>
                  <a:pt x="7065283" y="363652"/>
                  <a:pt x="7066158" y="378447"/>
                </a:cubicBezTo>
                <a:cubicBezTo>
                  <a:pt x="7067033" y="393241"/>
                  <a:pt x="7068304" y="402341"/>
                  <a:pt x="7069969" y="405746"/>
                </a:cubicBezTo>
                <a:cubicBezTo>
                  <a:pt x="7072065" y="409142"/>
                  <a:pt x="7075460" y="411764"/>
                  <a:pt x="7080155" y="413614"/>
                </a:cubicBezTo>
                <a:cubicBezTo>
                  <a:pt x="7084850" y="415464"/>
                  <a:pt x="7090071" y="416401"/>
                  <a:pt x="7095820" y="416424"/>
                </a:cubicBezTo>
                <a:cubicBezTo>
                  <a:pt x="7102236" y="416471"/>
                  <a:pt x="7108090" y="415113"/>
                  <a:pt x="7113382" y="412350"/>
                </a:cubicBezTo>
                <a:cubicBezTo>
                  <a:pt x="7118673" y="409587"/>
                  <a:pt x="7121999" y="405138"/>
                  <a:pt x="7123357" y="399003"/>
                </a:cubicBezTo>
                <a:cubicBezTo>
                  <a:pt x="7124211" y="394273"/>
                  <a:pt x="7124890" y="385749"/>
                  <a:pt x="7125394" y="373433"/>
                </a:cubicBezTo>
                <a:cubicBezTo>
                  <a:pt x="7125897" y="361116"/>
                  <a:pt x="7126155" y="346411"/>
                  <a:pt x="7126166" y="329318"/>
                </a:cubicBezTo>
                <a:cubicBezTo>
                  <a:pt x="7126166" y="309555"/>
                  <a:pt x="7125886" y="288668"/>
                  <a:pt x="7125324" y="266658"/>
                </a:cubicBezTo>
                <a:cubicBezTo>
                  <a:pt x="7124762" y="244647"/>
                  <a:pt x="7123919" y="223760"/>
                  <a:pt x="7122795" y="203997"/>
                </a:cubicBezTo>
                <a:cubicBezTo>
                  <a:pt x="7122209" y="195860"/>
                  <a:pt x="7119024" y="189796"/>
                  <a:pt x="7113241" y="185803"/>
                </a:cubicBezTo>
                <a:cubicBezTo>
                  <a:pt x="7107457" y="181811"/>
                  <a:pt x="7100901" y="179821"/>
                  <a:pt x="7093572" y="179832"/>
                </a:cubicBezTo>
                <a:close/>
                <a:moveTo>
                  <a:pt x="6045822" y="179832"/>
                </a:moveTo>
                <a:cubicBezTo>
                  <a:pt x="6037943" y="179844"/>
                  <a:pt x="6031082" y="182069"/>
                  <a:pt x="6025239" y="186506"/>
                </a:cubicBezTo>
                <a:cubicBezTo>
                  <a:pt x="6019397" y="190943"/>
                  <a:pt x="6016330" y="197523"/>
                  <a:pt x="6016037" y="206245"/>
                </a:cubicBezTo>
                <a:cubicBezTo>
                  <a:pt x="6016017" y="222436"/>
                  <a:pt x="6016023" y="241124"/>
                  <a:pt x="6016055" y="262311"/>
                </a:cubicBezTo>
                <a:cubicBezTo>
                  <a:pt x="6016087" y="283498"/>
                  <a:pt x="6016269" y="304452"/>
                  <a:pt x="6016599" y="325173"/>
                </a:cubicBezTo>
                <a:cubicBezTo>
                  <a:pt x="6016930" y="345895"/>
                  <a:pt x="6017533" y="363652"/>
                  <a:pt x="6018409" y="378447"/>
                </a:cubicBezTo>
                <a:cubicBezTo>
                  <a:pt x="6019283" y="393241"/>
                  <a:pt x="6020554" y="402341"/>
                  <a:pt x="6022219" y="405746"/>
                </a:cubicBezTo>
                <a:cubicBezTo>
                  <a:pt x="6024315" y="409142"/>
                  <a:pt x="6027710" y="411764"/>
                  <a:pt x="6032405" y="413614"/>
                </a:cubicBezTo>
                <a:cubicBezTo>
                  <a:pt x="6037100" y="415464"/>
                  <a:pt x="6042321" y="416401"/>
                  <a:pt x="6048070" y="416424"/>
                </a:cubicBezTo>
                <a:cubicBezTo>
                  <a:pt x="6054486" y="416471"/>
                  <a:pt x="6060340" y="415113"/>
                  <a:pt x="6065632" y="412350"/>
                </a:cubicBezTo>
                <a:cubicBezTo>
                  <a:pt x="6070923" y="409587"/>
                  <a:pt x="6074249" y="405138"/>
                  <a:pt x="6075607" y="399003"/>
                </a:cubicBezTo>
                <a:cubicBezTo>
                  <a:pt x="6076461" y="394273"/>
                  <a:pt x="6077140" y="385749"/>
                  <a:pt x="6077644" y="373433"/>
                </a:cubicBezTo>
                <a:cubicBezTo>
                  <a:pt x="6078147" y="361116"/>
                  <a:pt x="6078405" y="346411"/>
                  <a:pt x="6078416" y="329318"/>
                </a:cubicBezTo>
                <a:cubicBezTo>
                  <a:pt x="6078416" y="309555"/>
                  <a:pt x="6078136" y="288668"/>
                  <a:pt x="6077574" y="266658"/>
                </a:cubicBezTo>
                <a:cubicBezTo>
                  <a:pt x="6077012" y="244647"/>
                  <a:pt x="6076169" y="223760"/>
                  <a:pt x="6075045" y="203997"/>
                </a:cubicBezTo>
                <a:cubicBezTo>
                  <a:pt x="6074459" y="195860"/>
                  <a:pt x="6071275" y="189796"/>
                  <a:pt x="6065491" y="185803"/>
                </a:cubicBezTo>
                <a:cubicBezTo>
                  <a:pt x="6059707" y="181811"/>
                  <a:pt x="6053151" y="179821"/>
                  <a:pt x="6045822" y="179832"/>
                </a:cubicBezTo>
                <a:close/>
                <a:moveTo>
                  <a:pt x="5798172" y="179832"/>
                </a:moveTo>
                <a:cubicBezTo>
                  <a:pt x="5790293" y="179844"/>
                  <a:pt x="5783432" y="182069"/>
                  <a:pt x="5777589" y="186506"/>
                </a:cubicBezTo>
                <a:cubicBezTo>
                  <a:pt x="5771747" y="190943"/>
                  <a:pt x="5768680" y="197523"/>
                  <a:pt x="5768387" y="206245"/>
                </a:cubicBezTo>
                <a:cubicBezTo>
                  <a:pt x="5768367" y="222436"/>
                  <a:pt x="5768373" y="241124"/>
                  <a:pt x="5768405" y="262311"/>
                </a:cubicBezTo>
                <a:cubicBezTo>
                  <a:pt x="5768437" y="283498"/>
                  <a:pt x="5768619" y="304452"/>
                  <a:pt x="5768949" y="325173"/>
                </a:cubicBezTo>
                <a:cubicBezTo>
                  <a:pt x="5769280" y="345895"/>
                  <a:pt x="5769883" y="363652"/>
                  <a:pt x="5770758" y="378447"/>
                </a:cubicBezTo>
                <a:cubicBezTo>
                  <a:pt x="5771633" y="393241"/>
                  <a:pt x="5772904" y="402341"/>
                  <a:pt x="5774569" y="405746"/>
                </a:cubicBezTo>
                <a:cubicBezTo>
                  <a:pt x="5776665" y="409142"/>
                  <a:pt x="5780060" y="411764"/>
                  <a:pt x="5784755" y="413614"/>
                </a:cubicBezTo>
                <a:cubicBezTo>
                  <a:pt x="5789450" y="415464"/>
                  <a:pt x="5794672" y="416401"/>
                  <a:pt x="5800420" y="416424"/>
                </a:cubicBezTo>
                <a:cubicBezTo>
                  <a:pt x="5806836" y="416471"/>
                  <a:pt x="5812690" y="415113"/>
                  <a:pt x="5817982" y="412350"/>
                </a:cubicBezTo>
                <a:cubicBezTo>
                  <a:pt x="5823274" y="409587"/>
                  <a:pt x="5826599" y="405138"/>
                  <a:pt x="5827957" y="399003"/>
                </a:cubicBezTo>
                <a:cubicBezTo>
                  <a:pt x="5828811" y="394273"/>
                  <a:pt x="5829490" y="385749"/>
                  <a:pt x="5829994" y="373433"/>
                </a:cubicBezTo>
                <a:cubicBezTo>
                  <a:pt x="5830497" y="361116"/>
                  <a:pt x="5830755" y="346411"/>
                  <a:pt x="5830766" y="329318"/>
                </a:cubicBezTo>
                <a:cubicBezTo>
                  <a:pt x="5830766" y="309555"/>
                  <a:pt x="5830486" y="288668"/>
                  <a:pt x="5829924" y="266658"/>
                </a:cubicBezTo>
                <a:cubicBezTo>
                  <a:pt x="5829361" y="244647"/>
                  <a:pt x="5828518" y="223760"/>
                  <a:pt x="5827395" y="203997"/>
                </a:cubicBezTo>
                <a:cubicBezTo>
                  <a:pt x="5826809" y="195860"/>
                  <a:pt x="5823625" y="189796"/>
                  <a:pt x="5817841" y="185803"/>
                </a:cubicBezTo>
                <a:cubicBezTo>
                  <a:pt x="5812058" y="181811"/>
                  <a:pt x="5805501" y="179821"/>
                  <a:pt x="5798172" y="179832"/>
                </a:cubicBezTo>
                <a:close/>
                <a:moveTo>
                  <a:pt x="1578597" y="179832"/>
                </a:moveTo>
                <a:cubicBezTo>
                  <a:pt x="1570718" y="179844"/>
                  <a:pt x="1563857" y="182069"/>
                  <a:pt x="1558015" y="186506"/>
                </a:cubicBezTo>
                <a:cubicBezTo>
                  <a:pt x="1552173" y="190943"/>
                  <a:pt x="1549105" y="197523"/>
                  <a:pt x="1548813" y="206245"/>
                </a:cubicBezTo>
                <a:cubicBezTo>
                  <a:pt x="1548792" y="222436"/>
                  <a:pt x="1548798" y="241124"/>
                  <a:pt x="1548830" y="262311"/>
                </a:cubicBezTo>
                <a:cubicBezTo>
                  <a:pt x="1548863" y="283498"/>
                  <a:pt x="1549044" y="304452"/>
                  <a:pt x="1549374" y="325173"/>
                </a:cubicBezTo>
                <a:cubicBezTo>
                  <a:pt x="1549705" y="345895"/>
                  <a:pt x="1550309" y="363652"/>
                  <a:pt x="1551183" y="378447"/>
                </a:cubicBezTo>
                <a:cubicBezTo>
                  <a:pt x="1552059" y="393241"/>
                  <a:pt x="1553329" y="402341"/>
                  <a:pt x="1554994" y="405746"/>
                </a:cubicBezTo>
                <a:cubicBezTo>
                  <a:pt x="1557090" y="409142"/>
                  <a:pt x="1560486" y="411764"/>
                  <a:pt x="1565180" y="413614"/>
                </a:cubicBezTo>
                <a:cubicBezTo>
                  <a:pt x="1569875" y="415464"/>
                  <a:pt x="1575097" y="416401"/>
                  <a:pt x="1580845" y="416424"/>
                </a:cubicBezTo>
                <a:cubicBezTo>
                  <a:pt x="1587261" y="416471"/>
                  <a:pt x="1593115" y="415113"/>
                  <a:pt x="1598407" y="412350"/>
                </a:cubicBezTo>
                <a:cubicBezTo>
                  <a:pt x="1603699" y="409587"/>
                  <a:pt x="1607024" y="405138"/>
                  <a:pt x="1608382" y="399003"/>
                </a:cubicBezTo>
                <a:cubicBezTo>
                  <a:pt x="1609236" y="394273"/>
                  <a:pt x="1609916" y="385749"/>
                  <a:pt x="1610419" y="373433"/>
                </a:cubicBezTo>
                <a:cubicBezTo>
                  <a:pt x="1610923" y="361116"/>
                  <a:pt x="1611180" y="346411"/>
                  <a:pt x="1611192" y="329318"/>
                </a:cubicBezTo>
                <a:cubicBezTo>
                  <a:pt x="1611192" y="309555"/>
                  <a:pt x="1610911" y="288668"/>
                  <a:pt x="1610349" y="266658"/>
                </a:cubicBezTo>
                <a:cubicBezTo>
                  <a:pt x="1609787" y="244647"/>
                  <a:pt x="1608944" y="223760"/>
                  <a:pt x="1607820" y="203997"/>
                </a:cubicBezTo>
                <a:cubicBezTo>
                  <a:pt x="1607235" y="195860"/>
                  <a:pt x="1604050" y="189796"/>
                  <a:pt x="1598267" y="185803"/>
                </a:cubicBezTo>
                <a:cubicBezTo>
                  <a:pt x="1592483" y="181811"/>
                  <a:pt x="1585926" y="179821"/>
                  <a:pt x="1578597" y="179832"/>
                </a:cubicBezTo>
                <a:close/>
                <a:moveTo>
                  <a:pt x="1083297" y="179832"/>
                </a:moveTo>
                <a:cubicBezTo>
                  <a:pt x="1075418" y="179844"/>
                  <a:pt x="1068557" y="182069"/>
                  <a:pt x="1062715" y="186506"/>
                </a:cubicBezTo>
                <a:cubicBezTo>
                  <a:pt x="1056873" y="190943"/>
                  <a:pt x="1053805" y="197523"/>
                  <a:pt x="1053512" y="206245"/>
                </a:cubicBezTo>
                <a:cubicBezTo>
                  <a:pt x="1053492" y="222436"/>
                  <a:pt x="1053498" y="241124"/>
                  <a:pt x="1053530" y="262311"/>
                </a:cubicBezTo>
                <a:cubicBezTo>
                  <a:pt x="1053562" y="283498"/>
                  <a:pt x="1053744" y="304452"/>
                  <a:pt x="1054075" y="325173"/>
                </a:cubicBezTo>
                <a:cubicBezTo>
                  <a:pt x="1054405" y="345895"/>
                  <a:pt x="1055008" y="363652"/>
                  <a:pt x="1055883" y="378447"/>
                </a:cubicBezTo>
                <a:cubicBezTo>
                  <a:pt x="1056759" y="393241"/>
                  <a:pt x="1058029" y="402341"/>
                  <a:pt x="1059694" y="405746"/>
                </a:cubicBezTo>
                <a:cubicBezTo>
                  <a:pt x="1061790" y="409142"/>
                  <a:pt x="1065185" y="411764"/>
                  <a:pt x="1069880" y="413614"/>
                </a:cubicBezTo>
                <a:cubicBezTo>
                  <a:pt x="1074575" y="415464"/>
                  <a:pt x="1079797" y="416401"/>
                  <a:pt x="1085545" y="416424"/>
                </a:cubicBezTo>
                <a:cubicBezTo>
                  <a:pt x="1091961" y="416471"/>
                  <a:pt x="1097815" y="415113"/>
                  <a:pt x="1103107" y="412350"/>
                </a:cubicBezTo>
                <a:cubicBezTo>
                  <a:pt x="1108399" y="409587"/>
                  <a:pt x="1111724" y="405138"/>
                  <a:pt x="1113082" y="399003"/>
                </a:cubicBezTo>
                <a:cubicBezTo>
                  <a:pt x="1113937" y="394273"/>
                  <a:pt x="1114616" y="385749"/>
                  <a:pt x="1115119" y="373433"/>
                </a:cubicBezTo>
                <a:cubicBezTo>
                  <a:pt x="1115623" y="361116"/>
                  <a:pt x="1115880" y="346411"/>
                  <a:pt x="1115892" y="329318"/>
                </a:cubicBezTo>
                <a:cubicBezTo>
                  <a:pt x="1115892" y="309555"/>
                  <a:pt x="1115611" y="288668"/>
                  <a:pt x="1115049" y="266658"/>
                </a:cubicBezTo>
                <a:cubicBezTo>
                  <a:pt x="1114487" y="244647"/>
                  <a:pt x="1113644" y="223760"/>
                  <a:pt x="1112520" y="203997"/>
                </a:cubicBezTo>
                <a:cubicBezTo>
                  <a:pt x="1111934" y="195860"/>
                  <a:pt x="1108750" y="189796"/>
                  <a:pt x="1102967" y="185803"/>
                </a:cubicBezTo>
                <a:cubicBezTo>
                  <a:pt x="1097183" y="181811"/>
                  <a:pt x="1090626" y="179821"/>
                  <a:pt x="1083297" y="179832"/>
                </a:cubicBezTo>
                <a:close/>
                <a:moveTo>
                  <a:pt x="5239540" y="172527"/>
                </a:moveTo>
                <a:cubicBezTo>
                  <a:pt x="5228214" y="172912"/>
                  <a:pt x="5220582" y="176825"/>
                  <a:pt x="5216645" y="184266"/>
                </a:cubicBezTo>
                <a:cubicBezTo>
                  <a:pt x="5212708" y="191707"/>
                  <a:pt x="5210737" y="200365"/>
                  <a:pt x="5210734" y="210242"/>
                </a:cubicBezTo>
                <a:cubicBezTo>
                  <a:pt x="5210730" y="220118"/>
                  <a:pt x="5210967" y="228901"/>
                  <a:pt x="5211441" y="236592"/>
                </a:cubicBezTo>
                <a:cubicBezTo>
                  <a:pt x="5219391" y="237587"/>
                  <a:pt x="5228219" y="237985"/>
                  <a:pt x="5237925" y="237786"/>
                </a:cubicBezTo>
                <a:cubicBezTo>
                  <a:pt x="5247631" y="237587"/>
                  <a:pt x="5257723" y="237564"/>
                  <a:pt x="5268201" y="237716"/>
                </a:cubicBezTo>
                <a:lnTo>
                  <a:pt x="5268763" y="196692"/>
                </a:lnTo>
                <a:cubicBezTo>
                  <a:pt x="5268494" y="189046"/>
                  <a:pt x="5265520" y="183122"/>
                  <a:pt x="5259841" y="178919"/>
                </a:cubicBezTo>
                <a:cubicBezTo>
                  <a:pt x="5254163" y="174716"/>
                  <a:pt x="5247396" y="172585"/>
                  <a:pt x="5239540" y="172527"/>
                </a:cubicBezTo>
                <a:close/>
                <a:moveTo>
                  <a:pt x="8212435" y="129255"/>
                </a:moveTo>
                <a:cubicBezTo>
                  <a:pt x="8218663" y="179458"/>
                  <a:pt x="8222644" y="232611"/>
                  <a:pt x="8224377" y="288715"/>
                </a:cubicBezTo>
                <a:cubicBezTo>
                  <a:pt x="8226110" y="344819"/>
                  <a:pt x="8226999" y="401063"/>
                  <a:pt x="8227047" y="457448"/>
                </a:cubicBezTo>
                <a:cubicBezTo>
                  <a:pt x="8221731" y="457717"/>
                  <a:pt x="8216345" y="457881"/>
                  <a:pt x="8210890" y="457940"/>
                </a:cubicBezTo>
                <a:cubicBezTo>
                  <a:pt x="8205433" y="457998"/>
                  <a:pt x="8199767" y="458022"/>
                  <a:pt x="8193890" y="458010"/>
                </a:cubicBezTo>
                <a:cubicBezTo>
                  <a:pt x="8187966" y="457998"/>
                  <a:pt x="8181971" y="458022"/>
                  <a:pt x="8175907" y="458080"/>
                </a:cubicBezTo>
                <a:cubicBezTo>
                  <a:pt x="8169842" y="458139"/>
                  <a:pt x="8163847" y="458303"/>
                  <a:pt x="8157923" y="458572"/>
                </a:cubicBezTo>
                <a:cubicBezTo>
                  <a:pt x="8155699" y="410383"/>
                  <a:pt x="8154107" y="361491"/>
                  <a:pt x="8153147" y="311897"/>
                </a:cubicBezTo>
                <a:cubicBezTo>
                  <a:pt x="8152187" y="262302"/>
                  <a:pt x="8151718" y="214534"/>
                  <a:pt x="8151742" y="168593"/>
                </a:cubicBezTo>
                <a:cubicBezTo>
                  <a:pt x="8151742" y="162376"/>
                  <a:pt x="8151742" y="156124"/>
                  <a:pt x="8151742" y="149837"/>
                </a:cubicBezTo>
                <a:cubicBezTo>
                  <a:pt x="8151742" y="143550"/>
                  <a:pt x="8151742" y="137438"/>
                  <a:pt x="8151742" y="131503"/>
                </a:cubicBezTo>
                <a:cubicBezTo>
                  <a:pt x="8162209" y="131163"/>
                  <a:pt x="8172605" y="130718"/>
                  <a:pt x="8182931" y="130168"/>
                </a:cubicBezTo>
                <a:cubicBezTo>
                  <a:pt x="8193258" y="129618"/>
                  <a:pt x="8203093" y="129313"/>
                  <a:pt x="8212435" y="129255"/>
                </a:cubicBezTo>
                <a:close/>
                <a:moveTo>
                  <a:pt x="4173836" y="129255"/>
                </a:moveTo>
                <a:cubicBezTo>
                  <a:pt x="4180064" y="179458"/>
                  <a:pt x="4184045" y="232611"/>
                  <a:pt x="4185778" y="288715"/>
                </a:cubicBezTo>
                <a:cubicBezTo>
                  <a:pt x="4187511" y="344819"/>
                  <a:pt x="4188400" y="401063"/>
                  <a:pt x="4188447" y="457448"/>
                </a:cubicBezTo>
                <a:cubicBezTo>
                  <a:pt x="4183132" y="457717"/>
                  <a:pt x="4177746" y="457881"/>
                  <a:pt x="4172290" y="457940"/>
                </a:cubicBezTo>
                <a:cubicBezTo>
                  <a:pt x="4166835" y="457998"/>
                  <a:pt x="4161168" y="458022"/>
                  <a:pt x="4155291" y="458010"/>
                </a:cubicBezTo>
                <a:cubicBezTo>
                  <a:pt x="4149366" y="457998"/>
                  <a:pt x="4143372" y="458022"/>
                  <a:pt x="4137307" y="458080"/>
                </a:cubicBezTo>
                <a:cubicBezTo>
                  <a:pt x="4131243" y="458139"/>
                  <a:pt x="4125248" y="458303"/>
                  <a:pt x="4119324" y="458572"/>
                </a:cubicBezTo>
                <a:cubicBezTo>
                  <a:pt x="4117100" y="410383"/>
                  <a:pt x="4115508" y="361491"/>
                  <a:pt x="4114547" y="311897"/>
                </a:cubicBezTo>
                <a:cubicBezTo>
                  <a:pt x="4113588" y="262302"/>
                  <a:pt x="4113119" y="214534"/>
                  <a:pt x="4113143" y="168593"/>
                </a:cubicBezTo>
                <a:cubicBezTo>
                  <a:pt x="4113143" y="162376"/>
                  <a:pt x="4113143" y="156124"/>
                  <a:pt x="4113143" y="149837"/>
                </a:cubicBezTo>
                <a:cubicBezTo>
                  <a:pt x="4113143" y="143550"/>
                  <a:pt x="4113143" y="137438"/>
                  <a:pt x="4113143" y="131503"/>
                </a:cubicBezTo>
                <a:cubicBezTo>
                  <a:pt x="4123609" y="131163"/>
                  <a:pt x="4134006" y="130718"/>
                  <a:pt x="4144332" y="130168"/>
                </a:cubicBezTo>
                <a:cubicBezTo>
                  <a:pt x="4154658" y="129618"/>
                  <a:pt x="4164493" y="129313"/>
                  <a:pt x="4173836" y="129255"/>
                </a:cubicBezTo>
                <a:close/>
                <a:moveTo>
                  <a:pt x="2068811" y="129255"/>
                </a:moveTo>
                <a:cubicBezTo>
                  <a:pt x="2075040" y="179458"/>
                  <a:pt x="2079020" y="232611"/>
                  <a:pt x="2080753" y="288715"/>
                </a:cubicBezTo>
                <a:cubicBezTo>
                  <a:pt x="2082486" y="344819"/>
                  <a:pt x="2083375" y="401063"/>
                  <a:pt x="2083422" y="457448"/>
                </a:cubicBezTo>
                <a:cubicBezTo>
                  <a:pt x="2078107" y="457717"/>
                  <a:pt x="2072721" y="457881"/>
                  <a:pt x="2067266" y="457940"/>
                </a:cubicBezTo>
                <a:cubicBezTo>
                  <a:pt x="2061809" y="457998"/>
                  <a:pt x="2056143" y="458022"/>
                  <a:pt x="2050266" y="458010"/>
                </a:cubicBezTo>
                <a:cubicBezTo>
                  <a:pt x="2044341" y="457998"/>
                  <a:pt x="2038347" y="458022"/>
                  <a:pt x="2032282" y="458080"/>
                </a:cubicBezTo>
                <a:cubicBezTo>
                  <a:pt x="2026218" y="458139"/>
                  <a:pt x="2020224" y="458303"/>
                  <a:pt x="2014299" y="458572"/>
                </a:cubicBezTo>
                <a:cubicBezTo>
                  <a:pt x="2012075" y="410383"/>
                  <a:pt x="2010482" y="361491"/>
                  <a:pt x="2009522" y="311897"/>
                </a:cubicBezTo>
                <a:cubicBezTo>
                  <a:pt x="2008562" y="262302"/>
                  <a:pt x="2008094" y="214534"/>
                  <a:pt x="2008118" y="168593"/>
                </a:cubicBezTo>
                <a:cubicBezTo>
                  <a:pt x="2008118" y="162376"/>
                  <a:pt x="2008118" y="156124"/>
                  <a:pt x="2008118" y="149837"/>
                </a:cubicBezTo>
                <a:cubicBezTo>
                  <a:pt x="2008118" y="143550"/>
                  <a:pt x="2008118" y="137438"/>
                  <a:pt x="2008118" y="131503"/>
                </a:cubicBezTo>
                <a:cubicBezTo>
                  <a:pt x="2018585" y="131163"/>
                  <a:pt x="2028981" y="130718"/>
                  <a:pt x="2039307" y="130168"/>
                </a:cubicBezTo>
                <a:cubicBezTo>
                  <a:pt x="2049633" y="129618"/>
                  <a:pt x="2059468" y="129313"/>
                  <a:pt x="2068811" y="129255"/>
                </a:cubicBezTo>
                <a:close/>
                <a:moveTo>
                  <a:pt x="7871869" y="128131"/>
                </a:moveTo>
                <a:cubicBezTo>
                  <a:pt x="7877957" y="128224"/>
                  <a:pt x="7883764" y="128599"/>
                  <a:pt x="7889290" y="129255"/>
                </a:cubicBezTo>
                <a:lnTo>
                  <a:pt x="7889290" y="189948"/>
                </a:lnTo>
                <a:cubicBezTo>
                  <a:pt x="7881787" y="191464"/>
                  <a:pt x="7873753" y="192366"/>
                  <a:pt x="7865187" y="192654"/>
                </a:cubicBezTo>
                <a:cubicBezTo>
                  <a:pt x="7856623" y="192942"/>
                  <a:pt x="7848713" y="194759"/>
                  <a:pt x="7841461" y="198107"/>
                </a:cubicBezTo>
                <a:cubicBezTo>
                  <a:pt x="7834206" y="201455"/>
                  <a:pt x="7828795" y="208476"/>
                  <a:pt x="7825225" y="219171"/>
                </a:cubicBezTo>
                <a:cubicBezTo>
                  <a:pt x="7823855" y="223385"/>
                  <a:pt x="7822941" y="228022"/>
                  <a:pt x="7822485" y="233080"/>
                </a:cubicBezTo>
                <a:cubicBezTo>
                  <a:pt x="7822029" y="238137"/>
                  <a:pt x="7821818" y="243617"/>
                  <a:pt x="7821853" y="249517"/>
                </a:cubicBezTo>
                <a:cubicBezTo>
                  <a:pt x="7822134" y="267337"/>
                  <a:pt x="7823820" y="286631"/>
                  <a:pt x="7826911" y="307401"/>
                </a:cubicBezTo>
                <a:cubicBezTo>
                  <a:pt x="7830002" y="328170"/>
                  <a:pt x="7832811" y="348027"/>
                  <a:pt x="7835341" y="366970"/>
                </a:cubicBezTo>
                <a:cubicBezTo>
                  <a:pt x="7841359" y="378596"/>
                  <a:pt x="7850115" y="386253"/>
                  <a:pt x="7861613" y="389941"/>
                </a:cubicBezTo>
                <a:cubicBezTo>
                  <a:pt x="7873110" y="393629"/>
                  <a:pt x="7884959" y="396087"/>
                  <a:pt x="7897157" y="397317"/>
                </a:cubicBezTo>
                <a:cubicBezTo>
                  <a:pt x="7897157" y="399822"/>
                  <a:pt x="7897157" y="402257"/>
                  <a:pt x="7897157" y="404622"/>
                </a:cubicBezTo>
                <a:cubicBezTo>
                  <a:pt x="7897157" y="406987"/>
                  <a:pt x="7897157" y="409423"/>
                  <a:pt x="7897157" y="411928"/>
                </a:cubicBezTo>
                <a:cubicBezTo>
                  <a:pt x="7897181" y="419234"/>
                  <a:pt x="7897135" y="426680"/>
                  <a:pt x="7897017" y="434267"/>
                </a:cubicBezTo>
                <a:cubicBezTo>
                  <a:pt x="7896900" y="441853"/>
                  <a:pt x="7896573" y="449580"/>
                  <a:pt x="7896034" y="457448"/>
                </a:cubicBezTo>
                <a:cubicBezTo>
                  <a:pt x="7881925" y="456137"/>
                  <a:pt x="7866621" y="454139"/>
                  <a:pt x="7850119" y="451454"/>
                </a:cubicBezTo>
                <a:cubicBezTo>
                  <a:pt x="7833617" y="448769"/>
                  <a:pt x="7818519" y="444273"/>
                  <a:pt x="7804827" y="437966"/>
                </a:cubicBezTo>
                <a:cubicBezTo>
                  <a:pt x="7791135" y="431660"/>
                  <a:pt x="7781450" y="422418"/>
                  <a:pt x="7775771" y="410242"/>
                </a:cubicBezTo>
                <a:cubicBezTo>
                  <a:pt x="7772926" y="402843"/>
                  <a:pt x="7770607" y="394179"/>
                  <a:pt x="7768817" y="384251"/>
                </a:cubicBezTo>
                <a:cubicBezTo>
                  <a:pt x="7767025" y="374323"/>
                  <a:pt x="7765971" y="365378"/>
                  <a:pt x="7765655" y="357417"/>
                </a:cubicBezTo>
                <a:cubicBezTo>
                  <a:pt x="7765246" y="339187"/>
                  <a:pt x="7764521" y="321836"/>
                  <a:pt x="7763478" y="305364"/>
                </a:cubicBezTo>
                <a:cubicBezTo>
                  <a:pt x="7762436" y="288891"/>
                  <a:pt x="7761851" y="273085"/>
                  <a:pt x="7761721" y="257947"/>
                </a:cubicBezTo>
                <a:cubicBezTo>
                  <a:pt x="7761629" y="242516"/>
                  <a:pt x="7762658" y="227577"/>
                  <a:pt x="7764813" y="213129"/>
                </a:cubicBezTo>
                <a:cubicBezTo>
                  <a:pt x="7766967" y="198682"/>
                  <a:pt x="7770807" y="184586"/>
                  <a:pt x="7776333" y="170841"/>
                </a:cubicBezTo>
                <a:cubicBezTo>
                  <a:pt x="7783124" y="156768"/>
                  <a:pt x="7795815" y="146137"/>
                  <a:pt x="7814407" y="138949"/>
                </a:cubicBezTo>
                <a:cubicBezTo>
                  <a:pt x="7832999" y="131760"/>
                  <a:pt x="7852153" y="128154"/>
                  <a:pt x="7871869" y="128131"/>
                </a:cubicBezTo>
                <a:close/>
                <a:moveTo>
                  <a:pt x="2242594" y="128131"/>
                </a:moveTo>
                <a:cubicBezTo>
                  <a:pt x="2248683" y="128224"/>
                  <a:pt x="2254490" y="128599"/>
                  <a:pt x="2260016" y="129255"/>
                </a:cubicBezTo>
                <a:lnTo>
                  <a:pt x="2260016" y="189948"/>
                </a:lnTo>
                <a:cubicBezTo>
                  <a:pt x="2252512" y="191464"/>
                  <a:pt x="2244478" y="192366"/>
                  <a:pt x="2235913" y="192654"/>
                </a:cubicBezTo>
                <a:cubicBezTo>
                  <a:pt x="2227348" y="192942"/>
                  <a:pt x="2219439" y="194759"/>
                  <a:pt x="2212186" y="198107"/>
                </a:cubicBezTo>
                <a:cubicBezTo>
                  <a:pt x="2204932" y="201455"/>
                  <a:pt x="2199520" y="208476"/>
                  <a:pt x="2195950" y="219171"/>
                </a:cubicBezTo>
                <a:cubicBezTo>
                  <a:pt x="2194581" y="223385"/>
                  <a:pt x="2193667" y="228022"/>
                  <a:pt x="2193211" y="233080"/>
                </a:cubicBezTo>
                <a:cubicBezTo>
                  <a:pt x="2192755" y="238137"/>
                  <a:pt x="2192544" y="243617"/>
                  <a:pt x="2192579" y="249517"/>
                </a:cubicBezTo>
                <a:cubicBezTo>
                  <a:pt x="2192860" y="267337"/>
                  <a:pt x="2194546" y="286631"/>
                  <a:pt x="2197637" y="307401"/>
                </a:cubicBezTo>
                <a:cubicBezTo>
                  <a:pt x="2200728" y="328170"/>
                  <a:pt x="2203537" y="348027"/>
                  <a:pt x="2206066" y="366970"/>
                </a:cubicBezTo>
                <a:cubicBezTo>
                  <a:pt x="2212084" y="378596"/>
                  <a:pt x="2220841" y="386253"/>
                  <a:pt x="2232339" y="389941"/>
                </a:cubicBezTo>
                <a:cubicBezTo>
                  <a:pt x="2243836" y="393629"/>
                  <a:pt x="2255684" y="396087"/>
                  <a:pt x="2267883" y="397317"/>
                </a:cubicBezTo>
                <a:cubicBezTo>
                  <a:pt x="2267883" y="399822"/>
                  <a:pt x="2267883" y="402257"/>
                  <a:pt x="2267883" y="404622"/>
                </a:cubicBezTo>
                <a:cubicBezTo>
                  <a:pt x="2267883" y="406987"/>
                  <a:pt x="2267883" y="409423"/>
                  <a:pt x="2267883" y="411928"/>
                </a:cubicBezTo>
                <a:cubicBezTo>
                  <a:pt x="2267907" y="419234"/>
                  <a:pt x="2267860" y="426680"/>
                  <a:pt x="2267743" y="434267"/>
                </a:cubicBezTo>
                <a:cubicBezTo>
                  <a:pt x="2267626" y="441853"/>
                  <a:pt x="2267298" y="449580"/>
                  <a:pt x="2266759" y="457448"/>
                </a:cubicBezTo>
                <a:cubicBezTo>
                  <a:pt x="2252651" y="456137"/>
                  <a:pt x="2237346" y="454139"/>
                  <a:pt x="2220844" y="451454"/>
                </a:cubicBezTo>
                <a:cubicBezTo>
                  <a:pt x="2204342" y="448769"/>
                  <a:pt x="2189245" y="444273"/>
                  <a:pt x="2175553" y="437966"/>
                </a:cubicBezTo>
                <a:cubicBezTo>
                  <a:pt x="2161861" y="431660"/>
                  <a:pt x="2152176" y="422418"/>
                  <a:pt x="2146497" y="410242"/>
                </a:cubicBezTo>
                <a:cubicBezTo>
                  <a:pt x="2143652" y="402843"/>
                  <a:pt x="2141334" y="394179"/>
                  <a:pt x="2139543" y="384251"/>
                </a:cubicBezTo>
                <a:cubicBezTo>
                  <a:pt x="2137751" y="374323"/>
                  <a:pt x="2136697" y="365378"/>
                  <a:pt x="2136381" y="357417"/>
                </a:cubicBezTo>
                <a:cubicBezTo>
                  <a:pt x="2135971" y="339187"/>
                  <a:pt x="2135246" y="321836"/>
                  <a:pt x="2134204" y="305364"/>
                </a:cubicBezTo>
                <a:cubicBezTo>
                  <a:pt x="2133161" y="288891"/>
                  <a:pt x="2132576" y="273085"/>
                  <a:pt x="2132448" y="257947"/>
                </a:cubicBezTo>
                <a:cubicBezTo>
                  <a:pt x="2132354" y="242516"/>
                  <a:pt x="2133384" y="227577"/>
                  <a:pt x="2135538" y="213129"/>
                </a:cubicBezTo>
                <a:cubicBezTo>
                  <a:pt x="2137693" y="198682"/>
                  <a:pt x="2141533" y="184586"/>
                  <a:pt x="2147059" y="170841"/>
                </a:cubicBezTo>
                <a:cubicBezTo>
                  <a:pt x="2153850" y="156768"/>
                  <a:pt x="2166541" y="146137"/>
                  <a:pt x="2185133" y="138949"/>
                </a:cubicBezTo>
                <a:cubicBezTo>
                  <a:pt x="2203724" y="131760"/>
                  <a:pt x="2222879" y="128154"/>
                  <a:pt x="2242594" y="128131"/>
                </a:cubicBezTo>
                <a:close/>
                <a:moveTo>
                  <a:pt x="8368798" y="127007"/>
                </a:moveTo>
                <a:cubicBezTo>
                  <a:pt x="8380523" y="126913"/>
                  <a:pt x="8392540" y="127662"/>
                  <a:pt x="8404847" y="129255"/>
                </a:cubicBezTo>
                <a:cubicBezTo>
                  <a:pt x="8417155" y="130847"/>
                  <a:pt x="8427965" y="133844"/>
                  <a:pt x="8437275" y="138246"/>
                </a:cubicBezTo>
                <a:cubicBezTo>
                  <a:pt x="8446586" y="142648"/>
                  <a:pt x="8452609" y="149017"/>
                  <a:pt x="8455342" y="157353"/>
                </a:cubicBezTo>
                <a:cubicBezTo>
                  <a:pt x="8459323" y="171941"/>
                  <a:pt x="8461617" y="185054"/>
                  <a:pt x="8462226" y="196692"/>
                </a:cubicBezTo>
                <a:cubicBezTo>
                  <a:pt x="8462835" y="208329"/>
                  <a:pt x="8463163" y="222004"/>
                  <a:pt x="8463210" y="237716"/>
                </a:cubicBezTo>
                <a:cubicBezTo>
                  <a:pt x="8463393" y="246784"/>
                  <a:pt x="8463525" y="256747"/>
                  <a:pt x="8463605" y="267605"/>
                </a:cubicBezTo>
                <a:cubicBezTo>
                  <a:pt x="8463685" y="278463"/>
                  <a:pt x="8463733" y="292005"/>
                  <a:pt x="8463751" y="308233"/>
                </a:cubicBezTo>
                <a:cubicBezTo>
                  <a:pt x="8463768" y="324461"/>
                  <a:pt x="8463775" y="345164"/>
                  <a:pt x="8463772" y="370342"/>
                </a:cubicBezTo>
                <a:cubicBezTo>
                  <a:pt x="8463842" y="384766"/>
                  <a:pt x="8463561" y="397083"/>
                  <a:pt x="8462929" y="407292"/>
                </a:cubicBezTo>
                <a:cubicBezTo>
                  <a:pt x="8462296" y="417501"/>
                  <a:pt x="8460891" y="425041"/>
                  <a:pt x="8458714" y="429911"/>
                </a:cubicBezTo>
                <a:cubicBezTo>
                  <a:pt x="8452110" y="443270"/>
                  <a:pt x="8441152" y="451957"/>
                  <a:pt x="8425838" y="455973"/>
                </a:cubicBezTo>
                <a:cubicBezTo>
                  <a:pt x="8410524" y="459989"/>
                  <a:pt x="8391698" y="461792"/>
                  <a:pt x="8369360" y="461382"/>
                </a:cubicBezTo>
                <a:cubicBezTo>
                  <a:pt x="8358949" y="461576"/>
                  <a:pt x="8347113" y="460813"/>
                  <a:pt x="8333851" y="459092"/>
                </a:cubicBezTo>
                <a:cubicBezTo>
                  <a:pt x="8320589" y="457372"/>
                  <a:pt x="8308795" y="453528"/>
                  <a:pt x="8298467" y="447561"/>
                </a:cubicBezTo>
                <a:cubicBezTo>
                  <a:pt x="8288140" y="441595"/>
                  <a:pt x="8282174" y="432340"/>
                  <a:pt x="8280568" y="419796"/>
                </a:cubicBezTo>
                <a:cubicBezTo>
                  <a:pt x="8278683" y="398932"/>
                  <a:pt x="8277535" y="377858"/>
                  <a:pt x="8277126" y="356574"/>
                </a:cubicBezTo>
                <a:cubicBezTo>
                  <a:pt x="8276716" y="335289"/>
                  <a:pt x="8276552" y="314215"/>
                  <a:pt x="8276634" y="293351"/>
                </a:cubicBezTo>
                <a:cubicBezTo>
                  <a:pt x="8276318" y="274795"/>
                  <a:pt x="8275966" y="257397"/>
                  <a:pt x="8275580" y="241158"/>
                </a:cubicBezTo>
                <a:cubicBezTo>
                  <a:pt x="8275194" y="224919"/>
                  <a:pt x="8274983" y="208224"/>
                  <a:pt x="8274948" y="191072"/>
                </a:cubicBezTo>
                <a:cubicBezTo>
                  <a:pt x="8274948" y="185546"/>
                  <a:pt x="8274948" y="179739"/>
                  <a:pt x="8274948" y="173651"/>
                </a:cubicBezTo>
                <a:cubicBezTo>
                  <a:pt x="8275744" y="156686"/>
                  <a:pt x="8282300" y="145095"/>
                  <a:pt x="8294617" y="138878"/>
                </a:cubicBezTo>
                <a:cubicBezTo>
                  <a:pt x="8306933" y="132662"/>
                  <a:pt x="8321919" y="129079"/>
                  <a:pt x="8339575" y="128131"/>
                </a:cubicBezTo>
                <a:cubicBezTo>
                  <a:pt x="8343286" y="127838"/>
                  <a:pt x="8347665" y="127580"/>
                  <a:pt x="8352711" y="127358"/>
                </a:cubicBezTo>
                <a:cubicBezTo>
                  <a:pt x="8357757" y="127136"/>
                  <a:pt x="8363119" y="127018"/>
                  <a:pt x="8368798" y="127007"/>
                </a:cubicBezTo>
                <a:close/>
                <a:moveTo>
                  <a:pt x="7092448" y="127007"/>
                </a:moveTo>
                <a:cubicBezTo>
                  <a:pt x="7104173" y="126913"/>
                  <a:pt x="7116190" y="127662"/>
                  <a:pt x="7128498" y="129255"/>
                </a:cubicBezTo>
                <a:cubicBezTo>
                  <a:pt x="7140806" y="130847"/>
                  <a:pt x="7151615" y="133844"/>
                  <a:pt x="7160925" y="138246"/>
                </a:cubicBezTo>
                <a:cubicBezTo>
                  <a:pt x="7170236" y="142648"/>
                  <a:pt x="7176259" y="149017"/>
                  <a:pt x="7178992" y="157353"/>
                </a:cubicBezTo>
                <a:cubicBezTo>
                  <a:pt x="7182973" y="171941"/>
                  <a:pt x="7185268" y="185054"/>
                  <a:pt x="7185876" y="196692"/>
                </a:cubicBezTo>
                <a:cubicBezTo>
                  <a:pt x="7186485" y="208329"/>
                  <a:pt x="7186813" y="222004"/>
                  <a:pt x="7186860" y="237716"/>
                </a:cubicBezTo>
                <a:cubicBezTo>
                  <a:pt x="7187044" y="246784"/>
                  <a:pt x="7187176" y="256747"/>
                  <a:pt x="7187255" y="267605"/>
                </a:cubicBezTo>
                <a:cubicBezTo>
                  <a:pt x="7187335" y="278463"/>
                  <a:pt x="7187384" y="292005"/>
                  <a:pt x="7187401" y="308233"/>
                </a:cubicBezTo>
                <a:cubicBezTo>
                  <a:pt x="7187419" y="324461"/>
                  <a:pt x="7187425" y="345164"/>
                  <a:pt x="7187422" y="370342"/>
                </a:cubicBezTo>
                <a:cubicBezTo>
                  <a:pt x="7187492" y="384766"/>
                  <a:pt x="7187211" y="397083"/>
                  <a:pt x="7186579" y="407292"/>
                </a:cubicBezTo>
                <a:cubicBezTo>
                  <a:pt x="7185947" y="417501"/>
                  <a:pt x="7184542" y="425041"/>
                  <a:pt x="7182364" y="429911"/>
                </a:cubicBezTo>
                <a:cubicBezTo>
                  <a:pt x="7175761" y="443270"/>
                  <a:pt x="7164802" y="451957"/>
                  <a:pt x="7149488" y="455973"/>
                </a:cubicBezTo>
                <a:cubicBezTo>
                  <a:pt x="7134175" y="459989"/>
                  <a:pt x="7115349" y="461792"/>
                  <a:pt x="7093010" y="461382"/>
                </a:cubicBezTo>
                <a:cubicBezTo>
                  <a:pt x="7082599" y="461576"/>
                  <a:pt x="7070763" y="460813"/>
                  <a:pt x="7057501" y="459092"/>
                </a:cubicBezTo>
                <a:cubicBezTo>
                  <a:pt x="7044240" y="457372"/>
                  <a:pt x="7032445" y="453528"/>
                  <a:pt x="7022118" y="447561"/>
                </a:cubicBezTo>
                <a:cubicBezTo>
                  <a:pt x="7011791" y="441595"/>
                  <a:pt x="7005824" y="432340"/>
                  <a:pt x="7004218" y="419796"/>
                </a:cubicBezTo>
                <a:cubicBezTo>
                  <a:pt x="7002333" y="398932"/>
                  <a:pt x="7001186" y="377858"/>
                  <a:pt x="7000776" y="356574"/>
                </a:cubicBezTo>
                <a:cubicBezTo>
                  <a:pt x="7000366" y="335289"/>
                  <a:pt x="7000202" y="314215"/>
                  <a:pt x="7000284" y="293351"/>
                </a:cubicBezTo>
                <a:cubicBezTo>
                  <a:pt x="6999968" y="274795"/>
                  <a:pt x="6999617" y="257397"/>
                  <a:pt x="6999231" y="241158"/>
                </a:cubicBezTo>
                <a:cubicBezTo>
                  <a:pt x="6998844" y="224919"/>
                  <a:pt x="6998634" y="208224"/>
                  <a:pt x="6998598" y="191072"/>
                </a:cubicBezTo>
                <a:cubicBezTo>
                  <a:pt x="6998598" y="185546"/>
                  <a:pt x="6998598" y="179739"/>
                  <a:pt x="6998598" y="173651"/>
                </a:cubicBezTo>
                <a:cubicBezTo>
                  <a:pt x="6999395" y="156686"/>
                  <a:pt x="7005951" y="145095"/>
                  <a:pt x="7018267" y="138878"/>
                </a:cubicBezTo>
                <a:cubicBezTo>
                  <a:pt x="7030584" y="132662"/>
                  <a:pt x="7045570" y="129079"/>
                  <a:pt x="7063226" y="128131"/>
                </a:cubicBezTo>
                <a:cubicBezTo>
                  <a:pt x="7066937" y="127838"/>
                  <a:pt x="7071315" y="127580"/>
                  <a:pt x="7076361" y="127358"/>
                </a:cubicBezTo>
                <a:cubicBezTo>
                  <a:pt x="7081408" y="127136"/>
                  <a:pt x="7086769" y="127018"/>
                  <a:pt x="7092448" y="127007"/>
                </a:cubicBezTo>
                <a:close/>
                <a:moveTo>
                  <a:pt x="6044698" y="127007"/>
                </a:moveTo>
                <a:cubicBezTo>
                  <a:pt x="6056423" y="126913"/>
                  <a:pt x="6068440" y="127662"/>
                  <a:pt x="6080748" y="129255"/>
                </a:cubicBezTo>
                <a:cubicBezTo>
                  <a:pt x="6093056" y="130847"/>
                  <a:pt x="6103865" y="133844"/>
                  <a:pt x="6113175" y="138246"/>
                </a:cubicBezTo>
                <a:cubicBezTo>
                  <a:pt x="6122486" y="142648"/>
                  <a:pt x="6128509" y="149017"/>
                  <a:pt x="6131242" y="157353"/>
                </a:cubicBezTo>
                <a:cubicBezTo>
                  <a:pt x="6135223" y="171941"/>
                  <a:pt x="6137518" y="185054"/>
                  <a:pt x="6138126" y="196692"/>
                </a:cubicBezTo>
                <a:cubicBezTo>
                  <a:pt x="6138735" y="208329"/>
                  <a:pt x="6139063" y="222004"/>
                  <a:pt x="6139110" y="237716"/>
                </a:cubicBezTo>
                <a:cubicBezTo>
                  <a:pt x="6139294" y="246784"/>
                  <a:pt x="6139426" y="256747"/>
                  <a:pt x="6139505" y="267605"/>
                </a:cubicBezTo>
                <a:cubicBezTo>
                  <a:pt x="6139585" y="278463"/>
                  <a:pt x="6139634" y="292005"/>
                  <a:pt x="6139651" y="308233"/>
                </a:cubicBezTo>
                <a:cubicBezTo>
                  <a:pt x="6139669" y="324461"/>
                  <a:pt x="6139675" y="345164"/>
                  <a:pt x="6139672" y="370342"/>
                </a:cubicBezTo>
                <a:cubicBezTo>
                  <a:pt x="6139742" y="384766"/>
                  <a:pt x="6139461" y="397083"/>
                  <a:pt x="6138829" y="407292"/>
                </a:cubicBezTo>
                <a:cubicBezTo>
                  <a:pt x="6138197" y="417501"/>
                  <a:pt x="6136792" y="425041"/>
                  <a:pt x="6134614" y="429911"/>
                </a:cubicBezTo>
                <a:cubicBezTo>
                  <a:pt x="6128011" y="443270"/>
                  <a:pt x="6117052" y="451957"/>
                  <a:pt x="6101738" y="455973"/>
                </a:cubicBezTo>
                <a:cubicBezTo>
                  <a:pt x="6086425" y="459989"/>
                  <a:pt x="6067599" y="461792"/>
                  <a:pt x="6045260" y="461382"/>
                </a:cubicBezTo>
                <a:cubicBezTo>
                  <a:pt x="6034849" y="461576"/>
                  <a:pt x="6023013" y="460813"/>
                  <a:pt x="6009751" y="459092"/>
                </a:cubicBezTo>
                <a:cubicBezTo>
                  <a:pt x="5996490" y="457372"/>
                  <a:pt x="5984695" y="453528"/>
                  <a:pt x="5974368" y="447561"/>
                </a:cubicBezTo>
                <a:cubicBezTo>
                  <a:pt x="5964041" y="441595"/>
                  <a:pt x="5958074" y="432340"/>
                  <a:pt x="5956468" y="419796"/>
                </a:cubicBezTo>
                <a:cubicBezTo>
                  <a:pt x="5954583" y="398932"/>
                  <a:pt x="5953436" y="377858"/>
                  <a:pt x="5953026" y="356574"/>
                </a:cubicBezTo>
                <a:cubicBezTo>
                  <a:pt x="5952616" y="335289"/>
                  <a:pt x="5952452" y="314215"/>
                  <a:pt x="5952534" y="293351"/>
                </a:cubicBezTo>
                <a:cubicBezTo>
                  <a:pt x="5952218" y="274795"/>
                  <a:pt x="5951867" y="257397"/>
                  <a:pt x="5951481" y="241158"/>
                </a:cubicBezTo>
                <a:cubicBezTo>
                  <a:pt x="5951094" y="224919"/>
                  <a:pt x="5950884" y="208224"/>
                  <a:pt x="5950848" y="191072"/>
                </a:cubicBezTo>
                <a:cubicBezTo>
                  <a:pt x="5950848" y="185546"/>
                  <a:pt x="5950848" y="179739"/>
                  <a:pt x="5950848" y="173651"/>
                </a:cubicBezTo>
                <a:cubicBezTo>
                  <a:pt x="5951645" y="156686"/>
                  <a:pt x="5958201" y="145095"/>
                  <a:pt x="5970517" y="138878"/>
                </a:cubicBezTo>
                <a:cubicBezTo>
                  <a:pt x="5982834" y="132662"/>
                  <a:pt x="5997820" y="129079"/>
                  <a:pt x="6015476" y="128131"/>
                </a:cubicBezTo>
                <a:cubicBezTo>
                  <a:pt x="6019187" y="127838"/>
                  <a:pt x="6023565" y="127580"/>
                  <a:pt x="6028611" y="127358"/>
                </a:cubicBezTo>
                <a:cubicBezTo>
                  <a:pt x="6033658" y="127136"/>
                  <a:pt x="6039019" y="127018"/>
                  <a:pt x="6044698" y="127007"/>
                </a:cubicBezTo>
                <a:close/>
                <a:moveTo>
                  <a:pt x="5797048" y="127007"/>
                </a:moveTo>
                <a:cubicBezTo>
                  <a:pt x="5808773" y="126913"/>
                  <a:pt x="5820790" y="127662"/>
                  <a:pt x="5833098" y="129255"/>
                </a:cubicBezTo>
                <a:cubicBezTo>
                  <a:pt x="5845406" y="130847"/>
                  <a:pt x="5856215" y="133844"/>
                  <a:pt x="5865526" y="138246"/>
                </a:cubicBezTo>
                <a:cubicBezTo>
                  <a:pt x="5874836" y="142648"/>
                  <a:pt x="5880859" y="149017"/>
                  <a:pt x="5883592" y="157353"/>
                </a:cubicBezTo>
                <a:cubicBezTo>
                  <a:pt x="5887573" y="171941"/>
                  <a:pt x="5889868" y="185054"/>
                  <a:pt x="5890476" y="196692"/>
                </a:cubicBezTo>
                <a:cubicBezTo>
                  <a:pt x="5891085" y="208329"/>
                  <a:pt x="5891413" y="222004"/>
                  <a:pt x="5891460" y="237716"/>
                </a:cubicBezTo>
                <a:cubicBezTo>
                  <a:pt x="5891644" y="246784"/>
                  <a:pt x="5891776" y="256747"/>
                  <a:pt x="5891855" y="267605"/>
                </a:cubicBezTo>
                <a:cubicBezTo>
                  <a:pt x="5891935" y="278463"/>
                  <a:pt x="5891984" y="292005"/>
                  <a:pt x="5892001" y="308233"/>
                </a:cubicBezTo>
                <a:cubicBezTo>
                  <a:pt x="5892019" y="324461"/>
                  <a:pt x="5892026" y="345164"/>
                  <a:pt x="5892022" y="370342"/>
                </a:cubicBezTo>
                <a:cubicBezTo>
                  <a:pt x="5892092" y="384766"/>
                  <a:pt x="5891811" y="397083"/>
                  <a:pt x="5891179" y="407292"/>
                </a:cubicBezTo>
                <a:cubicBezTo>
                  <a:pt x="5890547" y="417501"/>
                  <a:pt x="5889141" y="425041"/>
                  <a:pt x="5886964" y="429911"/>
                </a:cubicBezTo>
                <a:cubicBezTo>
                  <a:pt x="5880361" y="443270"/>
                  <a:pt x="5869402" y="451957"/>
                  <a:pt x="5854088" y="455973"/>
                </a:cubicBezTo>
                <a:cubicBezTo>
                  <a:pt x="5838775" y="459989"/>
                  <a:pt x="5819949" y="461792"/>
                  <a:pt x="5797610" y="461382"/>
                </a:cubicBezTo>
                <a:cubicBezTo>
                  <a:pt x="5787200" y="461576"/>
                  <a:pt x="5775363" y="460813"/>
                  <a:pt x="5762101" y="459092"/>
                </a:cubicBezTo>
                <a:cubicBezTo>
                  <a:pt x="5748840" y="457372"/>
                  <a:pt x="5737045" y="453528"/>
                  <a:pt x="5726718" y="447561"/>
                </a:cubicBezTo>
                <a:cubicBezTo>
                  <a:pt x="5716391" y="441595"/>
                  <a:pt x="5710424" y="432340"/>
                  <a:pt x="5708818" y="419796"/>
                </a:cubicBezTo>
                <a:cubicBezTo>
                  <a:pt x="5706933" y="398932"/>
                  <a:pt x="5705786" y="377858"/>
                  <a:pt x="5705376" y="356574"/>
                </a:cubicBezTo>
                <a:cubicBezTo>
                  <a:pt x="5704966" y="335289"/>
                  <a:pt x="5704802" y="314215"/>
                  <a:pt x="5704884" y="293351"/>
                </a:cubicBezTo>
                <a:cubicBezTo>
                  <a:pt x="5704568" y="274795"/>
                  <a:pt x="5704217" y="257397"/>
                  <a:pt x="5703831" y="241158"/>
                </a:cubicBezTo>
                <a:cubicBezTo>
                  <a:pt x="5703444" y="224919"/>
                  <a:pt x="5703234" y="208224"/>
                  <a:pt x="5703198" y="191072"/>
                </a:cubicBezTo>
                <a:cubicBezTo>
                  <a:pt x="5703198" y="185546"/>
                  <a:pt x="5703198" y="179739"/>
                  <a:pt x="5703198" y="173651"/>
                </a:cubicBezTo>
                <a:cubicBezTo>
                  <a:pt x="5703995" y="156686"/>
                  <a:pt x="5710551" y="145095"/>
                  <a:pt x="5722867" y="138878"/>
                </a:cubicBezTo>
                <a:cubicBezTo>
                  <a:pt x="5735184" y="132662"/>
                  <a:pt x="5750170" y="129079"/>
                  <a:pt x="5767826" y="128131"/>
                </a:cubicBezTo>
                <a:cubicBezTo>
                  <a:pt x="5771537" y="127838"/>
                  <a:pt x="5775916" y="127580"/>
                  <a:pt x="5780961" y="127358"/>
                </a:cubicBezTo>
                <a:cubicBezTo>
                  <a:pt x="5786008" y="127136"/>
                  <a:pt x="5791370" y="127018"/>
                  <a:pt x="5797048" y="127007"/>
                </a:cubicBezTo>
                <a:close/>
                <a:moveTo>
                  <a:pt x="1577473" y="127007"/>
                </a:moveTo>
                <a:cubicBezTo>
                  <a:pt x="1589198" y="126913"/>
                  <a:pt x="1601215" y="127662"/>
                  <a:pt x="1613523" y="129255"/>
                </a:cubicBezTo>
                <a:cubicBezTo>
                  <a:pt x="1625831" y="130847"/>
                  <a:pt x="1636641" y="133844"/>
                  <a:pt x="1645951" y="138246"/>
                </a:cubicBezTo>
                <a:cubicBezTo>
                  <a:pt x="1655262" y="142648"/>
                  <a:pt x="1661284" y="149017"/>
                  <a:pt x="1664017" y="157353"/>
                </a:cubicBezTo>
                <a:cubicBezTo>
                  <a:pt x="1667998" y="171941"/>
                  <a:pt x="1670293" y="185054"/>
                  <a:pt x="1670901" y="196692"/>
                </a:cubicBezTo>
                <a:cubicBezTo>
                  <a:pt x="1671511" y="208329"/>
                  <a:pt x="1671838" y="222004"/>
                  <a:pt x="1671885" y="237716"/>
                </a:cubicBezTo>
                <a:cubicBezTo>
                  <a:pt x="1672069" y="246784"/>
                  <a:pt x="1672201" y="256747"/>
                  <a:pt x="1672280" y="267605"/>
                </a:cubicBezTo>
                <a:cubicBezTo>
                  <a:pt x="1672360" y="278463"/>
                  <a:pt x="1672409" y="292005"/>
                  <a:pt x="1672426" y="308233"/>
                </a:cubicBezTo>
                <a:cubicBezTo>
                  <a:pt x="1672443" y="324461"/>
                  <a:pt x="1672451" y="345164"/>
                  <a:pt x="1672447" y="370342"/>
                </a:cubicBezTo>
                <a:cubicBezTo>
                  <a:pt x="1672517" y="384766"/>
                  <a:pt x="1672236" y="397083"/>
                  <a:pt x="1671604" y="407292"/>
                </a:cubicBezTo>
                <a:cubicBezTo>
                  <a:pt x="1670972" y="417501"/>
                  <a:pt x="1669567" y="425041"/>
                  <a:pt x="1667389" y="429911"/>
                </a:cubicBezTo>
                <a:cubicBezTo>
                  <a:pt x="1660786" y="443270"/>
                  <a:pt x="1649827" y="451957"/>
                  <a:pt x="1634514" y="455973"/>
                </a:cubicBezTo>
                <a:cubicBezTo>
                  <a:pt x="1619200" y="459989"/>
                  <a:pt x="1600374" y="461792"/>
                  <a:pt x="1578035" y="461382"/>
                </a:cubicBezTo>
                <a:cubicBezTo>
                  <a:pt x="1567625" y="461576"/>
                  <a:pt x="1555789" y="460813"/>
                  <a:pt x="1542527" y="459092"/>
                </a:cubicBezTo>
                <a:cubicBezTo>
                  <a:pt x="1529265" y="457372"/>
                  <a:pt x="1517470" y="453528"/>
                  <a:pt x="1507143" y="447561"/>
                </a:cubicBezTo>
                <a:cubicBezTo>
                  <a:pt x="1496816" y="441595"/>
                  <a:pt x="1490850" y="432340"/>
                  <a:pt x="1489244" y="419796"/>
                </a:cubicBezTo>
                <a:cubicBezTo>
                  <a:pt x="1487359" y="398932"/>
                  <a:pt x="1486211" y="377858"/>
                  <a:pt x="1485801" y="356574"/>
                </a:cubicBezTo>
                <a:cubicBezTo>
                  <a:pt x="1485391" y="335289"/>
                  <a:pt x="1485228" y="314215"/>
                  <a:pt x="1485310" y="293351"/>
                </a:cubicBezTo>
                <a:cubicBezTo>
                  <a:pt x="1484993" y="274795"/>
                  <a:pt x="1484642" y="257397"/>
                  <a:pt x="1484256" y="241158"/>
                </a:cubicBezTo>
                <a:cubicBezTo>
                  <a:pt x="1483869" y="224919"/>
                  <a:pt x="1483658" y="208224"/>
                  <a:pt x="1483624" y="191072"/>
                </a:cubicBezTo>
                <a:cubicBezTo>
                  <a:pt x="1483624" y="185546"/>
                  <a:pt x="1483624" y="179739"/>
                  <a:pt x="1483624" y="173651"/>
                </a:cubicBezTo>
                <a:cubicBezTo>
                  <a:pt x="1484419" y="156686"/>
                  <a:pt x="1490976" y="145095"/>
                  <a:pt x="1503293" y="138878"/>
                </a:cubicBezTo>
                <a:cubicBezTo>
                  <a:pt x="1515610" y="132662"/>
                  <a:pt x="1530595" y="129079"/>
                  <a:pt x="1548250" y="128131"/>
                </a:cubicBezTo>
                <a:cubicBezTo>
                  <a:pt x="1551962" y="127838"/>
                  <a:pt x="1556341" y="127580"/>
                  <a:pt x="1561386" y="127358"/>
                </a:cubicBezTo>
                <a:cubicBezTo>
                  <a:pt x="1566433" y="127136"/>
                  <a:pt x="1571795" y="127018"/>
                  <a:pt x="1577473" y="127007"/>
                </a:cubicBezTo>
                <a:close/>
                <a:moveTo>
                  <a:pt x="1082173" y="127007"/>
                </a:moveTo>
                <a:cubicBezTo>
                  <a:pt x="1093898" y="126913"/>
                  <a:pt x="1105915" y="127662"/>
                  <a:pt x="1118223" y="129255"/>
                </a:cubicBezTo>
                <a:cubicBezTo>
                  <a:pt x="1130531" y="130847"/>
                  <a:pt x="1141341" y="133844"/>
                  <a:pt x="1150651" y="138246"/>
                </a:cubicBezTo>
                <a:cubicBezTo>
                  <a:pt x="1159962" y="142648"/>
                  <a:pt x="1165984" y="149017"/>
                  <a:pt x="1168718" y="157353"/>
                </a:cubicBezTo>
                <a:cubicBezTo>
                  <a:pt x="1172698" y="171941"/>
                  <a:pt x="1174993" y="185054"/>
                  <a:pt x="1175602" y="196692"/>
                </a:cubicBezTo>
                <a:cubicBezTo>
                  <a:pt x="1176210" y="208329"/>
                  <a:pt x="1176539" y="222004"/>
                  <a:pt x="1176585" y="237716"/>
                </a:cubicBezTo>
                <a:cubicBezTo>
                  <a:pt x="1176769" y="246784"/>
                  <a:pt x="1176901" y="256747"/>
                  <a:pt x="1176981" y="267605"/>
                </a:cubicBezTo>
                <a:cubicBezTo>
                  <a:pt x="1177060" y="278463"/>
                  <a:pt x="1177109" y="292005"/>
                  <a:pt x="1177126" y="308233"/>
                </a:cubicBezTo>
                <a:cubicBezTo>
                  <a:pt x="1177143" y="324461"/>
                  <a:pt x="1177151" y="345164"/>
                  <a:pt x="1177147" y="370342"/>
                </a:cubicBezTo>
                <a:cubicBezTo>
                  <a:pt x="1177218" y="384766"/>
                  <a:pt x="1176936" y="397083"/>
                  <a:pt x="1176304" y="407292"/>
                </a:cubicBezTo>
                <a:cubicBezTo>
                  <a:pt x="1175672" y="417501"/>
                  <a:pt x="1174267" y="425041"/>
                  <a:pt x="1172089" y="429911"/>
                </a:cubicBezTo>
                <a:cubicBezTo>
                  <a:pt x="1165486" y="443270"/>
                  <a:pt x="1154527" y="451957"/>
                  <a:pt x="1139214" y="455973"/>
                </a:cubicBezTo>
                <a:cubicBezTo>
                  <a:pt x="1123900" y="459989"/>
                  <a:pt x="1105074" y="461792"/>
                  <a:pt x="1082735" y="461382"/>
                </a:cubicBezTo>
                <a:cubicBezTo>
                  <a:pt x="1072325" y="461576"/>
                  <a:pt x="1060488" y="460813"/>
                  <a:pt x="1047227" y="459092"/>
                </a:cubicBezTo>
                <a:cubicBezTo>
                  <a:pt x="1033965" y="457372"/>
                  <a:pt x="1022171" y="453528"/>
                  <a:pt x="1011843" y="447561"/>
                </a:cubicBezTo>
                <a:cubicBezTo>
                  <a:pt x="1001516" y="441595"/>
                  <a:pt x="995549" y="432340"/>
                  <a:pt x="993943" y="419796"/>
                </a:cubicBezTo>
                <a:cubicBezTo>
                  <a:pt x="992058" y="398932"/>
                  <a:pt x="990911" y="377858"/>
                  <a:pt x="990501" y="356574"/>
                </a:cubicBezTo>
                <a:cubicBezTo>
                  <a:pt x="990091" y="335289"/>
                  <a:pt x="989928" y="314215"/>
                  <a:pt x="990009" y="293351"/>
                </a:cubicBezTo>
                <a:cubicBezTo>
                  <a:pt x="989693" y="274795"/>
                  <a:pt x="989342" y="257397"/>
                  <a:pt x="988956" y="241158"/>
                </a:cubicBezTo>
                <a:cubicBezTo>
                  <a:pt x="988569" y="224919"/>
                  <a:pt x="988359" y="208224"/>
                  <a:pt x="988324" y="191072"/>
                </a:cubicBezTo>
                <a:cubicBezTo>
                  <a:pt x="988324" y="185546"/>
                  <a:pt x="988324" y="179739"/>
                  <a:pt x="988324" y="173651"/>
                </a:cubicBezTo>
                <a:cubicBezTo>
                  <a:pt x="989119" y="156686"/>
                  <a:pt x="995676" y="145095"/>
                  <a:pt x="1007993" y="138878"/>
                </a:cubicBezTo>
                <a:cubicBezTo>
                  <a:pt x="1020310" y="132662"/>
                  <a:pt x="1035295" y="129079"/>
                  <a:pt x="1052950" y="128131"/>
                </a:cubicBezTo>
                <a:cubicBezTo>
                  <a:pt x="1056662" y="127838"/>
                  <a:pt x="1061041" y="127580"/>
                  <a:pt x="1066087" y="127358"/>
                </a:cubicBezTo>
                <a:cubicBezTo>
                  <a:pt x="1071133" y="127136"/>
                  <a:pt x="1076495" y="127018"/>
                  <a:pt x="1082173" y="127007"/>
                </a:cubicBezTo>
                <a:close/>
                <a:moveTo>
                  <a:pt x="5244598" y="126445"/>
                </a:moveTo>
                <a:cubicBezTo>
                  <a:pt x="5256891" y="126257"/>
                  <a:pt x="5268271" y="127756"/>
                  <a:pt x="5278738" y="130941"/>
                </a:cubicBezTo>
                <a:cubicBezTo>
                  <a:pt x="5289205" y="134125"/>
                  <a:pt x="5297494" y="140119"/>
                  <a:pt x="5303606" y="148924"/>
                </a:cubicBezTo>
                <a:cubicBezTo>
                  <a:pt x="5309647" y="158349"/>
                  <a:pt x="5313721" y="169424"/>
                  <a:pt x="5315829" y="182151"/>
                </a:cubicBezTo>
                <a:cubicBezTo>
                  <a:pt x="5317936" y="194877"/>
                  <a:pt x="5318919" y="208341"/>
                  <a:pt x="5318779" y="222543"/>
                </a:cubicBezTo>
                <a:cubicBezTo>
                  <a:pt x="5318709" y="233560"/>
                  <a:pt x="5318427" y="244541"/>
                  <a:pt x="5317936" y="255488"/>
                </a:cubicBezTo>
                <a:cubicBezTo>
                  <a:pt x="5317444" y="266435"/>
                  <a:pt x="5317163" y="276996"/>
                  <a:pt x="5317093" y="287170"/>
                </a:cubicBezTo>
                <a:lnTo>
                  <a:pt x="5315969" y="299533"/>
                </a:lnTo>
                <a:cubicBezTo>
                  <a:pt x="5299274" y="299978"/>
                  <a:pt x="5281524" y="300212"/>
                  <a:pt x="5262722" y="300236"/>
                </a:cubicBezTo>
                <a:cubicBezTo>
                  <a:pt x="5243919" y="300259"/>
                  <a:pt x="5226451" y="300774"/>
                  <a:pt x="5210318" y="301781"/>
                </a:cubicBezTo>
                <a:cubicBezTo>
                  <a:pt x="5210876" y="310349"/>
                  <a:pt x="5211133" y="320500"/>
                  <a:pt x="5211088" y="332232"/>
                </a:cubicBezTo>
                <a:cubicBezTo>
                  <a:pt x="5211043" y="343964"/>
                  <a:pt x="5211841" y="355321"/>
                  <a:pt x="5213481" y="366304"/>
                </a:cubicBezTo>
                <a:cubicBezTo>
                  <a:pt x="5215122" y="377287"/>
                  <a:pt x="5218751" y="385938"/>
                  <a:pt x="5224367" y="392259"/>
                </a:cubicBezTo>
                <a:cubicBezTo>
                  <a:pt x="5236602" y="397387"/>
                  <a:pt x="5249504" y="400337"/>
                  <a:pt x="5263073" y="401110"/>
                </a:cubicBezTo>
                <a:cubicBezTo>
                  <a:pt x="5276643" y="401883"/>
                  <a:pt x="5289966" y="401742"/>
                  <a:pt x="5303043" y="400689"/>
                </a:cubicBezTo>
                <a:lnTo>
                  <a:pt x="5303606" y="463630"/>
                </a:lnTo>
                <a:cubicBezTo>
                  <a:pt x="5296815" y="464215"/>
                  <a:pt x="5289744" y="464730"/>
                  <a:pt x="5282391" y="465175"/>
                </a:cubicBezTo>
                <a:cubicBezTo>
                  <a:pt x="5275039" y="465620"/>
                  <a:pt x="5267686" y="465854"/>
                  <a:pt x="5260333" y="465878"/>
                </a:cubicBezTo>
                <a:cubicBezTo>
                  <a:pt x="5244036" y="466018"/>
                  <a:pt x="5228863" y="464613"/>
                  <a:pt x="5214813" y="461663"/>
                </a:cubicBezTo>
                <a:cubicBezTo>
                  <a:pt x="5200764" y="458713"/>
                  <a:pt x="5189525" y="453374"/>
                  <a:pt x="5181095" y="445647"/>
                </a:cubicBezTo>
                <a:cubicBezTo>
                  <a:pt x="5167983" y="431679"/>
                  <a:pt x="5159365" y="412268"/>
                  <a:pt x="5155244" y="387412"/>
                </a:cubicBezTo>
                <a:cubicBezTo>
                  <a:pt x="5151123" y="362556"/>
                  <a:pt x="5149250" y="336822"/>
                  <a:pt x="5149624" y="310211"/>
                </a:cubicBezTo>
                <a:cubicBezTo>
                  <a:pt x="5149648" y="304872"/>
                  <a:pt x="5149742" y="299674"/>
                  <a:pt x="5149905" y="294616"/>
                </a:cubicBezTo>
                <a:cubicBezTo>
                  <a:pt x="5150069" y="289558"/>
                  <a:pt x="5150163" y="284641"/>
                  <a:pt x="5150187" y="279864"/>
                </a:cubicBezTo>
                <a:cubicBezTo>
                  <a:pt x="5150187" y="273928"/>
                  <a:pt x="5150187" y="267676"/>
                  <a:pt x="5150187" y="261108"/>
                </a:cubicBezTo>
                <a:cubicBezTo>
                  <a:pt x="5150187" y="254540"/>
                  <a:pt x="5150187" y="247867"/>
                  <a:pt x="5150187" y="241088"/>
                </a:cubicBezTo>
                <a:cubicBezTo>
                  <a:pt x="5149496" y="216267"/>
                  <a:pt x="5151579" y="193273"/>
                  <a:pt x="5156438" y="172105"/>
                </a:cubicBezTo>
                <a:cubicBezTo>
                  <a:pt x="5161297" y="150937"/>
                  <a:pt x="5173075" y="137216"/>
                  <a:pt x="5191772" y="130941"/>
                </a:cubicBezTo>
                <a:cubicBezTo>
                  <a:pt x="5199734" y="130016"/>
                  <a:pt x="5208257" y="129056"/>
                  <a:pt x="5217342" y="128060"/>
                </a:cubicBezTo>
                <a:cubicBezTo>
                  <a:pt x="5226428" y="127065"/>
                  <a:pt x="5235513" y="126527"/>
                  <a:pt x="5244598" y="126445"/>
                </a:cubicBezTo>
                <a:close/>
                <a:moveTo>
                  <a:pt x="7696743" y="124759"/>
                </a:moveTo>
                <a:lnTo>
                  <a:pt x="7705171" y="124759"/>
                </a:lnTo>
                <a:cubicBezTo>
                  <a:pt x="7705734" y="146652"/>
                  <a:pt x="7706155" y="168476"/>
                  <a:pt x="7706436" y="190229"/>
                </a:cubicBezTo>
                <a:cubicBezTo>
                  <a:pt x="7706717" y="211982"/>
                  <a:pt x="7706857" y="233805"/>
                  <a:pt x="7706857" y="255699"/>
                </a:cubicBezTo>
                <a:cubicBezTo>
                  <a:pt x="7706823" y="289336"/>
                  <a:pt x="7706611" y="323359"/>
                  <a:pt x="7706225" y="357768"/>
                </a:cubicBezTo>
                <a:cubicBezTo>
                  <a:pt x="7705839" y="392177"/>
                  <a:pt x="7705488" y="427464"/>
                  <a:pt x="7705171" y="463630"/>
                </a:cubicBezTo>
                <a:cubicBezTo>
                  <a:pt x="7695571" y="464367"/>
                  <a:pt x="7685831" y="464719"/>
                  <a:pt x="7675949" y="464684"/>
                </a:cubicBezTo>
                <a:cubicBezTo>
                  <a:pt x="7666068" y="464648"/>
                  <a:pt x="7656327" y="464859"/>
                  <a:pt x="7646727" y="465316"/>
                </a:cubicBezTo>
                <a:lnTo>
                  <a:pt x="7642231" y="427101"/>
                </a:lnTo>
                <a:cubicBezTo>
                  <a:pt x="7633848" y="432417"/>
                  <a:pt x="7624061" y="437240"/>
                  <a:pt x="7612868" y="441572"/>
                </a:cubicBezTo>
                <a:cubicBezTo>
                  <a:pt x="7601675" y="445904"/>
                  <a:pt x="7590482" y="448199"/>
                  <a:pt x="7579289" y="448456"/>
                </a:cubicBezTo>
                <a:cubicBezTo>
                  <a:pt x="7572499" y="448492"/>
                  <a:pt x="7566130" y="447297"/>
                  <a:pt x="7560183" y="444874"/>
                </a:cubicBezTo>
                <a:cubicBezTo>
                  <a:pt x="7554235" y="442450"/>
                  <a:pt x="7548990" y="438587"/>
                  <a:pt x="7544447" y="433283"/>
                </a:cubicBezTo>
                <a:cubicBezTo>
                  <a:pt x="7540314" y="430251"/>
                  <a:pt x="7536639" y="426340"/>
                  <a:pt x="7533419" y="421552"/>
                </a:cubicBezTo>
                <a:cubicBezTo>
                  <a:pt x="7530199" y="416763"/>
                  <a:pt x="7526944" y="410746"/>
                  <a:pt x="7523654" y="403498"/>
                </a:cubicBezTo>
                <a:cubicBezTo>
                  <a:pt x="7520001" y="388571"/>
                  <a:pt x="7517051" y="373187"/>
                  <a:pt x="7514803" y="357346"/>
                </a:cubicBezTo>
                <a:cubicBezTo>
                  <a:pt x="7512555" y="341506"/>
                  <a:pt x="7511009" y="325419"/>
                  <a:pt x="7510167" y="309087"/>
                </a:cubicBezTo>
                <a:cubicBezTo>
                  <a:pt x="7508657" y="280625"/>
                  <a:pt x="7507883" y="251426"/>
                  <a:pt x="7507849" y="221489"/>
                </a:cubicBezTo>
                <a:cubicBezTo>
                  <a:pt x="7507813" y="191552"/>
                  <a:pt x="7507462" y="159683"/>
                  <a:pt x="7506795" y="125883"/>
                </a:cubicBezTo>
                <a:lnTo>
                  <a:pt x="7574232" y="127007"/>
                </a:lnTo>
                <a:cubicBezTo>
                  <a:pt x="7575461" y="167504"/>
                  <a:pt x="7575813" y="207475"/>
                  <a:pt x="7575286" y="246918"/>
                </a:cubicBezTo>
                <a:cubicBezTo>
                  <a:pt x="7574759" y="286362"/>
                  <a:pt x="7577779" y="325068"/>
                  <a:pt x="7584347" y="363036"/>
                </a:cubicBezTo>
                <a:cubicBezTo>
                  <a:pt x="7586045" y="370822"/>
                  <a:pt x="7590377" y="376465"/>
                  <a:pt x="7597343" y="379966"/>
                </a:cubicBezTo>
                <a:cubicBezTo>
                  <a:pt x="7604309" y="383466"/>
                  <a:pt x="7612153" y="385316"/>
                  <a:pt x="7620875" y="385515"/>
                </a:cubicBezTo>
                <a:cubicBezTo>
                  <a:pt x="7629715" y="385504"/>
                  <a:pt x="7636061" y="382858"/>
                  <a:pt x="7639912" y="377577"/>
                </a:cubicBezTo>
                <a:cubicBezTo>
                  <a:pt x="7643765" y="372297"/>
                  <a:pt x="7646036" y="367825"/>
                  <a:pt x="7646727" y="364160"/>
                </a:cubicBezTo>
                <a:lnTo>
                  <a:pt x="7640545" y="128131"/>
                </a:lnTo>
                <a:cubicBezTo>
                  <a:pt x="7650403" y="127498"/>
                  <a:pt x="7660051" y="126796"/>
                  <a:pt x="7669487" y="126023"/>
                </a:cubicBezTo>
                <a:cubicBezTo>
                  <a:pt x="7678923" y="125251"/>
                  <a:pt x="7688009" y="124829"/>
                  <a:pt x="7696743" y="124759"/>
                </a:cubicBezTo>
                <a:close/>
                <a:moveTo>
                  <a:pt x="3448593" y="124759"/>
                </a:moveTo>
                <a:lnTo>
                  <a:pt x="3457022" y="124759"/>
                </a:lnTo>
                <a:cubicBezTo>
                  <a:pt x="3457584" y="146652"/>
                  <a:pt x="3458006" y="168476"/>
                  <a:pt x="3458287" y="190229"/>
                </a:cubicBezTo>
                <a:cubicBezTo>
                  <a:pt x="3458568" y="211982"/>
                  <a:pt x="3458708" y="233805"/>
                  <a:pt x="3458708" y="255699"/>
                </a:cubicBezTo>
                <a:cubicBezTo>
                  <a:pt x="3458673" y="289336"/>
                  <a:pt x="3458462" y="323359"/>
                  <a:pt x="3458076" y="357768"/>
                </a:cubicBezTo>
                <a:cubicBezTo>
                  <a:pt x="3457690" y="392177"/>
                  <a:pt x="3457338" y="427464"/>
                  <a:pt x="3457022" y="463630"/>
                </a:cubicBezTo>
                <a:cubicBezTo>
                  <a:pt x="3447422" y="464367"/>
                  <a:pt x="3437681" y="464719"/>
                  <a:pt x="3427800" y="464684"/>
                </a:cubicBezTo>
                <a:cubicBezTo>
                  <a:pt x="3417918" y="464648"/>
                  <a:pt x="3408177" y="464859"/>
                  <a:pt x="3398577" y="465316"/>
                </a:cubicBezTo>
                <a:lnTo>
                  <a:pt x="3394081" y="427101"/>
                </a:lnTo>
                <a:cubicBezTo>
                  <a:pt x="3385698" y="432417"/>
                  <a:pt x="3375911" y="437240"/>
                  <a:pt x="3364718" y="441572"/>
                </a:cubicBezTo>
                <a:cubicBezTo>
                  <a:pt x="3353525" y="445904"/>
                  <a:pt x="3342332" y="448199"/>
                  <a:pt x="3331140" y="448456"/>
                </a:cubicBezTo>
                <a:cubicBezTo>
                  <a:pt x="3324349" y="448492"/>
                  <a:pt x="3317980" y="447297"/>
                  <a:pt x="3312033" y="444874"/>
                </a:cubicBezTo>
                <a:cubicBezTo>
                  <a:pt x="3306085" y="442450"/>
                  <a:pt x="3300840" y="438587"/>
                  <a:pt x="3296298" y="433283"/>
                </a:cubicBezTo>
                <a:cubicBezTo>
                  <a:pt x="3292165" y="430251"/>
                  <a:pt x="3288488" y="426340"/>
                  <a:pt x="3285269" y="421552"/>
                </a:cubicBezTo>
                <a:cubicBezTo>
                  <a:pt x="3282049" y="416763"/>
                  <a:pt x="3278794" y="410746"/>
                  <a:pt x="3275504" y="403498"/>
                </a:cubicBezTo>
                <a:cubicBezTo>
                  <a:pt x="3271852" y="388571"/>
                  <a:pt x="3268901" y="373187"/>
                  <a:pt x="3266653" y="357346"/>
                </a:cubicBezTo>
                <a:cubicBezTo>
                  <a:pt x="3264405" y="341506"/>
                  <a:pt x="3262860" y="325419"/>
                  <a:pt x="3262017" y="309087"/>
                </a:cubicBezTo>
                <a:cubicBezTo>
                  <a:pt x="3260507" y="280625"/>
                  <a:pt x="3259734" y="251426"/>
                  <a:pt x="3259699" y="221489"/>
                </a:cubicBezTo>
                <a:cubicBezTo>
                  <a:pt x="3259664" y="191552"/>
                  <a:pt x="3259312" y="159683"/>
                  <a:pt x="3258645" y="125883"/>
                </a:cubicBezTo>
                <a:lnTo>
                  <a:pt x="3326082" y="127007"/>
                </a:lnTo>
                <a:cubicBezTo>
                  <a:pt x="3327311" y="167504"/>
                  <a:pt x="3327663" y="207475"/>
                  <a:pt x="3327136" y="246918"/>
                </a:cubicBezTo>
                <a:cubicBezTo>
                  <a:pt x="3326609" y="286362"/>
                  <a:pt x="3329629" y="325068"/>
                  <a:pt x="3336198" y="363036"/>
                </a:cubicBezTo>
                <a:cubicBezTo>
                  <a:pt x="3337895" y="370822"/>
                  <a:pt x="3342227" y="376465"/>
                  <a:pt x="3349193" y="379966"/>
                </a:cubicBezTo>
                <a:cubicBezTo>
                  <a:pt x="3356160" y="383466"/>
                  <a:pt x="3364004" y="385316"/>
                  <a:pt x="3372726" y="385515"/>
                </a:cubicBezTo>
                <a:cubicBezTo>
                  <a:pt x="3381566" y="385504"/>
                  <a:pt x="3387911" y="382858"/>
                  <a:pt x="3391763" y="377577"/>
                </a:cubicBezTo>
                <a:cubicBezTo>
                  <a:pt x="3395615" y="372297"/>
                  <a:pt x="3397886" y="367825"/>
                  <a:pt x="3398577" y="364160"/>
                </a:cubicBezTo>
                <a:lnTo>
                  <a:pt x="3392395" y="128131"/>
                </a:lnTo>
                <a:cubicBezTo>
                  <a:pt x="3402253" y="127498"/>
                  <a:pt x="3411900" y="126796"/>
                  <a:pt x="3421337" y="126023"/>
                </a:cubicBezTo>
                <a:cubicBezTo>
                  <a:pt x="3430773" y="125251"/>
                  <a:pt x="3439859" y="124829"/>
                  <a:pt x="3448593" y="124759"/>
                </a:cubicBezTo>
                <a:close/>
                <a:moveTo>
                  <a:pt x="1276998" y="124197"/>
                </a:moveTo>
                <a:cubicBezTo>
                  <a:pt x="1282711" y="124103"/>
                  <a:pt x="1287582" y="124291"/>
                  <a:pt x="1291609" y="124759"/>
                </a:cubicBezTo>
                <a:cubicBezTo>
                  <a:pt x="1292324" y="130226"/>
                  <a:pt x="1292722" y="135167"/>
                  <a:pt x="1292803" y="139581"/>
                </a:cubicBezTo>
                <a:cubicBezTo>
                  <a:pt x="1292885" y="143995"/>
                  <a:pt x="1293424" y="148795"/>
                  <a:pt x="1294419" y="153982"/>
                </a:cubicBezTo>
                <a:cubicBezTo>
                  <a:pt x="1305413" y="148666"/>
                  <a:pt x="1317003" y="143843"/>
                  <a:pt x="1329191" y="139511"/>
                </a:cubicBezTo>
                <a:cubicBezTo>
                  <a:pt x="1341379" y="135179"/>
                  <a:pt x="1353953" y="132884"/>
                  <a:pt x="1366913" y="132626"/>
                </a:cubicBezTo>
                <a:cubicBezTo>
                  <a:pt x="1371386" y="132638"/>
                  <a:pt x="1375788" y="133036"/>
                  <a:pt x="1380120" y="133821"/>
                </a:cubicBezTo>
                <a:cubicBezTo>
                  <a:pt x="1384452" y="134605"/>
                  <a:pt x="1388854" y="135706"/>
                  <a:pt x="1393326" y="137122"/>
                </a:cubicBezTo>
                <a:cubicBezTo>
                  <a:pt x="1410303" y="146652"/>
                  <a:pt x="1421589" y="159203"/>
                  <a:pt x="1427185" y="174775"/>
                </a:cubicBezTo>
                <a:cubicBezTo>
                  <a:pt x="1432782" y="190346"/>
                  <a:pt x="1435357" y="207393"/>
                  <a:pt x="1434913" y="225914"/>
                </a:cubicBezTo>
                <a:cubicBezTo>
                  <a:pt x="1434795" y="237212"/>
                  <a:pt x="1434328" y="248475"/>
                  <a:pt x="1433508" y="259703"/>
                </a:cubicBezTo>
                <a:cubicBezTo>
                  <a:pt x="1432688" y="270931"/>
                  <a:pt x="1432220" y="281772"/>
                  <a:pt x="1432102" y="292227"/>
                </a:cubicBezTo>
                <a:cubicBezTo>
                  <a:pt x="1432072" y="308223"/>
                  <a:pt x="1431885" y="326373"/>
                  <a:pt x="1431541" y="346677"/>
                </a:cubicBezTo>
                <a:cubicBezTo>
                  <a:pt x="1431197" y="366980"/>
                  <a:pt x="1429761" y="385630"/>
                  <a:pt x="1427232" y="402624"/>
                </a:cubicBezTo>
                <a:cubicBezTo>
                  <a:pt x="1424703" y="419619"/>
                  <a:pt x="1420145" y="431150"/>
                  <a:pt x="1413557" y="437217"/>
                </a:cubicBezTo>
                <a:cubicBezTo>
                  <a:pt x="1409167" y="440589"/>
                  <a:pt x="1402634" y="443118"/>
                  <a:pt x="1393959" y="444804"/>
                </a:cubicBezTo>
                <a:cubicBezTo>
                  <a:pt x="1385283" y="446490"/>
                  <a:pt x="1375519" y="447333"/>
                  <a:pt x="1364666" y="447333"/>
                </a:cubicBezTo>
                <a:cubicBezTo>
                  <a:pt x="1354070" y="447297"/>
                  <a:pt x="1343370" y="446525"/>
                  <a:pt x="1332563" y="445014"/>
                </a:cubicBezTo>
                <a:cubicBezTo>
                  <a:pt x="1321757" y="443504"/>
                  <a:pt x="1312039" y="441467"/>
                  <a:pt x="1303411" y="438903"/>
                </a:cubicBezTo>
                <a:cubicBezTo>
                  <a:pt x="1303334" y="455207"/>
                  <a:pt x="1303862" y="472053"/>
                  <a:pt x="1304993" y="489439"/>
                </a:cubicBezTo>
                <a:cubicBezTo>
                  <a:pt x="1306123" y="506826"/>
                  <a:pt x="1307192" y="522464"/>
                  <a:pt x="1308198" y="536354"/>
                </a:cubicBezTo>
                <a:cubicBezTo>
                  <a:pt x="1309204" y="550243"/>
                  <a:pt x="1309481" y="560095"/>
                  <a:pt x="1309030" y="565909"/>
                </a:cubicBezTo>
                <a:lnTo>
                  <a:pt x="1238783" y="565347"/>
                </a:lnTo>
                <a:cubicBezTo>
                  <a:pt x="1237645" y="523598"/>
                  <a:pt x="1236612" y="478279"/>
                  <a:pt x="1235682" y="429391"/>
                </a:cubicBezTo>
                <a:cubicBezTo>
                  <a:pt x="1234753" y="380503"/>
                  <a:pt x="1234010" y="330147"/>
                  <a:pt x="1233455" y="278324"/>
                </a:cubicBezTo>
                <a:cubicBezTo>
                  <a:pt x="1232900" y="226501"/>
                  <a:pt x="1232616" y="175312"/>
                  <a:pt x="1232601" y="124759"/>
                </a:cubicBezTo>
                <a:cubicBezTo>
                  <a:pt x="1235973" y="124759"/>
                  <a:pt x="1239345" y="124759"/>
                  <a:pt x="1242717" y="124759"/>
                </a:cubicBezTo>
                <a:cubicBezTo>
                  <a:pt x="1248395" y="124735"/>
                  <a:pt x="1254179" y="124642"/>
                  <a:pt x="1260068" y="124478"/>
                </a:cubicBezTo>
                <a:cubicBezTo>
                  <a:pt x="1265957" y="124314"/>
                  <a:pt x="1271600" y="124220"/>
                  <a:pt x="1276998" y="124197"/>
                </a:cubicBezTo>
                <a:close/>
                <a:moveTo>
                  <a:pt x="4551997" y="120263"/>
                </a:moveTo>
                <a:cubicBezTo>
                  <a:pt x="4572439" y="120216"/>
                  <a:pt x="4591968" y="121715"/>
                  <a:pt x="4610583" y="124759"/>
                </a:cubicBezTo>
                <a:cubicBezTo>
                  <a:pt x="4629199" y="127803"/>
                  <a:pt x="4642265" y="132673"/>
                  <a:pt x="4649781" y="139370"/>
                </a:cubicBezTo>
                <a:cubicBezTo>
                  <a:pt x="4653703" y="143421"/>
                  <a:pt x="4656958" y="147683"/>
                  <a:pt x="4659545" y="152155"/>
                </a:cubicBezTo>
                <a:cubicBezTo>
                  <a:pt x="4662133" y="156628"/>
                  <a:pt x="4664123" y="160608"/>
                  <a:pt x="4665516" y="164097"/>
                </a:cubicBezTo>
                <a:cubicBezTo>
                  <a:pt x="4667823" y="170446"/>
                  <a:pt x="4669427" y="184407"/>
                  <a:pt x="4670328" y="205982"/>
                </a:cubicBezTo>
                <a:cubicBezTo>
                  <a:pt x="4671230" y="227556"/>
                  <a:pt x="4671920" y="253214"/>
                  <a:pt x="4672400" y="282955"/>
                </a:cubicBezTo>
                <a:cubicBezTo>
                  <a:pt x="4672880" y="312696"/>
                  <a:pt x="4673641" y="342990"/>
                  <a:pt x="4674684" y="373837"/>
                </a:cubicBezTo>
                <a:cubicBezTo>
                  <a:pt x="4675725" y="404684"/>
                  <a:pt x="4677540" y="432554"/>
                  <a:pt x="4680128" y="457448"/>
                </a:cubicBezTo>
                <a:cubicBezTo>
                  <a:pt x="4672108" y="457472"/>
                  <a:pt x="4662718" y="457565"/>
                  <a:pt x="4651959" y="457729"/>
                </a:cubicBezTo>
                <a:cubicBezTo>
                  <a:pt x="4641199" y="457893"/>
                  <a:pt x="4631669" y="457987"/>
                  <a:pt x="4623368" y="458010"/>
                </a:cubicBezTo>
                <a:cubicBezTo>
                  <a:pt x="4619388" y="458022"/>
                  <a:pt x="4616250" y="457998"/>
                  <a:pt x="4613955" y="457940"/>
                </a:cubicBezTo>
                <a:cubicBezTo>
                  <a:pt x="4611660" y="457881"/>
                  <a:pt x="4610490" y="457717"/>
                  <a:pt x="4610443" y="457448"/>
                </a:cubicBezTo>
                <a:lnTo>
                  <a:pt x="4611566" y="422606"/>
                </a:lnTo>
                <a:cubicBezTo>
                  <a:pt x="4602996" y="427406"/>
                  <a:pt x="4592881" y="431995"/>
                  <a:pt x="4581220" y="436374"/>
                </a:cubicBezTo>
                <a:cubicBezTo>
                  <a:pt x="4569559" y="440753"/>
                  <a:pt x="4557195" y="443094"/>
                  <a:pt x="4544130" y="443399"/>
                </a:cubicBezTo>
                <a:cubicBezTo>
                  <a:pt x="4534108" y="443305"/>
                  <a:pt x="4524367" y="441244"/>
                  <a:pt x="4514907" y="437217"/>
                </a:cubicBezTo>
                <a:cubicBezTo>
                  <a:pt x="4506817" y="431035"/>
                  <a:pt x="4500940" y="422325"/>
                  <a:pt x="4497275" y="411085"/>
                </a:cubicBezTo>
                <a:cubicBezTo>
                  <a:pt x="4493611" y="399846"/>
                  <a:pt x="4491808" y="387763"/>
                  <a:pt x="4491866" y="374838"/>
                </a:cubicBezTo>
                <a:cubicBezTo>
                  <a:pt x="4491913" y="363446"/>
                  <a:pt x="4493084" y="352651"/>
                  <a:pt x="4495378" y="342454"/>
                </a:cubicBezTo>
                <a:cubicBezTo>
                  <a:pt x="4497673" y="332256"/>
                  <a:pt x="4500811" y="323569"/>
                  <a:pt x="4504792" y="316392"/>
                </a:cubicBezTo>
                <a:cubicBezTo>
                  <a:pt x="4510231" y="307685"/>
                  <a:pt x="4519084" y="300935"/>
                  <a:pt x="4531350" y="296140"/>
                </a:cubicBezTo>
                <a:cubicBezTo>
                  <a:pt x="4543616" y="291346"/>
                  <a:pt x="4557007" y="287926"/>
                  <a:pt x="4571521" y="285879"/>
                </a:cubicBezTo>
                <a:cubicBezTo>
                  <a:pt x="4586035" y="283833"/>
                  <a:pt x="4599384" y="282577"/>
                  <a:pt x="4611566" y="282112"/>
                </a:cubicBezTo>
                <a:cubicBezTo>
                  <a:pt x="4611314" y="273557"/>
                  <a:pt x="4611133" y="262880"/>
                  <a:pt x="4611026" y="250079"/>
                </a:cubicBezTo>
                <a:cubicBezTo>
                  <a:pt x="4610918" y="237279"/>
                  <a:pt x="4610155" y="225352"/>
                  <a:pt x="4608736" y="214300"/>
                </a:cubicBezTo>
                <a:cubicBezTo>
                  <a:pt x="4607317" y="203248"/>
                  <a:pt x="4604514" y="196067"/>
                  <a:pt x="4600327" y="192758"/>
                </a:cubicBezTo>
                <a:cubicBezTo>
                  <a:pt x="4594715" y="189462"/>
                  <a:pt x="4586708" y="187187"/>
                  <a:pt x="4576308" y="185931"/>
                </a:cubicBezTo>
                <a:cubicBezTo>
                  <a:pt x="4565908" y="184675"/>
                  <a:pt x="4555321" y="183981"/>
                  <a:pt x="4544546" y="183849"/>
                </a:cubicBezTo>
                <a:cubicBezTo>
                  <a:pt x="4533771" y="183718"/>
                  <a:pt x="4525016" y="183690"/>
                  <a:pt x="4518279" y="183766"/>
                </a:cubicBezTo>
                <a:cubicBezTo>
                  <a:pt x="4517811" y="172433"/>
                  <a:pt x="4517623" y="160819"/>
                  <a:pt x="4517717" y="148924"/>
                </a:cubicBezTo>
                <a:cubicBezTo>
                  <a:pt x="4517623" y="140494"/>
                  <a:pt x="4517811" y="131503"/>
                  <a:pt x="4518279" y="121949"/>
                </a:cubicBezTo>
                <a:cubicBezTo>
                  <a:pt x="4528395" y="120825"/>
                  <a:pt x="4539634" y="120263"/>
                  <a:pt x="4551997" y="120263"/>
                </a:cubicBezTo>
                <a:close/>
                <a:moveTo>
                  <a:pt x="3923347" y="120263"/>
                </a:moveTo>
                <a:cubicBezTo>
                  <a:pt x="3943789" y="120216"/>
                  <a:pt x="3963318" y="121715"/>
                  <a:pt x="3981933" y="124759"/>
                </a:cubicBezTo>
                <a:cubicBezTo>
                  <a:pt x="4000548" y="127803"/>
                  <a:pt x="4013614" y="132673"/>
                  <a:pt x="4021131" y="139370"/>
                </a:cubicBezTo>
                <a:cubicBezTo>
                  <a:pt x="4025053" y="143421"/>
                  <a:pt x="4028308" y="147683"/>
                  <a:pt x="4030895" y="152155"/>
                </a:cubicBezTo>
                <a:cubicBezTo>
                  <a:pt x="4033483" y="156628"/>
                  <a:pt x="4035473" y="160608"/>
                  <a:pt x="4036866" y="164097"/>
                </a:cubicBezTo>
                <a:cubicBezTo>
                  <a:pt x="4039173" y="170446"/>
                  <a:pt x="4040776" y="184407"/>
                  <a:pt x="4041678" y="205982"/>
                </a:cubicBezTo>
                <a:cubicBezTo>
                  <a:pt x="4042580" y="227556"/>
                  <a:pt x="4043271" y="253214"/>
                  <a:pt x="4043750" y="282955"/>
                </a:cubicBezTo>
                <a:cubicBezTo>
                  <a:pt x="4044230" y="312696"/>
                  <a:pt x="4044991" y="342990"/>
                  <a:pt x="4046033" y="373837"/>
                </a:cubicBezTo>
                <a:cubicBezTo>
                  <a:pt x="4047076" y="404684"/>
                  <a:pt x="4048890" y="432554"/>
                  <a:pt x="4051478" y="457448"/>
                </a:cubicBezTo>
                <a:cubicBezTo>
                  <a:pt x="4043458" y="457472"/>
                  <a:pt x="4034068" y="457565"/>
                  <a:pt x="4023309" y="457729"/>
                </a:cubicBezTo>
                <a:cubicBezTo>
                  <a:pt x="4012549" y="457893"/>
                  <a:pt x="4003019" y="457987"/>
                  <a:pt x="3994718" y="458010"/>
                </a:cubicBezTo>
                <a:cubicBezTo>
                  <a:pt x="3990737" y="458022"/>
                  <a:pt x="3987600" y="457998"/>
                  <a:pt x="3985305" y="457940"/>
                </a:cubicBezTo>
                <a:cubicBezTo>
                  <a:pt x="3983010" y="457881"/>
                  <a:pt x="3981840" y="457717"/>
                  <a:pt x="3981793" y="457448"/>
                </a:cubicBezTo>
                <a:lnTo>
                  <a:pt x="3982917" y="422606"/>
                </a:lnTo>
                <a:cubicBezTo>
                  <a:pt x="3974347" y="427406"/>
                  <a:pt x="3964231" y="431995"/>
                  <a:pt x="3952570" y="436374"/>
                </a:cubicBezTo>
                <a:cubicBezTo>
                  <a:pt x="3940909" y="440753"/>
                  <a:pt x="3928546" y="443094"/>
                  <a:pt x="3915479" y="443399"/>
                </a:cubicBezTo>
                <a:cubicBezTo>
                  <a:pt x="3905458" y="443305"/>
                  <a:pt x="3895717" y="441244"/>
                  <a:pt x="3886257" y="437217"/>
                </a:cubicBezTo>
                <a:cubicBezTo>
                  <a:pt x="3878167" y="431035"/>
                  <a:pt x="3872289" y="422325"/>
                  <a:pt x="3868625" y="411085"/>
                </a:cubicBezTo>
                <a:cubicBezTo>
                  <a:pt x="3864960" y="399846"/>
                  <a:pt x="3863157" y="387763"/>
                  <a:pt x="3863216" y="374838"/>
                </a:cubicBezTo>
                <a:cubicBezTo>
                  <a:pt x="3863263" y="363446"/>
                  <a:pt x="3864433" y="352651"/>
                  <a:pt x="3866728" y="342454"/>
                </a:cubicBezTo>
                <a:cubicBezTo>
                  <a:pt x="3869023" y="332256"/>
                  <a:pt x="3872161" y="323569"/>
                  <a:pt x="3876141" y="316392"/>
                </a:cubicBezTo>
                <a:cubicBezTo>
                  <a:pt x="3881581" y="307685"/>
                  <a:pt x="3890434" y="300935"/>
                  <a:pt x="3902700" y="296140"/>
                </a:cubicBezTo>
                <a:cubicBezTo>
                  <a:pt x="3914966" y="291346"/>
                  <a:pt x="3928356" y="287926"/>
                  <a:pt x="3942871" y="285879"/>
                </a:cubicBezTo>
                <a:cubicBezTo>
                  <a:pt x="3957385" y="283833"/>
                  <a:pt x="3970733" y="282577"/>
                  <a:pt x="3982917" y="282112"/>
                </a:cubicBezTo>
                <a:cubicBezTo>
                  <a:pt x="3982663" y="273557"/>
                  <a:pt x="3982483" y="262880"/>
                  <a:pt x="3982375" y="250079"/>
                </a:cubicBezTo>
                <a:cubicBezTo>
                  <a:pt x="3982268" y="237279"/>
                  <a:pt x="3981505" y="225352"/>
                  <a:pt x="3980086" y="214300"/>
                </a:cubicBezTo>
                <a:cubicBezTo>
                  <a:pt x="3978667" y="203248"/>
                  <a:pt x="3975864" y="196067"/>
                  <a:pt x="3971677" y="192758"/>
                </a:cubicBezTo>
                <a:cubicBezTo>
                  <a:pt x="3966064" y="189462"/>
                  <a:pt x="3958058" y="187187"/>
                  <a:pt x="3947658" y="185931"/>
                </a:cubicBezTo>
                <a:cubicBezTo>
                  <a:pt x="3937258" y="184675"/>
                  <a:pt x="3926671" y="183981"/>
                  <a:pt x="3915896" y="183849"/>
                </a:cubicBezTo>
                <a:cubicBezTo>
                  <a:pt x="3905121" y="183718"/>
                  <a:pt x="3896366" y="183690"/>
                  <a:pt x="3889629" y="183766"/>
                </a:cubicBezTo>
                <a:cubicBezTo>
                  <a:pt x="3889160" y="172433"/>
                  <a:pt x="3888973" y="160819"/>
                  <a:pt x="3889067" y="148924"/>
                </a:cubicBezTo>
                <a:cubicBezTo>
                  <a:pt x="3888973" y="140494"/>
                  <a:pt x="3889160" y="131503"/>
                  <a:pt x="3889629" y="121949"/>
                </a:cubicBezTo>
                <a:cubicBezTo>
                  <a:pt x="3899744" y="120825"/>
                  <a:pt x="3910984" y="120263"/>
                  <a:pt x="3923347" y="120263"/>
                </a:cubicBezTo>
                <a:close/>
                <a:moveTo>
                  <a:pt x="8593969" y="118577"/>
                </a:moveTo>
                <a:cubicBezTo>
                  <a:pt x="8593734" y="125625"/>
                  <a:pt x="8593781" y="132322"/>
                  <a:pt x="8594109" y="138668"/>
                </a:cubicBezTo>
                <a:cubicBezTo>
                  <a:pt x="8594436" y="145013"/>
                  <a:pt x="8594765" y="150867"/>
                  <a:pt x="8595093" y="156229"/>
                </a:cubicBezTo>
                <a:cubicBezTo>
                  <a:pt x="8606391" y="150188"/>
                  <a:pt x="8618356" y="144287"/>
                  <a:pt x="8630989" y="138527"/>
                </a:cubicBezTo>
                <a:cubicBezTo>
                  <a:pt x="8643622" y="132767"/>
                  <a:pt x="8656570" y="129676"/>
                  <a:pt x="8669835" y="129255"/>
                </a:cubicBezTo>
                <a:cubicBezTo>
                  <a:pt x="8674916" y="129231"/>
                  <a:pt x="8680068" y="129840"/>
                  <a:pt x="8685290" y="131081"/>
                </a:cubicBezTo>
                <a:cubicBezTo>
                  <a:pt x="8690511" y="132322"/>
                  <a:pt x="8695662" y="134336"/>
                  <a:pt x="8700744" y="137122"/>
                </a:cubicBezTo>
                <a:cubicBezTo>
                  <a:pt x="8713564" y="150071"/>
                  <a:pt x="8721923" y="165479"/>
                  <a:pt x="8725822" y="183345"/>
                </a:cubicBezTo>
                <a:cubicBezTo>
                  <a:pt x="8729721" y="201211"/>
                  <a:pt x="8731477" y="219709"/>
                  <a:pt x="8731090" y="238840"/>
                </a:cubicBezTo>
                <a:cubicBezTo>
                  <a:pt x="8731067" y="246169"/>
                  <a:pt x="8730974" y="253428"/>
                  <a:pt x="8730810" y="260616"/>
                </a:cubicBezTo>
                <a:cubicBezTo>
                  <a:pt x="8730646" y="267805"/>
                  <a:pt x="8730552" y="274783"/>
                  <a:pt x="8730529" y="281550"/>
                </a:cubicBezTo>
                <a:cubicBezTo>
                  <a:pt x="8730599" y="300119"/>
                  <a:pt x="8730880" y="319600"/>
                  <a:pt x="8731372" y="339995"/>
                </a:cubicBezTo>
                <a:cubicBezTo>
                  <a:pt x="8731863" y="360390"/>
                  <a:pt x="8732144" y="381558"/>
                  <a:pt x="8732215" y="403498"/>
                </a:cubicBezTo>
                <a:cubicBezTo>
                  <a:pt x="8732121" y="420920"/>
                  <a:pt x="8731746" y="438903"/>
                  <a:pt x="8731090" y="457448"/>
                </a:cubicBezTo>
                <a:lnTo>
                  <a:pt x="8666463" y="458010"/>
                </a:lnTo>
                <a:cubicBezTo>
                  <a:pt x="8667295" y="412841"/>
                  <a:pt x="8667318" y="369991"/>
                  <a:pt x="8666534" y="329458"/>
                </a:cubicBezTo>
                <a:cubicBezTo>
                  <a:pt x="8665750" y="288926"/>
                  <a:pt x="8664227" y="248604"/>
                  <a:pt x="8661968" y="208493"/>
                </a:cubicBezTo>
                <a:cubicBezTo>
                  <a:pt x="8659134" y="203506"/>
                  <a:pt x="8655809" y="199993"/>
                  <a:pt x="8651992" y="197956"/>
                </a:cubicBezTo>
                <a:cubicBezTo>
                  <a:pt x="8648176" y="195919"/>
                  <a:pt x="8644008" y="194935"/>
                  <a:pt x="8639488" y="195006"/>
                </a:cubicBezTo>
                <a:cubicBezTo>
                  <a:pt x="8631434" y="195334"/>
                  <a:pt x="8623238" y="197488"/>
                  <a:pt x="8614902" y="201468"/>
                </a:cubicBezTo>
                <a:cubicBezTo>
                  <a:pt x="8606567" y="205449"/>
                  <a:pt x="8599214" y="209289"/>
                  <a:pt x="8592845" y="212989"/>
                </a:cubicBezTo>
                <a:cubicBezTo>
                  <a:pt x="8592142" y="251426"/>
                  <a:pt x="8592142" y="291443"/>
                  <a:pt x="8592845" y="333041"/>
                </a:cubicBezTo>
                <a:cubicBezTo>
                  <a:pt x="8593547" y="374639"/>
                  <a:pt x="8594109" y="416482"/>
                  <a:pt x="8594531" y="458572"/>
                </a:cubicBezTo>
                <a:cubicBezTo>
                  <a:pt x="8586101" y="459228"/>
                  <a:pt x="8578233" y="459602"/>
                  <a:pt x="8570927" y="459696"/>
                </a:cubicBezTo>
                <a:cubicBezTo>
                  <a:pt x="8563751" y="459649"/>
                  <a:pt x="8556749" y="459462"/>
                  <a:pt x="8549924" y="459134"/>
                </a:cubicBezTo>
                <a:cubicBezTo>
                  <a:pt x="8543098" y="458806"/>
                  <a:pt x="8535675" y="458619"/>
                  <a:pt x="8527656" y="458572"/>
                </a:cubicBezTo>
                <a:lnTo>
                  <a:pt x="8529903" y="120825"/>
                </a:lnTo>
                <a:cubicBezTo>
                  <a:pt x="8541951" y="120766"/>
                  <a:pt x="8552839" y="120462"/>
                  <a:pt x="8562568" y="119912"/>
                </a:cubicBezTo>
                <a:cubicBezTo>
                  <a:pt x="8572298" y="119362"/>
                  <a:pt x="8582765" y="118917"/>
                  <a:pt x="8593969" y="118577"/>
                </a:cubicBezTo>
                <a:close/>
                <a:moveTo>
                  <a:pt x="4307719" y="118577"/>
                </a:moveTo>
                <a:cubicBezTo>
                  <a:pt x="4307485" y="125625"/>
                  <a:pt x="4307532" y="132322"/>
                  <a:pt x="4307860" y="138668"/>
                </a:cubicBezTo>
                <a:cubicBezTo>
                  <a:pt x="4308188" y="145013"/>
                  <a:pt x="4308515" y="150867"/>
                  <a:pt x="4308843" y="156229"/>
                </a:cubicBezTo>
                <a:cubicBezTo>
                  <a:pt x="4320141" y="150188"/>
                  <a:pt x="4332107" y="144287"/>
                  <a:pt x="4344739" y="138527"/>
                </a:cubicBezTo>
                <a:cubicBezTo>
                  <a:pt x="4357372" y="132767"/>
                  <a:pt x="4370321" y="129676"/>
                  <a:pt x="4383586" y="129255"/>
                </a:cubicBezTo>
                <a:cubicBezTo>
                  <a:pt x="4388667" y="129231"/>
                  <a:pt x="4393818" y="129840"/>
                  <a:pt x="4399040" y="131081"/>
                </a:cubicBezTo>
                <a:cubicBezTo>
                  <a:pt x="4404262" y="132322"/>
                  <a:pt x="4409413" y="134336"/>
                  <a:pt x="4414495" y="137122"/>
                </a:cubicBezTo>
                <a:cubicBezTo>
                  <a:pt x="4427315" y="150071"/>
                  <a:pt x="4435674" y="165479"/>
                  <a:pt x="4439573" y="183345"/>
                </a:cubicBezTo>
                <a:cubicBezTo>
                  <a:pt x="4443471" y="201211"/>
                  <a:pt x="4445228" y="219709"/>
                  <a:pt x="4444841" y="238840"/>
                </a:cubicBezTo>
                <a:cubicBezTo>
                  <a:pt x="4444818" y="246169"/>
                  <a:pt x="4444724" y="253428"/>
                  <a:pt x="4444560" y="260616"/>
                </a:cubicBezTo>
                <a:cubicBezTo>
                  <a:pt x="4444396" y="267805"/>
                  <a:pt x="4444303" y="274783"/>
                  <a:pt x="4444279" y="281550"/>
                </a:cubicBezTo>
                <a:cubicBezTo>
                  <a:pt x="4444349" y="300119"/>
                  <a:pt x="4444630" y="319600"/>
                  <a:pt x="4445122" y="339995"/>
                </a:cubicBezTo>
                <a:cubicBezTo>
                  <a:pt x="4445614" y="360390"/>
                  <a:pt x="4445895" y="381558"/>
                  <a:pt x="4445965" y="403498"/>
                </a:cubicBezTo>
                <a:cubicBezTo>
                  <a:pt x="4445871" y="420920"/>
                  <a:pt x="4445497" y="438903"/>
                  <a:pt x="4444841" y="457448"/>
                </a:cubicBezTo>
                <a:lnTo>
                  <a:pt x="4380214" y="458010"/>
                </a:lnTo>
                <a:cubicBezTo>
                  <a:pt x="4381045" y="412841"/>
                  <a:pt x="4381069" y="369991"/>
                  <a:pt x="4380284" y="329458"/>
                </a:cubicBezTo>
                <a:cubicBezTo>
                  <a:pt x="4379500" y="288926"/>
                  <a:pt x="4377978" y="248604"/>
                  <a:pt x="4375718" y="208493"/>
                </a:cubicBezTo>
                <a:cubicBezTo>
                  <a:pt x="4372885" y="203506"/>
                  <a:pt x="4369560" y="199993"/>
                  <a:pt x="4365743" y="197956"/>
                </a:cubicBezTo>
                <a:cubicBezTo>
                  <a:pt x="4361926" y="195919"/>
                  <a:pt x="4357758" y="194935"/>
                  <a:pt x="4353239" y="195006"/>
                </a:cubicBezTo>
                <a:cubicBezTo>
                  <a:pt x="4345184" y="195334"/>
                  <a:pt x="4336988" y="197488"/>
                  <a:pt x="4328653" y="201468"/>
                </a:cubicBezTo>
                <a:cubicBezTo>
                  <a:pt x="4320317" y="205449"/>
                  <a:pt x="4312964" y="209289"/>
                  <a:pt x="4306595" y="212989"/>
                </a:cubicBezTo>
                <a:cubicBezTo>
                  <a:pt x="4305893" y="251426"/>
                  <a:pt x="4305893" y="291443"/>
                  <a:pt x="4306595" y="333041"/>
                </a:cubicBezTo>
                <a:cubicBezTo>
                  <a:pt x="4307298" y="374639"/>
                  <a:pt x="4307860" y="416482"/>
                  <a:pt x="4308281" y="458572"/>
                </a:cubicBezTo>
                <a:cubicBezTo>
                  <a:pt x="4299852" y="459228"/>
                  <a:pt x="4291984" y="459602"/>
                  <a:pt x="4284678" y="459696"/>
                </a:cubicBezTo>
                <a:cubicBezTo>
                  <a:pt x="4277501" y="459649"/>
                  <a:pt x="4270500" y="459462"/>
                  <a:pt x="4263674" y="459134"/>
                </a:cubicBezTo>
                <a:cubicBezTo>
                  <a:pt x="4256849" y="458806"/>
                  <a:pt x="4249426" y="458619"/>
                  <a:pt x="4241406" y="458572"/>
                </a:cubicBezTo>
                <a:lnTo>
                  <a:pt x="4243654" y="120825"/>
                </a:lnTo>
                <a:cubicBezTo>
                  <a:pt x="4255701" y="120766"/>
                  <a:pt x="4266590" y="120462"/>
                  <a:pt x="4276319" y="119912"/>
                </a:cubicBezTo>
                <a:cubicBezTo>
                  <a:pt x="4286048" y="119362"/>
                  <a:pt x="4296515" y="118917"/>
                  <a:pt x="4307719" y="118577"/>
                </a:cubicBezTo>
                <a:close/>
                <a:moveTo>
                  <a:pt x="1802644" y="118577"/>
                </a:moveTo>
                <a:cubicBezTo>
                  <a:pt x="1802410" y="125625"/>
                  <a:pt x="1802457" y="132322"/>
                  <a:pt x="1802785" y="138668"/>
                </a:cubicBezTo>
                <a:cubicBezTo>
                  <a:pt x="1803113" y="145013"/>
                  <a:pt x="1803441" y="150867"/>
                  <a:pt x="1803769" y="156229"/>
                </a:cubicBezTo>
                <a:cubicBezTo>
                  <a:pt x="1815067" y="150188"/>
                  <a:pt x="1827032" y="144287"/>
                  <a:pt x="1839664" y="138527"/>
                </a:cubicBezTo>
                <a:cubicBezTo>
                  <a:pt x="1852297" y="132767"/>
                  <a:pt x="1865246" y="129676"/>
                  <a:pt x="1878511" y="129255"/>
                </a:cubicBezTo>
                <a:cubicBezTo>
                  <a:pt x="1883592" y="129231"/>
                  <a:pt x="1888744" y="129840"/>
                  <a:pt x="1893965" y="131081"/>
                </a:cubicBezTo>
                <a:cubicBezTo>
                  <a:pt x="1899187" y="132322"/>
                  <a:pt x="1904338" y="134336"/>
                  <a:pt x="1909419" y="137122"/>
                </a:cubicBezTo>
                <a:cubicBezTo>
                  <a:pt x="1922239" y="150071"/>
                  <a:pt x="1930599" y="165479"/>
                  <a:pt x="1934498" y="183345"/>
                </a:cubicBezTo>
                <a:cubicBezTo>
                  <a:pt x="1938396" y="201211"/>
                  <a:pt x="1940152" y="219709"/>
                  <a:pt x="1939766" y="238840"/>
                </a:cubicBezTo>
                <a:cubicBezTo>
                  <a:pt x="1939743" y="246169"/>
                  <a:pt x="1939649" y="253428"/>
                  <a:pt x="1939485" y="260616"/>
                </a:cubicBezTo>
                <a:cubicBezTo>
                  <a:pt x="1939321" y="267805"/>
                  <a:pt x="1939228" y="274783"/>
                  <a:pt x="1939204" y="281550"/>
                </a:cubicBezTo>
                <a:cubicBezTo>
                  <a:pt x="1939275" y="300119"/>
                  <a:pt x="1939555" y="319600"/>
                  <a:pt x="1940047" y="339995"/>
                </a:cubicBezTo>
                <a:cubicBezTo>
                  <a:pt x="1940539" y="360390"/>
                  <a:pt x="1940820" y="381558"/>
                  <a:pt x="1940890" y="403498"/>
                </a:cubicBezTo>
                <a:cubicBezTo>
                  <a:pt x="1940797" y="420920"/>
                  <a:pt x="1940422" y="438903"/>
                  <a:pt x="1939766" y="457448"/>
                </a:cubicBezTo>
                <a:lnTo>
                  <a:pt x="1875139" y="458010"/>
                </a:lnTo>
                <a:cubicBezTo>
                  <a:pt x="1875971" y="412841"/>
                  <a:pt x="1875994" y="369991"/>
                  <a:pt x="1875209" y="329458"/>
                </a:cubicBezTo>
                <a:cubicBezTo>
                  <a:pt x="1874425" y="288926"/>
                  <a:pt x="1872903" y="248604"/>
                  <a:pt x="1870643" y="208493"/>
                </a:cubicBezTo>
                <a:cubicBezTo>
                  <a:pt x="1867810" y="203506"/>
                  <a:pt x="1864485" y="199993"/>
                  <a:pt x="1860668" y="197956"/>
                </a:cubicBezTo>
                <a:cubicBezTo>
                  <a:pt x="1856851" y="195919"/>
                  <a:pt x="1852683" y="194936"/>
                  <a:pt x="1848164" y="195006"/>
                </a:cubicBezTo>
                <a:cubicBezTo>
                  <a:pt x="1840110" y="195334"/>
                  <a:pt x="1831914" y="197488"/>
                  <a:pt x="1823578" y="201468"/>
                </a:cubicBezTo>
                <a:cubicBezTo>
                  <a:pt x="1815242" y="205449"/>
                  <a:pt x="1807889" y="209289"/>
                  <a:pt x="1801520" y="212989"/>
                </a:cubicBezTo>
                <a:cubicBezTo>
                  <a:pt x="1800818" y="251426"/>
                  <a:pt x="1800818" y="291443"/>
                  <a:pt x="1801520" y="333041"/>
                </a:cubicBezTo>
                <a:cubicBezTo>
                  <a:pt x="1802223" y="374639"/>
                  <a:pt x="1802785" y="416482"/>
                  <a:pt x="1803206" y="458572"/>
                </a:cubicBezTo>
                <a:cubicBezTo>
                  <a:pt x="1794776" y="459228"/>
                  <a:pt x="1786909" y="459602"/>
                  <a:pt x="1779604" y="459696"/>
                </a:cubicBezTo>
                <a:cubicBezTo>
                  <a:pt x="1772426" y="459649"/>
                  <a:pt x="1765425" y="459462"/>
                  <a:pt x="1758600" y="459134"/>
                </a:cubicBezTo>
                <a:cubicBezTo>
                  <a:pt x="1751774" y="458806"/>
                  <a:pt x="1744352" y="458619"/>
                  <a:pt x="1736331" y="458572"/>
                </a:cubicBezTo>
                <a:lnTo>
                  <a:pt x="1738579" y="120825"/>
                </a:lnTo>
                <a:cubicBezTo>
                  <a:pt x="1750626" y="120766"/>
                  <a:pt x="1761515" y="120462"/>
                  <a:pt x="1771244" y="119912"/>
                </a:cubicBezTo>
                <a:cubicBezTo>
                  <a:pt x="1780973" y="119362"/>
                  <a:pt x="1791440" y="118917"/>
                  <a:pt x="1802644" y="118577"/>
                </a:cubicBezTo>
                <a:close/>
                <a:moveTo>
                  <a:pt x="3601298" y="116891"/>
                </a:moveTo>
                <a:lnTo>
                  <a:pt x="3619843" y="179270"/>
                </a:lnTo>
                <a:cubicBezTo>
                  <a:pt x="3604868" y="183438"/>
                  <a:pt x="3594074" y="187747"/>
                  <a:pt x="3587459" y="192196"/>
                </a:cubicBezTo>
                <a:cubicBezTo>
                  <a:pt x="3580844" y="196645"/>
                  <a:pt x="3577214" y="204887"/>
                  <a:pt x="3576571" y="216923"/>
                </a:cubicBezTo>
                <a:cubicBezTo>
                  <a:pt x="3576571" y="219171"/>
                  <a:pt x="3576571" y="221419"/>
                  <a:pt x="3576571" y="223666"/>
                </a:cubicBezTo>
                <a:cubicBezTo>
                  <a:pt x="3576831" y="238680"/>
                  <a:pt x="3579433" y="251425"/>
                  <a:pt x="3584376" y="261902"/>
                </a:cubicBezTo>
                <a:cubicBezTo>
                  <a:pt x="3589319" y="272378"/>
                  <a:pt x="3595043" y="282667"/>
                  <a:pt x="3601547" y="292769"/>
                </a:cubicBezTo>
                <a:cubicBezTo>
                  <a:pt x="3608051" y="302870"/>
                  <a:pt x="3613775" y="314866"/>
                  <a:pt x="3618719" y="328756"/>
                </a:cubicBezTo>
                <a:cubicBezTo>
                  <a:pt x="3621505" y="337209"/>
                  <a:pt x="3623519" y="345451"/>
                  <a:pt x="3624760" y="353483"/>
                </a:cubicBezTo>
                <a:cubicBezTo>
                  <a:pt x="3626001" y="361514"/>
                  <a:pt x="3626610" y="369195"/>
                  <a:pt x="3626586" y="376524"/>
                </a:cubicBezTo>
                <a:cubicBezTo>
                  <a:pt x="3626493" y="390433"/>
                  <a:pt x="3624713" y="402656"/>
                  <a:pt x="3621248" y="413193"/>
                </a:cubicBezTo>
                <a:cubicBezTo>
                  <a:pt x="3617782" y="423730"/>
                  <a:pt x="3613193" y="431738"/>
                  <a:pt x="3607479" y="437217"/>
                </a:cubicBezTo>
                <a:cubicBezTo>
                  <a:pt x="3596642" y="447274"/>
                  <a:pt x="3584348" y="454323"/>
                  <a:pt x="3570597" y="458364"/>
                </a:cubicBezTo>
                <a:cubicBezTo>
                  <a:pt x="3556846" y="462405"/>
                  <a:pt x="3543719" y="464917"/>
                  <a:pt x="3531217" y="465899"/>
                </a:cubicBezTo>
                <a:cubicBezTo>
                  <a:pt x="3518715" y="466880"/>
                  <a:pt x="3508919" y="467810"/>
                  <a:pt x="3501828" y="468688"/>
                </a:cubicBezTo>
                <a:lnTo>
                  <a:pt x="3492836" y="405184"/>
                </a:lnTo>
                <a:cubicBezTo>
                  <a:pt x="3501609" y="403845"/>
                  <a:pt x="3511038" y="402839"/>
                  <a:pt x="3521122" y="402166"/>
                </a:cubicBezTo>
                <a:cubicBezTo>
                  <a:pt x="3531207" y="401493"/>
                  <a:pt x="3539886" y="399072"/>
                  <a:pt x="3547160" y="394902"/>
                </a:cubicBezTo>
                <a:cubicBezTo>
                  <a:pt x="3554435" y="390733"/>
                  <a:pt x="3558244" y="382733"/>
                  <a:pt x="3558587" y="370904"/>
                </a:cubicBezTo>
                <a:cubicBezTo>
                  <a:pt x="3558611" y="368949"/>
                  <a:pt x="3558564" y="366958"/>
                  <a:pt x="3558447" y="364933"/>
                </a:cubicBezTo>
                <a:cubicBezTo>
                  <a:pt x="3558330" y="362907"/>
                  <a:pt x="3558002" y="360777"/>
                  <a:pt x="3557464" y="358540"/>
                </a:cubicBezTo>
                <a:cubicBezTo>
                  <a:pt x="3554487" y="345827"/>
                  <a:pt x="3549263" y="333727"/>
                  <a:pt x="3541791" y="322241"/>
                </a:cubicBezTo>
                <a:cubicBezTo>
                  <a:pt x="3534318" y="310755"/>
                  <a:pt x="3526721" y="297490"/>
                  <a:pt x="3518999" y="282445"/>
                </a:cubicBezTo>
                <a:cubicBezTo>
                  <a:pt x="3511277" y="267400"/>
                  <a:pt x="3505554" y="248182"/>
                  <a:pt x="3501828" y="224790"/>
                </a:cubicBezTo>
                <a:cubicBezTo>
                  <a:pt x="3501559" y="223643"/>
                  <a:pt x="3501395" y="222425"/>
                  <a:pt x="3501336" y="221138"/>
                </a:cubicBezTo>
                <a:cubicBezTo>
                  <a:pt x="3501278" y="219850"/>
                  <a:pt x="3501254" y="218632"/>
                  <a:pt x="3501266" y="217485"/>
                </a:cubicBezTo>
                <a:cubicBezTo>
                  <a:pt x="3501395" y="205156"/>
                  <a:pt x="3504650" y="192020"/>
                  <a:pt x="3511030" y="178076"/>
                </a:cubicBezTo>
                <a:cubicBezTo>
                  <a:pt x="3517411" y="164132"/>
                  <a:pt x="3526145" y="152541"/>
                  <a:pt x="3537232" y="143304"/>
                </a:cubicBezTo>
                <a:cubicBezTo>
                  <a:pt x="3547067" y="135741"/>
                  <a:pt x="3556901" y="130215"/>
                  <a:pt x="3566736" y="126726"/>
                </a:cubicBezTo>
                <a:cubicBezTo>
                  <a:pt x="3576571" y="123237"/>
                  <a:pt x="3588091" y="119959"/>
                  <a:pt x="3601298" y="116891"/>
                </a:cubicBezTo>
                <a:close/>
                <a:moveTo>
                  <a:pt x="2420198" y="116891"/>
                </a:moveTo>
                <a:lnTo>
                  <a:pt x="2438743" y="179270"/>
                </a:lnTo>
                <a:cubicBezTo>
                  <a:pt x="2423769" y="183438"/>
                  <a:pt x="2412974" y="187747"/>
                  <a:pt x="2406359" y="192196"/>
                </a:cubicBezTo>
                <a:cubicBezTo>
                  <a:pt x="2399744" y="196645"/>
                  <a:pt x="2396115" y="204887"/>
                  <a:pt x="2395471" y="216923"/>
                </a:cubicBezTo>
                <a:cubicBezTo>
                  <a:pt x="2395471" y="219171"/>
                  <a:pt x="2395471" y="221419"/>
                  <a:pt x="2395471" y="223666"/>
                </a:cubicBezTo>
                <a:cubicBezTo>
                  <a:pt x="2395731" y="238680"/>
                  <a:pt x="2398333" y="251425"/>
                  <a:pt x="2403276" y="261902"/>
                </a:cubicBezTo>
                <a:cubicBezTo>
                  <a:pt x="2408219" y="272378"/>
                  <a:pt x="2413943" y="282667"/>
                  <a:pt x="2420448" y="292769"/>
                </a:cubicBezTo>
                <a:cubicBezTo>
                  <a:pt x="2426952" y="302870"/>
                  <a:pt x="2432676" y="314866"/>
                  <a:pt x="2437619" y="328756"/>
                </a:cubicBezTo>
                <a:cubicBezTo>
                  <a:pt x="2440406" y="337209"/>
                  <a:pt x="2442419" y="345451"/>
                  <a:pt x="2443661" y="353483"/>
                </a:cubicBezTo>
                <a:cubicBezTo>
                  <a:pt x="2444901" y="361514"/>
                  <a:pt x="2445510" y="369195"/>
                  <a:pt x="2445487" y="376524"/>
                </a:cubicBezTo>
                <a:cubicBezTo>
                  <a:pt x="2445393" y="390433"/>
                  <a:pt x="2443613" y="402656"/>
                  <a:pt x="2440148" y="413193"/>
                </a:cubicBezTo>
                <a:cubicBezTo>
                  <a:pt x="2436683" y="423730"/>
                  <a:pt x="2432093" y="431738"/>
                  <a:pt x="2426379" y="437217"/>
                </a:cubicBezTo>
                <a:cubicBezTo>
                  <a:pt x="2415542" y="447274"/>
                  <a:pt x="2403248" y="454323"/>
                  <a:pt x="2389497" y="458364"/>
                </a:cubicBezTo>
                <a:cubicBezTo>
                  <a:pt x="2375746" y="462405"/>
                  <a:pt x="2362619" y="464917"/>
                  <a:pt x="2350118" y="465899"/>
                </a:cubicBezTo>
                <a:cubicBezTo>
                  <a:pt x="2337615" y="466880"/>
                  <a:pt x="2327818" y="467810"/>
                  <a:pt x="2320728" y="468688"/>
                </a:cubicBezTo>
                <a:lnTo>
                  <a:pt x="2311736" y="405184"/>
                </a:lnTo>
                <a:cubicBezTo>
                  <a:pt x="2320510" y="403845"/>
                  <a:pt x="2329938" y="402839"/>
                  <a:pt x="2340022" y="402166"/>
                </a:cubicBezTo>
                <a:cubicBezTo>
                  <a:pt x="2350107" y="401493"/>
                  <a:pt x="2358786" y="399072"/>
                  <a:pt x="2366061" y="394902"/>
                </a:cubicBezTo>
                <a:cubicBezTo>
                  <a:pt x="2373335" y="390733"/>
                  <a:pt x="2377144" y="382733"/>
                  <a:pt x="2377488" y="370904"/>
                </a:cubicBezTo>
                <a:cubicBezTo>
                  <a:pt x="2377511" y="368949"/>
                  <a:pt x="2377464" y="366958"/>
                  <a:pt x="2377347" y="364933"/>
                </a:cubicBezTo>
                <a:cubicBezTo>
                  <a:pt x="2377230" y="362907"/>
                  <a:pt x="2376902" y="360777"/>
                  <a:pt x="2376363" y="358540"/>
                </a:cubicBezTo>
                <a:cubicBezTo>
                  <a:pt x="2373387" y="345827"/>
                  <a:pt x="2368163" y="333727"/>
                  <a:pt x="2360690" y="322241"/>
                </a:cubicBezTo>
                <a:cubicBezTo>
                  <a:pt x="2353218" y="310755"/>
                  <a:pt x="2345621" y="297490"/>
                  <a:pt x="2337900" y="282445"/>
                </a:cubicBezTo>
                <a:cubicBezTo>
                  <a:pt x="2330177" y="267400"/>
                  <a:pt x="2324454" y="248182"/>
                  <a:pt x="2320728" y="224790"/>
                </a:cubicBezTo>
                <a:cubicBezTo>
                  <a:pt x="2320459" y="223643"/>
                  <a:pt x="2320295" y="222425"/>
                  <a:pt x="2320237" y="221138"/>
                </a:cubicBezTo>
                <a:cubicBezTo>
                  <a:pt x="2320178" y="219850"/>
                  <a:pt x="2320154" y="218632"/>
                  <a:pt x="2320166" y="217485"/>
                </a:cubicBezTo>
                <a:cubicBezTo>
                  <a:pt x="2320295" y="205156"/>
                  <a:pt x="2323550" y="192020"/>
                  <a:pt x="2329930" y="178076"/>
                </a:cubicBezTo>
                <a:cubicBezTo>
                  <a:pt x="2336311" y="164132"/>
                  <a:pt x="2345045" y="152541"/>
                  <a:pt x="2356132" y="143304"/>
                </a:cubicBezTo>
                <a:cubicBezTo>
                  <a:pt x="2365967" y="135741"/>
                  <a:pt x="2375802" y="130215"/>
                  <a:pt x="2385636" y="126726"/>
                </a:cubicBezTo>
                <a:cubicBezTo>
                  <a:pt x="2395471" y="123237"/>
                  <a:pt x="2406992" y="119959"/>
                  <a:pt x="2420198" y="116891"/>
                </a:cubicBezTo>
                <a:close/>
                <a:moveTo>
                  <a:pt x="320059" y="112957"/>
                </a:moveTo>
                <a:cubicBezTo>
                  <a:pt x="332586" y="142976"/>
                  <a:pt x="342796" y="172995"/>
                  <a:pt x="350687" y="203014"/>
                </a:cubicBezTo>
                <a:cubicBezTo>
                  <a:pt x="358578" y="233033"/>
                  <a:pt x="368225" y="263333"/>
                  <a:pt x="379628" y="293913"/>
                </a:cubicBezTo>
                <a:cubicBezTo>
                  <a:pt x="389756" y="267126"/>
                  <a:pt x="400129" y="237809"/>
                  <a:pt x="410748" y="205964"/>
                </a:cubicBezTo>
                <a:cubicBezTo>
                  <a:pt x="421367" y="174119"/>
                  <a:pt x="432161" y="143679"/>
                  <a:pt x="443131" y="114643"/>
                </a:cubicBezTo>
                <a:cubicBezTo>
                  <a:pt x="452580" y="118800"/>
                  <a:pt x="461501" y="121305"/>
                  <a:pt x="469896" y="122160"/>
                </a:cubicBezTo>
                <a:cubicBezTo>
                  <a:pt x="478290" y="123014"/>
                  <a:pt x="486790" y="125941"/>
                  <a:pt x="495395" y="130941"/>
                </a:cubicBezTo>
                <a:cubicBezTo>
                  <a:pt x="481204" y="178865"/>
                  <a:pt x="466377" y="228069"/>
                  <a:pt x="450916" y="278553"/>
                </a:cubicBezTo>
                <a:cubicBezTo>
                  <a:pt x="435455" y="329037"/>
                  <a:pt x="420212" y="378740"/>
                  <a:pt x="405188" y="427663"/>
                </a:cubicBezTo>
                <a:cubicBezTo>
                  <a:pt x="390164" y="476586"/>
                  <a:pt x="376211" y="522668"/>
                  <a:pt x="363331" y="565909"/>
                </a:cubicBezTo>
                <a:cubicBezTo>
                  <a:pt x="353356" y="562947"/>
                  <a:pt x="344083" y="560301"/>
                  <a:pt x="335513" y="557971"/>
                </a:cubicBezTo>
                <a:cubicBezTo>
                  <a:pt x="326943" y="555642"/>
                  <a:pt x="318233" y="552855"/>
                  <a:pt x="309382" y="549612"/>
                </a:cubicBezTo>
                <a:cubicBezTo>
                  <a:pt x="311372" y="529077"/>
                  <a:pt x="316523" y="504537"/>
                  <a:pt x="324836" y="475993"/>
                </a:cubicBezTo>
                <a:cubicBezTo>
                  <a:pt x="333148" y="447450"/>
                  <a:pt x="339424" y="420100"/>
                  <a:pt x="343662" y="393945"/>
                </a:cubicBezTo>
                <a:cubicBezTo>
                  <a:pt x="334225" y="355438"/>
                  <a:pt x="323876" y="318511"/>
                  <a:pt x="312613" y="283166"/>
                </a:cubicBezTo>
                <a:cubicBezTo>
                  <a:pt x="301350" y="247820"/>
                  <a:pt x="290157" y="210753"/>
                  <a:pt x="279035" y="171965"/>
                </a:cubicBezTo>
                <a:cubicBezTo>
                  <a:pt x="276412" y="162294"/>
                  <a:pt x="274211" y="154380"/>
                  <a:pt x="272432" y="148221"/>
                </a:cubicBezTo>
                <a:cubicBezTo>
                  <a:pt x="270652" y="142063"/>
                  <a:pt x="268170" y="134991"/>
                  <a:pt x="264985" y="127007"/>
                </a:cubicBezTo>
                <a:cubicBezTo>
                  <a:pt x="274024" y="126000"/>
                  <a:pt x="282781" y="124080"/>
                  <a:pt x="291258" y="121246"/>
                </a:cubicBezTo>
                <a:cubicBezTo>
                  <a:pt x="299734" y="118413"/>
                  <a:pt x="309335" y="115650"/>
                  <a:pt x="320059" y="112957"/>
                </a:cubicBezTo>
                <a:close/>
                <a:moveTo>
                  <a:pt x="6806470" y="96660"/>
                </a:moveTo>
                <a:lnTo>
                  <a:pt x="6868848" y="97222"/>
                </a:lnTo>
                <a:lnTo>
                  <a:pt x="6868848" y="146114"/>
                </a:lnTo>
                <a:cubicBezTo>
                  <a:pt x="6883167" y="142824"/>
                  <a:pt x="6897100" y="139710"/>
                  <a:pt x="6910646" y="136771"/>
                </a:cubicBezTo>
                <a:cubicBezTo>
                  <a:pt x="6924192" y="133832"/>
                  <a:pt x="6939107" y="130578"/>
                  <a:pt x="6955393" y="127007"/>
                </a:cubicBezTo>
                <a:cubicBezTo>
                  <a:pt x="6957875" y="135483"/>
                  <a:pt x="6959935" y="143538"/>
                  <a:pt x="6961575" y="151172"/>
                </a:cubicBezTo>
                <a:cubicBezTo>
                  <a:pt x="6963214" y="158805"/>
                  <a:pt x="6964712" y="165736"/>
                  <a:pt x="6966070" y="171965"/>
                </a:cubicBezTo>
                <a:lnTo>
                  <a:pt x="6869411" y="214675"/>
                </a:lnTo>
                <a:cubicBezTo>
                  <a:pt x="6869141" y="260335"/>
                  <a:pt x="6868978" y="302764"/>
                  <a:pt x="6868919" y="341962"/>
                </a:cubicBezTo>
                <a:cubicBezTo>
                  <a:pt x="6868860" y="381160"/>
                  <a:pt x="6868837" y="419655"/>
                  <a:pt x="6868848" y="457448"/>
                </a:cubicBezTo>
                <a:cubicBezTo>
                  <a:pt x="6862620" y="457741"/>
                  <a:pt x="6856251" y="457998"/>
                  <a:pt x="6849741" y="458221"/>
                </a:cubicBezTo>
                <a:cubicBezTo>
                  <a:pt x="6843232" y="458443"/>
                  <a:pt x="6836863" y="458560"/>
                  <a:pt x="6830635" y="458572"/>
                </a:cubicBezTo>
                <a:cubicBezTo>
                  <a:pt x="6824429" y="458560"/>
                  <a:pt x="6818575" y="458443"/>
                  <a:pt x="6813073" y="458221"/>
                </a:cubicBezTo>
                <a:cubicBezTo>
                  <a:pt x="6807570" y="457998"/>
                  <a:pt x="6802559" y="457741"/>
                  <a:pt x="6798040" y="457448"/>
                </a:cubicBezTo>
                <a:cubicBezTo>
                  <a:pt x="6798391" y="395209"/>
                  <a:pt x="6799375" y="333814"/>
                  <a:pt x="6800990" y="273261"/>
                </a:cubicBezTo>
                <a:cubicBezTo>
                  <a:pt x="6802606" y="212708"/>
                  <a:pt x="6804433" y="153841"/>
                  <a:pt x="6806470" y="96660"/>
                </a:cubicBezTo>
                <a:close/>
                <a:moveTo>
                  <a:pt x="796195" y="96660"/>
                </a:moveTo>
                <a:lnTo>
                  <a:pt x="858574" y="97222"/>
                </a:lnTo>
                <a:lnTo>
                  <a:pt x="858574" y="146114"/>
                </a:lnTo>
                <a:cubicBezTo>
                  <a:pt x="872893" y="142824"/>
                  <a:pt x="886825" y="139710"/>
                  <a:pt x="900371" y="136771"/>
                </a:cubicBezTo>
                <a:cubicBezTo>
                  <a:pt x="913917" y="133832"/>
                  <a:pt x="928832" y="130578"/>
                  <a:pt x="945118" y="127007"/>
                </a:cubicBezTo>
                <a:cubicBezTo>
                  <a:pt x="947600" y="135483"/>
                  <a:pt x="949661" y="143538"/>
                  <a:pt x="951300" y="151172"/>
                </a:cubicBezTo>
                <a:cubicBezTo>
                  <a:pt x="952939" y="158805"/>
                  <a:pt x="954438" y="165736"/>
                  <a:pt x="955796" y="171965"/>
                </a:cubicBezTo>
                <a:lnTo>
                  <a:pt x="859136" y="214675"/>
                </a:lnTo>
                <a:cubicBezTo>
                  <a:pt x="858867" y="260335"/>
                  <a:pt x="858703" y="302764"/>
                  <a:pt x="858644" y="341962"/>
                </a:cubicBezTo>
                <a:cubicBezTo>
                  <a:pt x="858586" y="381160"/>
                  <a:pt x="858562" y="419655"/>
                  <a:pt x="858574" y="457448"/>
                </a:cubicBezTo>
                <a:cubicBezTo>
                  <a:pt x="852345" y="457741"/>
                  <a:pt x="845976" y="457998"/>
                  <a:pt x="839467" y="458221"/>
                </a:cubicBezTo>
                <a:cubicBezTo>
                  <a:pt x="832957" y="458443"/>
                  <a:pt x="826588" y="458560"/>
                  <a:pt x="820360" y="458572"/>
                </a:cubicBezTo>
                <a:cubicBezTo>
                  <a:pt x="814155" y="458560"/>
                  <a:pt x="808301" y="458443"/>
                  <a:pt x="802798" y="458221"/>
                </a:cubicBezTo>
                <a:cubicBezTo>
                  <a:pt x="797295" y="457998"/>
                  <a:pt x="792284" y="457741"/>
                  <a:pt x="787765" y="457448"/>
                </a:cubicBezTo>
                <a:cubicBezTo>
                  <a:pt x="788116" y="395209"/>
                  <a:pt x="789100" y="333814"/>
                  <a:pt x="790715" y="273261"/>
                </a:cubicBezTo>
                <a:cubicBezTo>
                  <a:pt x="792331" y="212708"/>
                  <a:pt x="794158" y="153841"/>
                  <a:pt x="796195" y="96660"/>
                </a:cubicBezTo>
                <a:close/>
                <a:moveTo>
                  <a:pt x="6640220" y="62942"/>
                </a:moveTo>
                <a:cubicBezTo>
                  <a:pt x="6640407" y="83828"/>
                  <a:pt x="6641157" y="107384"/>
                  <a:pt x="6642468" y="133610"/>
                </a:cubicBezTo>
                <a:cubicBezTo>
                  <a:pt x="6643779" y="159835"/>
                  <a:pt x="6644528" y="184797"/>
                  <a:pt x="6644716" y="208493"/>
                </a:cubicBezTo>
                <a:cubicBezTo>
                  <a:pt x="6646144" y="208517"/>
                  <a:pt x="6647643" y="208610"/>
                  <a:pt x="6649212" y="208774"/>
                </a:cubicBezTo>
                <a:cubicBezTo>
                  <a:pt x="6650780" y="208938"/>
                  <a:pt x="6652279" y="209032"/>
                  <a:pt x="6653708" y="209055"/>
                </a:cubicBezTo>
                <a:cubicBezTo>
                  <a:pt x="6660393" y="209137"/>
                  <a:pt x="6666832" y="208411"/>
                  <a:pt x="6673026" y="206877"/>
                </a:cubicBezTo>
                <a:cubicBezTo>
                  <a:pt x="6679219" y="205344"/>
                  <a:pt x="6683832" y="202510"/>
                  <a:pt x="6686864" y="198378"/>
                </a:cubicBezTo>
                <a:cubicBezTo>
                  <a:pt x="6689697" y="194069"/>
                  <a:pt x="6691898" y="186108"/>
                  <a:pt x="6693467" y="174494"/>
                </a:cubicBezTo>
                <a:cubicBezTo>
                  <a:pt x="6695036" y="162879"/>
                  <a:pt x="6695832" y="149860"/>
                  <a:pt x="6695856" y="135436"/>
                </a:cubicBezTo>
                <a:cubicBezTo>
                  <a:pt x="6695856" y="125742"/>
                  <a:pt x="6695434" y="116189"/>
                  <a:pt x="6694591" y="106776"/>
                </a:cubicBezTo>
                <a:cubicBezTo>
                  <a:pt x="6693748" y="97363"/>
                  <a:pt x="6692484" y="88933"/>
                  <a:pt x="6690798" y="81487"/>
                </a:cubicBezTo>
                <a:cubicBezTo>
                  <a:pt x="6686583" y="72109"/>
                  <a:pt x="6678997" y="66559"/>
                  <a:pt x="6668038" y="64838"/>
                </a:cubicBezTo>
                <a:cubicBezTo>
                  <a:pt x="6657079" y="63117"/>
                  <a:pt x="6647807" y="62485"/>
                  <a:pt x="6640220" y="62942"/>
                </a:cubicBezTo>
                <a:close/>
                <a:moveTo>
                  <a:pt x="7961242" y="28661"/>
                </a:moveTo>
                <a:lnTo>
                  <a:pt x="8027555" y="29785"/>
                </a:lnTo>
                <a:lnTo>
                  <a:pt x="8027555" y="120263"/>
                </a:lnTo>
                <a:cubicBezTo>
                  <a:pt x="8027909" y="120634"/>
                  <a:pt x="8031572" y="120891"/>
                  <a:pt x="8038545" y="121033"/>
                </a:cubicBezTo>
                <a:cubicBezTo>
                  <a:pt x="8045517" y="121175"/>
                  <a:pt x="8053677" y="121224"/>
                  <a:pt x="8063022" y="121179"/>
                </a:cubicBezTo>
                <a:cubicBezTo>
                  <a:pt x="8072367" y="121134"/>
                  <a:pt x="8080776" y="121016"/>
                  <a:pt x="8088248" y="120825"/>
                </a:cubicBezTo>
                <a:cubicBezTo>
                  <a:pt x="8089232" y="129524"/>
                  <a:pt x="8089793" y="140084"/>
                  <a:pt x="8089934" y="152506"/>
                </a:cubicBezTo>
                <a:cubicBezTo>
                  <a:pt x="8090075" y="164928"/>
                  <a:pt x="8090637" y="175910"/>
                  <a:pt x="8091620" y="185452"/>
                </a:cubicBezTo>
                <a:cubicBezTo>
                  <a:pt x="8082359" y="184925"/>
                  <a:pt x="8072080" y="184715"/>
                  <a:pt x="8060782" y="184820"/>
                </a:cubicBezTo>
                <a:cubicBezTo>
                  <a:pt x="8049483" y="184925"/>
                  <a:pt x="8038783" y="185136"/>
                  <a:pt x="8028679" y="185452"/>
                </a:cubicBezTo>
                <a:lnTo>
                  <a:pt x="8028679" y="202311"/>
                </a:lnTo>
                <a:lnTo>
                  <a:pt x="8032051" y="368094"/>
                </a:lnTo>
                <a:cubicBezTo>
                  <a:pt x="8034933" y="383215"/>
                  <a:pt x="8039596" y="393310"/>
                  <a:pt x="8046037" y="398378"/>
                </a:cubicBezTo>
                <a:cubicBezTo>
                  <a:pt x="8052479" y="403446"/>
                  <a:pt x="8060264" y="406048"/>
                  <a:pt x="8069391" y="406183"/>
                </a:cubicBezTo>
                <a:cubicBezTo>
                  <a:pt x="8078518" y="406319"/>
                  <a:pt x="8088550" y="406548"/>
                  <a:pt x="8099487" y="406870"/>
                </a:cubicBezTo>
                <a:lnTo>
                  <a:pt x="8097801" y="465316"/>
                </a:lnTo>
                <a:cubicBezTo>
                  <a:pt x="8091315" y="466732"/>
                  <a:pt x="8084759" y="467833"/>
                  <a:pt x="8078133" y="468617"/>
                </a:cubicBezTo>
                <a:cubicBezTo>
                  <a:pt x="8071505" y="469402"/>
                  <a:pt x="8064949" y="469800"/>
                  <a:pt x="8058463" y="469812"/>
                </a:cubicBezTo>
                <a:cubicBezTo>
                  <a:pt x="8046041" y="469847"/>
                  <a:pt x="8033795" y="468371"/>
                  <a:pt x="8021725" y="465386"/>
                </a:cubicBezTo>
                <a:cubicBezTo>
                  <a:pt x="8009653" y="462401"/>
                  <a:pt x="7998110" y="457694"/>
                  <a:pt x="7987093" y="451266"/>
                </a:cubicBezTo>
                <a:cubicBezTo>
                  <a:pt x="7981766" y="446712"/>
                  <a:pt x="7977949" y="441912"/>
                  <a:pt x="7975643" y="436866"/>
                </a:cubicBezTo>
                <a:cubicBezTo>
                  <a:pt x="7973336" y="431820"/>
                  <a:pt x="7970784" y="426879"/>
                  <a:pt x="7967986" y="422044"/>
                </a:cubicBezTo>
                <a:cubicBezTo>
                  <a:pt x="7963619" y="384309"/>
                  <a:pt x="7961253" y="345556"/>
                  <a:pt x="7960891" y="305785"/>
                </a:cubicBezTo>
                <a:cubicBezTo>
                  <a:pt x="7960528" y="266014"/>
                  <a:pt x="7959708" y="227401"/>
                  <a:pt x="7958431" y="189948"/>
                </a:cubicBezTo>
                <a:cubicBezTo>
                  <a:pt x="7952075" y="189971"/>
                  <a:pt x="7946103" y="189925"/>
                  <a:pt x="7940519" y="189807"/>
                </a:cubicBezTo>
                <a:cubicBezTo>
                  <a:pt x="7934935" y="189690"/>
                  <a:pt x="7929104" y="189363"/>
                  <a:pt x="7923027" y="188824"/>
                </a:cubicBezTo>
                <a:cubicBezTo>
                  <a:pt x="7923016" y="177374"/>
                  <a:pt x="7922899" y="166415"/>
                  <a:pt x="7922677" y="155948"/>
                </a:cubicBezTo>
                <a:cubicBezTo>
                  <a:pt x="7922455" y="145482"/>
                  <a:pt x="7922196" y="135085"/>
                  <a:pt x="7921903" y="124759"/>
                </a:cubicBezTo>
                <a:lnTo>
                  <a:pt x="7962366" y="124197"/>
                </a:lnTo>
                <a:close/>
                <a:moveTo>
                  <a:pt x="3694042" y="28661"/>
                </a:moveTo>
                <a:lnTo>
                  <a:pt x="3760356" y="29785"/>
                </a:lnTo>
                <a:lnTo>
                  <a:pt x="3760356" y="120263"/>
                </a:lnTo>
                <a:cubicBezTo>
                  <a:pt x="3760709" y="120634"/>
                  <a:pt x="3764372" y="120891"/>
                  <a:pt x="3771345" y="121033"/>
                </a:cubicBezTo>
                <a:cubicBezTo>
                  <a:pt x="3778318" y="121175"/>
                  <a:pt x="3786477" y="121224"/>
                  <a:pt x="3795822" y="121179"/>
                </a:cubicBezTo>
                <a:cubicBezTo>
                  <a:pt x="3805168" y="121134"/>
                  <a:pt x="3813577" y="121016"/>
                  <a:pt x="3821049" y="120825"/>
                </a:cubicBezTo>
                <a:cubicBezTo>
                  <a:pt x="3822032" y="129524"/>
                  <a:pt x="3822594" y="140084"/>
                  <a:pt x="3822735" y="152506"/>
                </a:cubicBezTo>
                <a:cubicBezTo>
                  <a:pt x="3822875" y="164928"/>
                  <a:pt x="3823437" y="175910"/>
                  <a:pt x="3824421" y="185452"/>
                </a:cubicBezTo>
                <a:cubicBezTo>
                  <a:pt x="3815160" y="184925"/>
                  <a:pt x="3804880" y="184715"/>
                  <a:pt x="3793582" y="184820"/>
                </a:cubicBezTo>
                <a:cubicBezTo>
                  <a:pt x="3782284" y="184925"/>
                  <a:pt x="3771583" y="185136"/>
                  <a:pt x="3761479" y="185452"/>
                </a:cubicBezTo>
                <a:lnTo>
                  <a:pt x="3761479" y="202311"/>
                </a:lnTo>
                <a:lnTo>
                  <a:pt x="3764851" y="368094"/>
                </a:lnTo>
                <a:cubicBezTo>
                  <a:pt x="3767734" y="383215"/>
                  <a:pt x="3772396" y="393310"/>
                  <a:pt x="3778838" y="398378"/>
                </a:cubicBezTo>
                <a:cubicBezTo>
                  <a:pt x="3785280" y="403446"/>
                  <a:pt x="3793065" y="406048"/>
                  <a:pt x="3802191" y="406183"/>
                </a:cubicBezTo>
                <a:cubicBezTo>
                  <a:pt x="3811318" y="406319"/>
                  <a:pt x="3821351" y="406548"/>
                  <a:pt x="3832288" y="406870"/>
                </a:cubicBezTo>
                <a:lnTo>
                  <a:pt x="3830602" y="465316"/>
                </a:lnTo>
                <a:cubicBezTo>
                  <a:pt x="3824116" y="466732"/>
                  <a:pt x="3817560" y="467833"/>
                  <a:pt x="3810933" y="468617"/>
                </a:cubicBezTo>
                <a:cubicBezTo>
                  <a:pt x="3804307" y="469402"/>
                  <a:pt x="3797750" y="469800"/>
                  <a:pt x="3791264" y="469812"/>
                </a:cubicBezTo>
                <a:cubicBezTo>
                  <a:pt x="3778842" y="469847"/>
                  <a:pt x="3766596" y="468371"/>
                  <a:pt x="3754525" y="465386"/>
                </a:cubicBezTo>
                <a:cubicBezTo>
                  <a:pt x="3742454" y="462401"/>
                  <a:pt x="3730911" y="457694"/>
                  <a:pt x="3719893" y="451266"/>
                </a:cubicBezTo>
                <a:cubicBezTo>
                  <a:pt x="3714566" y="446712"/>
                  <a:pt x="3710750" y="441912"/>
                  <a:pt x="3708443" y="436866"/>
                </a:cubicBezTo>
                <a:cubicBezTo>
                  <a:pt x="3706136" y="431820"/>
                  <a:pt x="3703584" y="426879"/>
                  <a:pt x="3700786" y="422044"/>
                </a:cubicBezTo>
                <a:cubicBezTo>
                  <a:pt x="3696419" y="384309"/>
                  <a:pt x="3694054" y="345556"/>
                  <a:pt x="3693691" y="305785"/>
                </a:cubicBezTo>
                <a:cubicBezTo>
                  <a:pt x="3693328" y="266014"/>
                  <a:pt x="3692509" y="227401"/>
                  <a:pt x="3691232" y="189948"/>
                </a:cubicBezTo>
                <a:cubicBezTo>
                  <a:pt x="3684875" y="189971"/>
                  <a:pt x="3678904" y="189925"/>
                  <a:pt x="3673320" y="189807"/>
                </a:cubicBezTo>
                <a:cubicBezTo>
                  <a:pt x="3667735" y="189690"/>
                  <a:pt x="3661905" y="189363"/>
                  <a:pt x="3655828" y="188824"/>
                </a:cubicBezTo>
                <a:cubicBezTo>
                  <a:pt x="3655817" y="177374"/>
                  <a:pt x="3655699" y="166415"/>
                  <a:pt x="3655477" y="155948"/>
                </a:cubicBezTo>
                <a:cubicBezTo>
                  <a:pt x="3655254" y="145482"/>
                  <a:pt x="3654997" y="135085"/>
                  <a:pt x="3654704" y="124759"/>
                </a:cubicBezTo>
                <a:lnTo>
                  <a:pt x="3695166" y="124197"/>
                </a:lnTo>
                <a:close/>
                <a:moveTo>
                  <a:pt x="5679690" y="12926"/>
                </a:moveTo>
                <a:lnTo>
                  <a:pt x="5679690" y="76429"/>
                </a:lnTo>
                <a:lnTo>
                  <a:pt x="5558866" y="82049"/>
                </a:lnTo>
                <a:cubicBezTo>
                  <a:pt x="5557976" y="102971"/>
                  <a:pt x="5557929" y="120556"/>
                  <a:pt x="5558726" y="134804"/>
                </a:cubicBezTo>
                <a:cubicBezTo>
                  <a:pt x="5559521" y="149053"/>
                  <a:pt x="5559756" y="162563"/>
                  <a:pt x="5559428" y="175337"/>
                </a:cubicBezTo>
                <a:cubicBezTo>
                  <a:pt x="5559592" y="179060"/>
                  <a:pt x="5559685" y="182432"/>
                  <a:pt x="5559709" y="185452"/>
                </a:cubicBezTo>
                <a:cubicBezTo>
                  <a:pt x="5559732" y="188473"/>
                  <a:pt x="5560388" y="194093"/>
                  <a:pt x="5561676" y="202311"/>
                </a:cubicBezTo>
                <a:lnTo>
                  <a:pt x="5647658" y="202311"/>
                </a:lnTo>
                <a:lnTo>
                  <a:pt x="5646534" y="261881"/>
                </a:lnTo>
                <a:lnTo>
                  <a:pt x="5560552" y="265815"/>
                </a:lnTo>
                <a:cubicBezTo>
                  <a:pt x="5561582" y="300528"/>
                  <a:pt x="5562050" y="333240"/>
                  <a:pt x="5561957" y="363949"/>
                </a:cubicBezTo>
                <a:cubicBezTo>
                  <a:pt x="5561863" y="394659"/>
                  <a:pt x="5561770" y="425825"/>
                  <a:pt x="5561676" y="457448"/>
                </a:cubicBezTo>
                <a:lnTo>
                  <a:pt x="5497048" y="457448"/>
                </a:lnTo>
                <a:lnTo>
                  <a:pt x="5489181" y="18546"/>
                </a:lnTo>
                <a:cubicBezTo>
                  <a:pt x="5520230" y="16415"/>
                  <a:pt x="5551841" y="15057"/>
                  <a:pt x="5584014" y="14471"/>
                </a:cubicBezTo>
                <a:cubicBezTo>
                  <a:pt x="5616187" y="13886"/>
                  <a:pt x="5648079" y="13371"/>
                  <a:pt x="5679690" y="12926"/>
                </a:cubicBezTo>
                <a:close/>
                <a:moveTo>
                  <a:pt x="191633" y="10678"/>
                </a:moveTo>
                <a:cubicBezTo>
                  <a:pt x="195602" y="10666"/>
                  <a:pt x="199606" y="10690"/>
                  <a:pt x="203646" y="10748"/>
                </a:cubicBezTo>
                <a:cubicBezTo>
                  <a:pt x="207685" y="10807"/>
                  <a:pt x="211548" y="10971"/>
                  <a:pt x="215236" y="11240"/>
                </a:cubicBezTo>
                <a:cubicBezTo>
                  <a:pt x="216630" y="53048"/>
                  <a:pt x="217636" y="94892"/>
                  <a:pt x="218257" y="136771"/>
                </a:cubicBezTo>
                <a:cubicBezTo>
                  <a:pt x="218878" y="178650"/>
                  <a:pt x="219182" y="220915"/>
                  <a:pt x="219170" y="263567"/>
                </a:cubicBezTo>
                <a:cubicBezTo>
                  <a:pt x="219077" y="327070"/>
                  <a:pt x="218702" y="391697"/>
                  <a:pt x="218046" y="457448"/>
                </a:cubicBezTo>
                <a:lnTo>
                  <a:pt x="152857" y="457448"/>
                </a:lnTo>
                <a:lnTo>
                  <a:pt x="152857" y="253451"/>
                </a:lnTo>
                <a:cubicBezTo>
                  <a:pt x="137508" y="252152"/>
                  <a:pt x="122967" y="251660"/>
                  <a:pt x="109234" y="251976"/>
                </a:cubicBezTo>
                <a:cubicBezTo>
                  <a:pt x="95500" y="252292"/>
                  <a:pt x="81943" y="252784"/>
                  <a:pt x="68561" y="253451"/>
                </a:cubicBezTo>
                <a:cubicBezTo>
                  <a:pt x="68549" y="263333"/>
                  <a:pt x="68573" y="274619"/>
                  <a:pt x="68631" y="287310"/>
                </a:cubicBezTo>
                <a:cubicBezTo>
                  <a:pt x="68690" y="300001"/>
                  <a:pt x="68854" y="313817"/>
                  <a:pt x="69123" y="328756"/>
                </a:cubicBezTo>
                <a:cubicBezTo>
                  <a:pt x="69345" y="345919"/>
                  <a:pt x="69322" y="364418"/>
                  <a:pt x="69053" y="384251"/>
                </a:cubicBezTo>
                <a:cubicBezTo>
                  <a:pt x="68783" y="404084"/>
                  <a:pt x="68619" y="428483"/>
                  <a:pt x="68561" y="457448"/>
                </a:cubicBezTo>
                <a:cubicBezTo>
                  <a:pt x="64451" y="457425"/>
                  <a:pt x="58761" y="457331"/>
                  <a:pt x="51491" y="457167"/>
                </a:cubicBezTo>
                <a:cubicBezTo>
                  <a:pt x="44220" y="457003"/>
                  <a:pt x="36423" y="456910"/>
                  <a:pt x="28099" y="456886"/>
                </a:cubicBezTo>
                <a:cubicBezTo>
                  <a:pt x="23860" y="456874"/>
                  <a:pt x="19692" y="456898"/>
                  <a:pt x="15595" y="456956"/>
                </a:cubicBezTo>
                <a:cubicBezTo>
                  <a:pt x="11497" y="457015"/>
                  <a:pt x="7610" y="457179"/>
                  <a:pt x="3934" y="457448"/>
                </a:cubicBezTo>
                <a:lnTo>
                  <a:pt x="0" y="71933"/>
                </a:lnTo>
                <a:lnTo>
                  <a:pt x="0" y="12926"/>
                </a:lnTo>
                <a:cubicBezTo>
                  <a:pt x="9390" y="12856"/>
                  <a:pt x="19130" y="12575"/>
                  <a:pt x="29223" y="12083"/>
                </a:cubicBezTo>
                <a:cubicBezTo>
                  <a:pt x="39315" y="11591"/>
                  <a:pt x="49056" y="11310"/>
                  <a:pt x="58445" y="11240"/>
                </a:cubicBezTo>
                <a:cubicBezTo>
                  <a:pt x="60693" y="11240"/>
                  <a:pt x="62941" y="11240"/>
                  <a:pt x="65189" y="11240"/>
                </a:cubicBezTo>
                <a:lnTo>
                  <a:pt x="67437" y="191072"/>
                </a:lnTo>
                <a:cubicBezTo>
                  <a:pt x="80889" y="192371"/>
                  <a:pt x="95009" y="193144"/>
                  <a:pt x="109796" y="193390"/>
                </a:cubicBezTo>
                <a:cubicBezTo>
                  <a:pt x="124583" y="193636"/>
                  <a:pt x="138562" y="193987"/>
                  <a:pt x="151733" y="194444"/>
                </a:cubicBezTo>
                <a:cubicBezTo>
                  <a:pt x="152958" y="172253"/>
                  <a:pt x="153443" y="149135"/>
                  <a:pt x="153190" y="125092"/>
                </a:cubicBezTo>
                <a:cubicBezTo>
                  <a:pt x="152937" y="101048"/>
                  <a:pt x="152465" y="78847"/>
                  <a:pt x="151775" y="58487"/>
                </a:cubicBezTo>
                <a:cubicBezTo>
                  <a:pt x="151084" y="38128"/>
                  <a:pt x="150696" y="22379"/>
                  <a:pt x="150609" y="11240"/>
                </a:cubicBezTo>
                <a:cubicBezTo>
                  <a:pt x="154988" y="11216"/>
                  <a:pt x="160842" y="11123"/>
                  <a:pt x="168171" y="10959"/>
                </a:cubicBezTo>
                <a:cubicBezTo>
                  <a:pt x="175500" y="10795"/>
                  <a:pt x="183321" y="10701"/>
                  <a:pt x="191633" y="10678"/>
                </a:cubicBezTo>
                <a:close/>
                <a:moveTo>
                  <a:pt x="6577841" y="8992"/>
                </a:moveTo>
                <a:cubicBezTo>
                  <a:pt x="6597908" y="8875"/>
                  <a:pt x="6619170" y="9109"/>
                  <a:pt x="6641625" y="9694"/>
                </a:cubicBezTo>
                <a:cubicBezTo>
                  <a:pt x="6664081" y="10280"/>
                  <a:pt x="6687028" y="11919"/>
                  <a:pt x="6710467" y="14612"/>
                </a:cubicBezTo>
                <a:cubicBezTo>
                  <a:pt x="6718019" y="16988"/>
                  <a:pt x="6725254" y="21086"/>
                  <a:pt x="6732173" y="26905"/>
                </a:cubicBezTo>
                <a:cubicBezTo>
                  <a:pt x="6739092" y="32724"/>
                  <a:pt x="6744221" y="39491"/>
                  <a:pt x="6747558" y="47206"/>
                </a:cubicBezTo>
                <a:cubicBezTo>
                  <a:pt x="6748927" y="56783"/>
                  <a:pt x="6749841" y="66711"/>
                  <a:pt x="6750297" y="76991"/>
                </a:cubicBezTo>
                <a:cubicBezTo>
                  <a:pt x="6750753" y="87270"/>
                  <a:pt x="6750964" y="97761"/>
                  <a:pt x="6750929" y="108462"/>
                </a:cubicBezTo>
                <a:cubicBezTo>
                  <a:pt x="6750906" y="126550"/>
                  <a:pt x="6750250" y="144744"/>
                  <a:pt x="6748962" y="163043"/>
                </a:cubicBezTo>
                <a:cubicBezTo>
                  <a:pt x="6747674" y="181343"/>
                  <a:pt x="6745895" y="199115"/>
                  <a:pt x="6743624" y="216361"/>
                </a:cubicBezTo>
                <a:cubicBezTo>
                  <a:pt x="6741282" y="229579"/>
                  <a:pt x="6734304" y="240373"/>
                  <a:pt x="6722690" y="248745"/>
                </a:cubicBezTo>
                <a:cubicBezTo>
                  <a:pt x="6711076" y="257116"/>
                  <a:pt x="6698759" y="262993"/>
                  <a:pt x="6685740" y="266377"/>
                </a:cubicBezTo>
                <a:lnTo>
                  <a:pt x="6644716" y="269186"/>
                </a:lnTo>
                <a:lnTo>
                  <a:pt x="6643592" y="457448"/>
                </a:lnTo>
                <a:lnTo>
                  <a:pt x="6571659" y="456886"/>
                </a:lnTo>
                <a:cubicBezTo>
                  <a:pt x="6573298" y="430169"/>
                  <a:pt x="6574375" y="402960"/>
                  <a:pt x="6574890" y="375259"/>
                </a:cubicBezTo>
                <a:cubicBezTo>
                  <a:pt x="6575405" y="347559"/>
                  <a:pt x="6575640" y="319507"/>
                  <a:pt x="6575593" y="291103"/>
                </a:cubicBezTo>
                <a:cubicBezTo>
                  <a:pt x="6575569" y="268308"/>
                  <a:pt x="6575476" y="245478"/>
                  <a:pt x="6575312" y="222613"/>
                </a:cubicBezTo>
                <a:cubicBezTo>
                  <a:pt x="6575148" y="199747"/>
                  <a:pt x="6575054" y="177058"/>
                  <a:pt x="6575031" y="154544"/>
                </a:cubicBezTo>
                <a:cubicBezTo>
                  <a:pt x="6575008" y="129793"/>
                  <a:pt x="6575195" y="105254"/>
                  <a:pt x="6575593" y="80925"/>
                </a:cubicBezTo>
                <a:cubicBezTo>
                  <a:pt x="6575991" y="56596"/>
                  <a:pt x="6576740" y="32618"/>
                  <a:pt x="6577841" y="8992"/>
                </a:cubicBezTo>
                <a:close/>
                <a:moveTo>
                  <a:pt x="4793437" y="8430"/>
                </a:moveTo>
                <a:cubicBezTo>
                  <a:pt x="4795708" y="8430"/>
                  <a:pt x="4797488" y="8430"/>
                  <a:pt x="4798776" y="8430"/>
                </a:cubicBezTo>
                <a:cubicBezTo>
                  <a:pt x="4800064" y="8430"/>
                  <a:pt x="4800719" y="8430"/>
                  <a:pt x="4800743" y="8430"/>
                </a:cubicBezTo>
                <a:lnTo>
                  <a:pt x="4801866" y="25851"/>
                </a:lnTo>
                <a:cubicBezTo>
                  <a:pt x="4803295" y="51070"/>
                  <a:pt x="4803951" y="73970"/>
                  <a:pt x="4803834" y="94553"/>
                </a:cubicBezTo>
                <a:cubicBezTo>
                  <a:pt x="4803716" y="115135"/>
                  <a:pt x="4804372" y="132135"/>
                  <a:pt x="4805801" y="145552"/>
                </a:cubicBezTo>
                <a:cubicBezTo>
                  <a:pt x="4813668" y="141770"/>
                  <a:pt x="4820693" y="139077"/>
                  <a:pt x="4826874" y="137474"/>
                </a:cubicBezTo>
                <a:cubicBezTo>
                  <a:pt x="4833056" y="135870"/>
                  <a:pt x="4840081" y="134441"/>
                  <a:pt x="4847949" y="133188"/>
                </a:cubicBezTo>
                <a:cubicBezTo>
                  <a:pt x="4851894" y="132603"/>
                  <a:pt x="4855804" y="132088"/>
                  <a:pt x="4859680" y="131643"/>
                </a:cubicBezTo>
                <a:cubicBezTo>
                  <a:pt x="4863555" y="131198"/>
                  <a:pt x="4867325" y="130964"/>
                  <a:pt x="4870990" y="130941"/>
                </a:cubicBezTo>
                <a:cubicBezTo>
                  <a:pt x="4876644" y="130847"/>
                  <a:pt x="4882194" y="131596"/>
                  <a:pt x="4887638" y="133188"/>
                </a:cubicBezTo>
                <a:cubicBezTo>
                  <a:pt x="4893082" y="134781"/>
                  <a:pt x="4898211" y="137778"/>
                  <a:pt x="4903023" y="142180"/>
                </a:cubicBezTo>
                <a:cubicBezTo>
                  <a:pt x="4910925" y="156499"/>
                  <a:pt x="4916053" y="170853"/>
                  <a:pt x="4918406" y="185241"/>
                </a:cubicBezTo>
                <a:cubicBezTo>
                  <a:pt x="4920760" y="199630"/>
                  <a:pt x="4921813" y="214125"/>
                  <a:pt x="4921567" y="228724"/>
                </a:cubicBezTo>
                <a:cubicBezTo>
                  <a:pt x="4921567" y="229928"/>
                  <a:pt x="4921567" y="231954"/>
                  <a:pt x="4921567" y="234802"/>
                </a:cubicBezTo>
                <a:cubicBezTo>
                  <a:pt x="4921567" y="237650"/>
                  <a:pt x="4921567" y="243089"/>
                  <a:pt x="4921567" y="251120"/>
                </a:cubicBezTo>
                <a:cubicBezTo>
                  <a:pt x="4921567" y="259151"/>
                  <a:pt x="4921567" y="271542"/>
                  <a:pt x="4921567" y="288294"/>
                </a:cubicBezTo>
                <a:cubicBezTo>
                  <a:pt x="4921802" y="312271"/>
                  <a:pt x="4921052" y="336249"/>
                  <a:pt x="4919320" y="360226"/>
                </a:cubicBezTo>
                <a:cubicBezTo>
                  <a:pt x="4917587" y="384204"/>
                  <a:pt x="4913465" y="405934"/>
                  <a:pt x="4906956" y="425416"/>
                </a:cubicBezTo>
                <a:cubicBezTo>
                  <a:pt x="4900962" y="431820"/>
                  <a:pt x="4894264" y="436433"/>
                  <a:pt x="4886865" y="439254"/>
                </a:cubicBezTo>
                <a:cubicBezTo>
                  <a:pt x="4879466" y="442076"/>
                  <a:pt x="4871926" y="443457"/>
                  <a:pt x="4864246" y="443399"/>
                </a:cubicBezTo>
                <a:cubicBezTo>
                  <a:pt x="4855816" y="443492"/>
                  <a:pt x="4847949" y="442181"/>
                  <a:pt x="4840643" y="439465"/>
                </a:cubicBezTo>
                <a:cubicBezTo>
                  <a:pt x="4836592" y="438083"/>
                  <a:pt x="4832050" y="436351"/>
                  <a:pt x="4827015" y="434267"/>
                </a:cubicBezTo>
                <a:cubicBezTo>
                  <a:pt x="4821981" y="432183"/>
                  <a:pt x="4817157" y="429607"/>
                  <a:pt x="4812544" y="426539"/>
                </a:cubicBezTo>
                <a:cubicBezTo>
                  <a:pt x="4813106" y="430333"/>
                  <a:pt x="4813387" y="435250"/>
                  <a:pt x="4813387" y="441291"/>
                </a:cubicBezTo>
                <a:cubicBezTo>
                  <a:pt x="4813387" y="447333"/>
                  <a:pt x="4813106" y="453655"/>
                  <a:pt x="4812544" y="460258"/>
                </a:cubicBezTo>
                <a:cubicBezTo>
                  <a:pt x="4810824" y="460527"/>
                  <a:pt x="4808786" y="460691"/>
                  <a:pt x="4806432" y="460750"/>
                </a:cubicBezTo>
                <a:cubicBezTo>
                  <a:pt x="4804080" y="460808"/>
                  <a:pt x="4801621" y="460832"/>
                  <a:pt x="4799057" y="460820"/>
                </a:cubicBezTo>
                <a:cubicBezTo>
                  <a:pt x="4792992" y="460797"/>
                  <a:pt x="4786576" y="460703"/>
                  <a:pt x="4779809" y="460539"/>
                </a:cubicBezTo>
                <a:cubicBezTo>
                  <a:pt x="4773042" y="460375"/>
                  <a:pt x="4766907" y="460281"/>
                  <a:pt x="4761404" y="460258"/>
                </a:cubicBezTo>
                <a:cubicBezTo>
                  <a:pt x="4758688" y="460258"/>
                  <a:pt x="4756253" y="460258"/>
                  <a:pt x="4754099" y="460258"/>
                </a:cubicBezTo>
                <a:cubicBezTo>
                  <a:pt x="4752292" y="416257"/>
                  <a:pt x="4750911" y="368448"/>
                  <a:pt x="4749957" y="316829"/>
                </a:cubicBezTo>
                <a:cubicBezTo>
                  <a:pt x="4749003" y="265211"/>
                  <a:pt x="4748080" y="213031"/>
                  <a:pt x="4747189" y="160288"/>
                </a:cubicBezTo>
                <a:cubicBezTo>
                  <a:pt x="4746297" y="107546"/>
                  <a:pt x="4745041" y="57488"/>
                  <a:pt x="4743421" y="10116"/>
                </a:cubicBezTo>
                <a:cubicBezTo>
                  <a:pt x="4749123" y="9554"/>
                  <a:pt x="4757108" y="9132"/>
                  <a:pt x="4767376" y="8852"/>
                </a:cubicBezTo>
                <a:cubicBezTo>
                  <a:pt x="4777643" y="8570"/>
                  <a:pt x="4786330" y="8430"/>
                  <a:pt x="4793437" y="8430"/>
                </a:cubicBezTo>
                <a:close/>
                <a:moveTo>
                  <a:pt x="8175345" y="7868"/>
                </a:moveTo>
                <a:cubicBezTo>
                  <a:pt x="8182521" y="7880"/>
                  <a:pt x="8189242" y="9402"/>
                  <a:pt x="8195505" y="12434"/>
                </a:cubicBezTo>
                <a:cubicBezTo>
                  <a:pt x="8201769" y="15466"/>
                  <a:pt x="8206663" y="19939"/>
                  <a:pt x="8210187" y="25851"/>
                </a:cubicBezTo>
                <a:cubicBezTo>
                  <a:pt x="8213559" y="32127"/>
                  <a:pt x="8215245" y="38121"/>
                  <a:pt x="8215245" y="43834"/>
                </a:cubicBezTo>
                <a:cubicBezTo>
                  <a:pt x="8215140" y="49442"/>
                  <a:pt x="8213946" y="54805"/>
                  <a:pt x="8211663" y="59921"/>
                </a:cubicBezTo>
                <a:cubicBezTo>
                  <a:pt x="8209380" y="65037"/>
                  <a:pt x="8206640" y="69978"/>
                  <a:pt x="8203443" y="74743"/>
                </a:cubicBezTo>
                <a:cubicBezTo>
                  <a:pt x="8200575" y="77576"/>
                  <a:pt x="8197180" y="79777"/>
                  <a:pt x="8193258" y="81346"/>
                </a:cubicBezTo>
                <a:cubicBezTo>
                  <a:pt x="8189335" y="82915"/>
                  <a:pt x="8185237" y="83711"/>
                  <a:pt x="8180965" y="83735"/>
                </a:cubicBezTo>
                <a:cubicBezTo>
                  <a:pt x="8177839" y="83735"/>
                  <a:pt x="8174678" y="83313"/>
                  <a:pt x="8171481" y="82470"/>
                </a:cubicBezTo>
                <a:cubicBezTo>
                  <a:pt x="8168285" y="81627"/>
                  <a:pt x="8165265" y="80363"/>
                  <a:pt x="8162420" y="78677"/>
                </a:cubicBezTo>
                <a:cubicBezTo>
                  <a:pt x="8155336" y="74404"/>
                  <a:pt x="8149833" y="69182"/>
                  <a:pt x="8145911" y="63012"/>
                </a:cubicBezTo>
                <a:cubicBezTo>
                  <a:pt x="8141989" y="56842"/>
                  <a:pt x="8139999" y="50075"/>
                  <a:pt x="8139941" y="42710"/>
                </a:cubicBezTo>
                <a:cubicBezTo>
                  <a:pt x="8139941" y="38777"/>
                  <a:pt x="8140503" y="34843"/>
                  <a:pt x="8141627" y="30909"/>
                </a:cubicBezTo>
                <a:cubicBezTo>
                  <a:pt x="8144331" y="22819"/>
                  <a:pt x="8148757" y="16942"/>
                  <a:pt x="8154903" y="13277"/>
                </a:cubicBezTo>
                <a:cubicBezTo>
                  <a:pt x="8161049" y="9613"/>
                  <a:pt x="8167863" y="7809"/>
                  <a:pt x="8175345" y="7868"/>
                </a:cubicBezTo>
                <a:close/>
                <a:moveTo>
                  <a:pt x="7374379" y="7868"/>
                </a:moveTo>
                <a:lnTo>
                  <a:pt x="7433947" y="8992"/>
                </a:lnTo>
                <a:cubicBezTo>
                  <a:pt x="7432823" y="42148"/>
                  <a:pt x="7432261" y="76429"/>
                  <a:pt x="7432261" y="111833"/>
                </a:cubicBezTo>
                <a:cubicBezTo>
                  <a:pt x="7432449" y="166462"/>
                  <a:pt x="7433339" y="222706"/>
                  <a:pt x="7434931" y="280566"/>
                </a:cubicBezTo>
                <a:cubicBezTo>
                  <a:pt x="7436523" y="338426"/>
                  <a:pt x="7437695" y="397200"/>
                  <a:pt x="7438443" y="456886"/>
                </a:cubicBezTo>
                <a:lnTo>
                  <a:pt x="7383932" y="460258"/>
                </a:lnTo>
                <a:lnTo>
                  <a:pt x="7381122" y="426539"/>
                </a:lnTo>
                <a:cubicBezTo>
                  <a:pt x="7374625" y="430813"/>
                  <a:pt x="7368794" y="434489"/>
                  <a:pt x="7363630" y="437568"/>
                </a:cubicBezTo>
                <a:cubicBezTo>
                  <a:pt x="7358467" y="440647"/>
                  <a:pt x="7352496" y="442778"/>
                  <a:pt x="7345717" y="443961"/>
                </a:cubicBezTo>
                <a:cubicBezTo>
                  <a:pt x="7339208" y="445155"/>
                  <a:pt x="7332557" y="446279"/>
                  <a:pt x="7325767" y="447333"/>
                </a:cubicBezTo>
                <a:cubicBezTo>
                  <a:pt x="7318977" y="448386"/>
                  <a:pt x="7312327" y="448948"/>
                  <a:pt x="7305817" y="449018"/>
                </a:cubicBezTo>
                <a:cubicBezTo>
                  <a:pt x="7299554" y="449100"/>
                  <a:pt x="7293677" y="448234"/>
                  <a:pt x="7288185" y="446419"/>
                </a:cubicBezTo>
                <a:cubicBezTo>
                  <a:pt x="7282695" y="444605"/>
                  <a:pt x="7278081" y="441350"/>
                  <a:pt x="7274347" y="436655"/>
                </a:cubicBezTo>
                <a:cubicBezTo>
                  <a:pt x="7262826" y="415417"/>
                  <a:pt x="7255099" y="391299"/>
                  <a:pt x="7251165" y="364301"/>
                </a:cubicBezTo>
                <a:cubicBezTo>
                  <a:pt x="7247231" y="337302"/>
                  <a:pt x="7245405" y="310094"/>
                  <a:pt x="7245685" y="282674"/>
                </a:cubicBezTo>
                <a:cubicBezTo>
                  <a:pt x="7245709" y="277370"/>
                  <a:pt x="7245803" y="272242"/>
                  <a:pt x="7245967" y="267290"/>
                </a:cubicBezTo>
                <a:cubicBezTo>
                  <a:pt x="7246131" y="262337"/>
                  <a:pt x="7246225" y="257350"/>
                  <a:pt x="7246248" y="252327"/>
                </a:cubicBezTo>
                <a:cubicBezTo>
                  <a:pt x="7246225" y="250641"/>
                  <a:pt x="7246131" y="248815"/>
                  <a:pt x="7245967" y="246848"/>
                </a:cubicBezTo>
                <a:cubicBezTo>
                  <a:pt x="7245803" y="244881"/>
                  <a:pt x="7245709" y="242774"/>
                  <a:pt x="7245685" y="240526"/>
                </a:cubicBezTo>
                <a:cubicBezTo>
                  <a:pt x="7245277" y="225001"/>
                  <a:pt x="7247782" y="207720"/>
                  <a:pt x="7253202" y="188684"/>
                </a:cubicBezTo>
                <a:cubicBezTo>
                  <a:pt x="7258623" y="169647"/>
                  <a:pt x="7269418" y="154333"/>
                  <a:pt x="7285586" y="142742"/>
                </a:cubicBezTo>
                <a:cubicBezTo>
                  <a:pt x="7293149" y="137977"/>
                  <a:pt x="7300783" y="134441"/>
                  <a:pt x="7308487" y="132135"/>
                </a:cubicBezTo>
                <a:cubicBezTo>
                  <a:pt x="7316191" y="129828"/>
                  <a:pt x="7324105" y="128681"/>
                  <a:pt x="7332230" y="128693"/>
                </a:cubicBezTo>
                <a:cubicBezTo>
                  <a:pt x="7338997" y="128693"/>
                  <a:pt x="7345835" y="129395"/>
                  <a:pt x="7352742" y="130800"/>
                </a:cubicBezTo>
                <a:cubicBezTo>
                  <a:pt x="7359650" y="132205"/>
                  <a:pt x="7366487" y="134312"/>
                  <a:pt x="7373254" y="137122"/>
                </a:cubicBezTo>
                <a:cubicBezTo>
                  <a:pt x="7373196" y="106940"/>
                  <a:pt x="7373594" y="80480"/>
                  <a:pt x="7374448" y="57743"/>
                </a:cubicBezTo>
                <a:cubicBezTo>
                  <a:pt x="7375303" y="35007"/>
                  <a:pt x="7375280" y="18382"/>
                  <a:pt x="7374379" y="7868"/>
                </a:cubicBezTo>
                <a:close/>
                <a:moveTo>
                  <a:pt x="6326629" y="7868"/>
                </a:moveTo>
                <a:lnTo>
                  <a:pt x="6386198" y="8992"/>
                </a:lnTo>
                <a:cubicBezTo>
                  <a:pt x="6385074" y="42148"/>
                  <a:pt x="6384512" y="76429"/>
                  <a:pt x="6384512" y="111833"/>
                </a:cubicBezTo>
                <a:cubicBezTo>
                  <a:pt x="6384700" y="166462"/>
                  <a:pt x="6385589" y="222706"/>
                  <a:pt x="6387181" y="280566"/>
                </a:cubicBezTo>
                <a:cubicBezTo>
                  <a:pt x="6388774" y="338426"/>
                  <a:pt x="6389944" y="397200"/>
                  <a:pt x="6390693" y="456886"/>
                </a:cubicBezTo>
                <a:lnTo>
                  <a:pt x="6336182" y="460258"/>
                </a:lnTo>
                <a:lnTo>
                  <a:pt x="6333372" y="426539"/>
                </a:lnTo>
                <a:cubicBezTo>
                  <a:pt x="6326875" y="430813"/>
                  <a:pt x="6321044" y="434489"/>
                  <a:pt x="6315880" y="437568"/>
                </a:cubicBezTo>
                <a:cubicBezTo>
                  <a:pt x="6310717" y="440647"/>
                  <a:pt x="6304747" y="442778"/>
                  <a:pt x="6297968" y="443961"/>
                </a:cubicBezTo>
                <a:cubicBezTo>
                  <a:pt x="6291458" y="445155"/>
                  <a:pt x="6284809" y="446279"/>
                  <a:pt x="6278018" y="447333"/>
                </a:cubicBezTo>
                <a:cubicBezTo>
                  <a:pt x="6271227" y="448386"/>
                  <a:pt x="6264577" y="448948"/>
                  <a:pt x="6258068" y="449018"/>
                </a:cubicBezTo>
                <a:cubicBezTo>
                  <a:pt x="6251804" y="449100"/>
                  <a:pt x="6245927" y="448234"/>
                  <a:pt x="6240436" y="446419"/>
                </a:cubicBezTo>
                <a:cubicBezTo>
                  <a:pt x="6234945" y="444605"/>
                  <a:pt x="6230332" y="441350"/>
                  <a:pt x="6226597" y="436655"/>
                </a:cubicBezTo>
                <a:cubicBezTo>
                  <a:pt x="6215076" y="415417"/>
                  <a:pt x="6207349" y="391299"/>
                  <a:pt x="6203415" y="364301"/>
                </a:cubicBezTo>
                <a:cubicBezTo>
                  <a:pt x="6199482" y="337302"/>
                  <a:pt x="6197655" y="310094"/>
                  <a:pt x="6197936" y="282674"/>
                </a:cubicBezTo>
                <a:cubicBezTo>
                  <a:pt x="6197960" y="277370"/>
                  <a:pt x="6198053" y="272242"/>
                  <a:pt x="6198217" y="267290"/>
                </a:cubicBezTo>
                <a:cubicBezTo>
                  <a:pt x="6198381" y="262337"/>
                  <a:pt x="6198475" y="257350"/>
                  <a:pt x="6198498" y="252327"/>
                </a:cubicBezTo>
                <a:cubicBezTo>
                  <a:pt x="6198475" y="250641"/>
                  <a:pt x="6198381" y="248815"/>
                  <a:pt x="6198217" y="246848"/>
                </a:cubicBezTo>
                <a:cubicBezTo>
                  <a:pt x="6198053" y="244881"/>
                  <a:pt x="6197960" y="242774"/>
                  <a:pt x="6197936" y="240526"/>
                </a:cubicBezTo>
                <a:cubicBezTo>
                  <a:pt x="6197527" y="225001"/>
                  <a:pt x="6200032" y="207720"/>
                  <a:pt x="6205452" y="188684"/>
                </a:cubicBezTo>
                <a:cubicBezTo>
                  <a:pt x="6210874" y="169647"/>
                  <a:pt x="6221668" y="154333"/>
                  <a:pt x="6237836" y="142742"/>
                </a:cubicBezTo>
                <a:cubicBezTo>
                  <a:pt x="6245400" y="137977"/>
                  <a:pt x="6253033" y="134441"/>
                  <a:pt x="6260737" y="132135"/>
                </a:cubicBezTo>
                <a:cubicBezTo>
                  <a:pt x="6268441" y="129828"/>
                  <a:pt x="6276355" y="128681"/>
                  <a:pt x="6284480" y="128693"/>
                </a:cubicBezTo>
                <a:cubicBezTo>
                  <a:pt x="6291247" y="128693"/>
                  <a:pt x="6298085" y="129395"/>
                  <a:pt x="6304992" y="130800"/>
                </a:cubicBezTo>
                <a:cubicBezTo>
                  <a:pt x="6311900" y="132205"/>
                  <a:pt x="6318737" y="134312"/>
                  <a:pt x="6325504" y="137122"/>
                </a:cubicBezTo>
                <a:cubicBezTo>
                  <a:pt x="6325446" y="106940"/>
                  <a:pt x="6325844" y="80480"/>
                  <a:pt x="6326699" y="57743"/>
                </a:cubicBezTo>
                <a:cubicBezTo>
                  <a:pt x="6327554" y="35007"/>
                  <a:pt x="6327530" y="18382"/>
                  <a:pt x="6326629" y="7868"/>
                </a:cubicBezTo>
                <a:close/>
                <a:moveTo>
                  <a:pt x="4136745" y="7868"/>
                </a:moveTo>
                <a:cubicBezTo>
                  <a:pt x="4143922" y="7880"/>
                  <a:pt x="4150643" y="9402"/>
                  <a:pt x="4156906" y="12434"/>
                </a:cubicBezTo>
                <a:cubicBezTo>
                  <a:pt x="4163170" y="15466"/>
                  <a:pt x="4168064" y="19939"/>
                  <a:pt x="4171588" y="25851"/>
                </a:cubicBezTo>
                <a:cubicBezTo>
                  <a:pt x="4174960" y="32127"/>
                  <a:pt x="4176646" y="38121"/>
                  <a:pt x="4176646" y="43834"/>
                </a:cubicBezTo>
                <a:cubicBezTo>
                  <a:pt x="4176540" y="49442"/>
                  <a:pt x="4175346" y="54805"/>
                  <a:pt x="4173063" y="59921"/>
                </a:cubicBezTo>
                <a:cubicBezTo>
                  <a:pt x="4170780" y="65037"/>
                  <a:pt x="4168040" y="69978"/>
                  <a:pt x="4164844" y="74743"/>
                </a:cubicBezTo>
                <a:cubicBezTo>
                  <a:pt x="4161976" y="77576"/>
                  <a:pt x="4158580" y="79777"/>
                  <a:pt x="4154658" y="81346"/>
                </a:cubicBezTo>
                <a:cubicBezTo>
                  <a:pt x="4150736" y="82915"/>
                  <a:pt x="4146638" y="83711"/>
                  <a:pt x="4142365" y="83735"/>
                </a:cubicBezTo>
                <a:cubicBezTo>
                  <a:pt x="4139239" y="83735"/>
                  <a:pt x="4136078" y="83313"/>
                  <a:pt x="4132882" y="82470"/>
                </a:cubicBezTo>
                <a:cubicBezTo>
                  <a:pt x="4129686" y="81627"/>
                  <a:pt x="4126665" y="80363"/>
                  <a:pt x="4123820" y="78677"/>
                </a:cubicBezTo>
                <a:cubicBezTo>
                  <a:pt x="4116737" y="74404"/>
                  <a:pt x="4111234" y="69182"/>
                  <a:pt x="4107312" y="63012"/>
                </a:cubicBezTo>
                <a:cubicBezTo>
                  <a:pt x="4103390" y="56842"/>
                  <a:pt x="4101400" y="50075"/>
                  <a:pt x="4101341" y="42710"/>
                </a:cubicBezTo>
                <a:cubicBezTo>
                  <a:pt x="4101341" y="38777"/>
                  <a:pt x="4101903" y="34843"/>
                  <a:pt x="4103027" y="30909"/>
                </a:cubicBezTo>
                <a:cubicBezTo>
                  <a:pt x="4105731" y="22819"/>
                  <a:pt x="4110157" y="16942"/>
                  <a:pt x="4116304" y="13277"/>
                </a:cubicBezTo>
                <a:cubicBezTo>
                  <a:pt x="4122450" y="9613"/>
                  <a:pt x="4129264" y="7809"/>
                  <a:pt x="4136745" y="7868"/>
                </a:cubicBezTo>
                <a:close/>
                <a:moveTo>
                  <a:pt x="2031721" y="7868"/>
                </a:moveTo>
                <a:cubicBezTo>
                  <a:pt x="2038897" y="7880"/>
                  <a:pt x="2045618" y="9402"/>
                  <a:pt x="2051882" y="12434"/>
                </a:cubicBezTo>
                <a:cubicBezTo>
                  <a:pt x="2058145" y="15466"/>
                  <a:pt x="2063039" y="19939"/>
                  <a:pt x="2066563" y="25851"/>
                </a:cubicBezTo>
                <a:cubicBezTo>
                  <a:pt x="2069935" y="32127"/>
                  <a:pt x="2071621" y="38121"/>
                  <a:pt x="2071621" y="43834"/>
                </a:cubicBezTo>
                <a:cubicBezTo>
                  <a:pt x="2071515" y="49442"/>
                  <a:pt x="2070321" y="54805"/>
                  <a:pt x="2068038" y="59921"/>
                </a:cubicBezTo>
                <a:cubicBezTo>
                  <a:pt x="2065755" y="65037"/>
                  <a:pt x="2063015" y="69978"/>
                  <a:pt x="2059820" y="74743"/>
                </a:cubicBezTo>
                <a:cubicBezTo>
                  <a:pt x="2056951" y="77576"/>
                  <a:pt x="2053556" y="79777"/>
                  <a:pt x="2049633" y="81346"/>
                </a:cubicBezTo>
                <a:cubicBezTo>
                  <a:pt x="2045711" y="82915"/>
                  <a:pt x="2041614" y="83711"/>
                  <a:pt x="2037340" y="83735"/>
                </a:cubicBezTo>
                <a:cubicBezTo>
                  <a:pt x="2034214" y="83735"/>
                  <a:pt x="2031053" y="83313"/>
                  <a:pt x="2027857" y="82470"/>
                </a:cubicBezTo>
                <a:cubicBezTo>
                  <a:pt x="2024661" y="81627"/>
                  <a:pt x="2021640" y="80363"/>
                  <a:pt x="2018795" y="78677"/>
                </a:cubicBezTo>
                <a:cubicBezTo>
                  <a:pt x="2011712" y="74404"/>
                  <a:pt x="2006209" y="69182"/>
                  <a:pt x="2002287" y="63012"/>
                </a:cubicBezTo>
                <a:cubicBezTo>
                  <a:pt x="1998365" y="56842"/>
                  <a:pt x="1996375" y="50075"/>
                  <a:pt x="1996316" y="42710"/>
                </a:cubicBezTo>
                <a:cubicBezTo>
                  <a:pt x="1996316" y="38777"/>
                  <a:pt x="1996878" y="34843"/>
                  <a:pt x="1998002" y="30909"/>
                </a:cubicBezTo>
                <a:cubicBezTo>
                  <a:pt x="2000706" y="22819"/>
                  <a:pt x="2005132" y="16942"/>
                  <a:pt x="2011278" y="13277"/>
                </a:cubicBezTo>
                <a:cubicBezTo>
                  <a:pt x="2017425" y="9613"/>
                  <a:pt x="2024239" y="7809"/>
                  <a:pt x="2031721" y="7868"/>
                </a:cubicBezTo>
                <a:close/>
                <a:moveTo>
                  <a:pt x="649729" y="7868"/>
                </a:moveTo>
                <a:lnTo>
                  <a:pt x="709298" y="8992"/>
                </a:lnTo>
                <a:cubicBezTo>
                  <a:pt x="708174" y="42148"/>
                  <a:pt x="707612" y="76429"/>
                  <a:pt x="707612" y="111833"/>
                </a:cubicBezTo>
                <a:cubicBezTo>
                  <a:pt x="707799" y="166462"/>
                  <a:pt x="708689" y="222706"/>
                  <a:pt x="710282" y="280566"/>
                </a:cubicBezTo>
                <a:cubicBezTo>
                  <a:pt x="711874" y="338426"/>
                  <a:pt x="713045" y="397200"/>
                  <a:pt x="713794" y="456886"/>
                </a:cubicBezTo>
                <a:lnTo>
                  <a:pt x="659282" y="460258"/>
                </a:lnTo>
                <a:lnTo>
                  <a:pt x="656472" y="426539"/>
                </a:lnTo>
                <a:cubicBezTo>
                  <a:pt x="649975" y="430813"/>
                  <a:pt x="644144" y="434489"/>
                  <a:pt x="638981" y="437568"/>
                </a:cubicBezTo>
                <a:cubicBezTo>
                  <a:pt x="633818" y="440647"/>
                  <a:pt x="627847" y="442778"/>
                  <a:pt x="621068" y="443961"/>
                </a:cubicBezTo>
                <a:cubicBezTo>
                  <a:pt x="614559" y="445155"/>
                  <a:pt x="607908" y="446279"/>
                  <a:pt x="601118" y="447333"/>
                </a:cubicBezTo>
                <a:cubicBezTo>
                  <a:pt x="594327" y="448386"/>
                  <a:pt x="587677" y="448948"/>
                  <a:pt x="581168" y="449018"/>
                </a:cubicBezTo>
                <a:cubicBezTo>
                  <a:pt x="574904" y="449100"/>
                  <a:pt x="569027" y="448234"/>
                  <a:pt x="563536" y="446419"/>
                </a:cubicBezTo>
                <a:cubicBezTo>
                  <a:pt x="558045" y="444605"/>
                  <a:pt x="553432" y="441350"/>
                  <a:pt x="549697" y="436655"/>
                </a:cubicBezTo>
                <a:cubicBezTo>
                  <a:pt x="538177" y="415417"/>
                  <a:pt x="530450" y="391299"/>
                  <a:pt x="526516" y="364301"/>
                </a:cubicBezTo>
                <a:cubicBezTo>
                  <a:pt x="522582" y="337302"/>
                  <a:pt x="520755" y="310094"/>
                  <a:pt x="521036" y="282674"/>
                </a:cubicBezTo>
                <a:cubicBezTo>
                  <a:pt x="521060" y="277370"/>
                  <a:pt x="521154" y="272242"/>
                  <a:pt x="521317" y="267290"/>
                </a:cubicBezTo>
                <a:cubicBezTo>
                  <a:pt x="521481" y="262337"/>
                  <a:pt x="521575" y="257350"/>
                  <a:pt x="521598" y="252327"/>
                </a:cubicBezTo>
                <a:cubicBezTo>
                  <a:pt x="521575" y="250641"/>
                  <a:pt x="521481" y="248815"/>
                  <a:pt x="521317" y="246848"/>
                </a:cubicBezTo>
                <a:cubicBezTo>
                  <a:pt x="521154" y="244881"/>
                  <a:pt x="521060" y="242774"/>
                  <a:pt x="521036" y="240526"/>
                </a:cubicBezTo>
                <a:cubicBezTo>
                  <a:pt x="520627" y="225001"/>
                  <a:pt x="523132" y="207720"/>
                  <a:pt x="528553" y="188684"/>
                </a:cubicBezTo>
                <a:cubicBezTo>
                  <a:pt x="533974" y="169647"/>
                  <a:pt x="544768" y="154333"/>
                  <a:pt x="560937" y="142742"/>
                </a:cubicBezTo>
                <a:cubicBezTo>
                  <a:pt x="568500" y="137977"/>
                  <a:pt x="576133" y="134441"/>
                  <a:pt x="583837" y="132135"/>
                </a:cubicBezTo>
                <a:cubicBezTo>
                  <a:pt x="591541" y="129828"/>
                  <a:pt x="599455" y="128681"/>
                  <a:pt x="607581" y="128693"/>
                </a:cubicBezTo>
                <a:cubicBezTo>
                  <a:pt x="614348" y="128693"/>
                  <a:pt x="621185" y="129395"/>
                  <a:pt x="628093" y="130800"/>
                </a:cubicBezTo>
                <a:cubicBezTo>
                  <a:pt x="635000" y="132205"/>
                  <a:pt x="641838" y="134312"/>
                  <a:pt x="648605" y="137122"/>
                </a:cubicBezTo>
                <a:cubicBezTo>
                  <a:pt x="648546" y="106940"/>
                  <a:pt x="648944" y="80480"/>
                  <a:pt x="649799" y="57743"/>
                </a:cubicBezTo>
                <a:cubicBezTo>
                  <a:pt x="650654" y="35007"/>
                  <a:pt x="650630" y="18382"/>
                  <a:pt x="649729" y="7868"/>
                </a:cubicBezTo>
                <a:close/>
                <a:moveTo>
                  <a:pt x="5063595" y="6182"/>
                </a:moveTo>
                <a:cubicBezTo>
                  <a:pt x="5062728" y="64241"/>
                  <a:pt x="5061651" y="124443"/>
                  <a:pt x="5060364" y="186787"/>
                </a:cubicBezTo>
                <a:cubicBezTo>
                  <a:pt x="5059075" y="249131"/>
                  <a:pt x="5059403" y="314250"/>
                  <a:pt x="5061347" y="382143"/>
                </a:cubicBezTo>
                <a:cubicBezTo>
                  <a:pt x="5062307" y="394027"/>
                  <a:pt x="5067974" y="400607"/>
                  <a:pt x="5078346" y="401883"/>
                </a:cubicBezTo>
                <a:cubicBezTo>
                  <a:pt x="5088719" y="403159"/>
                  <a:pt x="5099725" y="403697"/>
                  <a:pt x="5111363" y="403498"/>
                </a:cubicBezTo>
                <a:cubicBezTo>
                  <a:pt x="5111948" y="411354"/>
                  <a:pt x="5112463" y="418824"/>
                  <a:pt x="5112908" y="425907"/>
                </a:cubicBezTo>
                <a:cubicBezTo>
                  <a:pt x="5113353" y="432990"/>
                  <a:pt x="5113587" y="439758"/>
                  <a:pt x="5113610" y="446209"/>
                </a:cubicBezTo>
                <a:cubicBezTo>
                  <a:pt x="5113634" y="449592"/>
                  <a:pt x="5113587" y="452941"/>
                  <a:pt x="5113470" y="456254"/>
                </a:cubicBezTo>
                <a:cubicBezTo>
                  <a:pt x="5113353" y="459567"/>
                  <a:pt x="5113025" y="462775"/>
                  <a:pt x="5112486" y="465878"/>
                </a:cubicBezTo>
                <a:cubicBezTo>
                  <a:pt x="5108552" y="465878"/>
                  <a:pt x="5104619" y="465878"/>
                  <a:pt x="5100685" y="465878"/>
                </a:cubicBezTo>
                <a:cubicBezTo>
                  <a:pt x="5086750" y="466152"/>
                  <a:pt x="5072097" y="465354"/>
                  <a:pt x="5056726" y="463484"/>
                </a:cubicBezTo>
                <a:cubicBezTo>
                  <a:pt x="5041355" y="461614"/>
                  <a:pt x="5027951" y="457028"/>
                  <a:pt x="5016513" y="449726"/>
                </a:cubicBezTo>
                <a:cubicBezTo>
                  <a:pt x="5005076" y="442424"/>
                  <a:pt x="4998291" y="430761"/>
                  <a:pt x="4996158" y="414738"/>
                </a:cubicBezTo>
                <a:cubicBezTo>
                  <a:pt x="4993687" y="390632"/>
                  <a:pt x="4992025" y="366912"/>
                  <a:pt x="4991170" y="343578"/>
                </a:cubicBezTo>
                <a:cubicBezTo>
                  <a:pt x="4990315" y="320244"/>
                  <a:pt x="4989917" y="296946"/>
                  <a:pt x="4989976" y="273682"/>
                </a:cubicBezTo>
                <a:cubicBezTo>
                  <a:pt x="4989988" y="255453"/>
                  <a:pt x="4990105" y="236978"/>
                  <a:pt x="4990327" y="218257"/>
                </a:cubicBezTo>
                <a:cubicBezTo>
                  <a:pt x="4990549" y="199537"/>
                  <a:pt x="4990807" y="180359"/>
                  <a:pt x="4991100" y="160725"/>
                </a:cubicBezTo>
                <a:lnTo>
                  <a:pt x="4992786" y="9554"/>
                </a:lnTo>
                <a:cubicBezTo>
                  <a:pt x="5004763" y="8641"/>
                  <a:pt x="5016916" y="8219"/>
                  <a:pt x="5029244" y="8290"/>
                </a:cubicBezTo>
                <a:cubicBezTo>
                  <a:pt x="5041572" y="8360"/>
                  <a:pt x="5053023" y="7657"/>
                  <a:pt x="5063595" y="6182"/>
                </a:cubicBezTo>
                <a:close/>
                <a:moveTo>
                  <a:pt x="3191275" y="0"/>
                </a:moveTo>
                <a:lnTo>
                  <a:pt x="3201952" y="66875"/>
                </a:lnTo>
                <a:cubicBezTo>
                  <a:pt x="3192329" y="68140"/>
                  <a:pt x="3183337" y="69826"/>
                  <a:pt x="3174978" y="71933"/>
                </a:cubicBezTo>
                <a:cubicBezTo>
                  <a:pt x="3166618" y="74041"/>
                  <a:pt x="3159313" y="77412"/>
                  <a:pt x="3153060" y="82049"/>
                </a:cubicBezTo>
                <a:cubicBezTo>
                  <a:pt x="3145439" y="87598"/>
                  <a:pt x="3139608" y="95044"/>
                  <a:pt x="3135569" y="104387"/>
                </a:cubicBezTo>
                <a:cubicBezTo>
                  <a:pt x="3131530" y="113730"/>
                  <a:pt x="3129493" y="123705"/>
                  <a:pt x="3129458" y="134312"/>
                </a:cubicBezTo>
                <a:cubicBezTo>
                  <a:pt x="3129434" y="141103"/>
                  <a:pt x="3130324" y="147753"/>
                  <a:pt x="3132127" y="154263"/>
                </a:cubicBezTo>
                <a:cubicBezTo>
                  <a:pt x="3133930" y="160772"/>
                  <a:pt x="3136787" y="166860"/>
                  <a:pt x="3140697" y="172527"/>
                </a:cubicBezTo>
                <a:cubicBezTo>
                  <a:pt x="3149411" y="185005"/>
                  <a:pt x="3159582" y="199887"/>
                  <a:pt x="3171210" y="217173"/>
                </a:cubicBezTo>
                <a:cubicBezTo>
                  <a:pt x="3182838" y="234458"/>
                  <a:pt x="3193092" y="253462"/>
                  <a:pt x="3201973" y="274182"/>
                </a:cubicBezTo>
                <a:cubicBezTo>
                  <a:pt x="3210854" y="294902"/>
                  <a:pt x="3215530" y="316653"/>
                  <a:pt x="3216002" y="339433"/>
                </a:cubicBezTo>
                <a:cubicBezTo>
                  <a:pt x="3216107" y="352921"/>
                  <a:pt x="3213929" y="366549"/>
                  <a:pt x="3209469" y="380317"/>
                </a:cubicBezTo>
                <a:cubicBezTo>
                  <a:pt x="3205008" y="394085"/>
                  <a:pt x="3197632" y="407994"/>
                  <a:pt x="3187341" y="422044"/>
                </a:cubicBezTo>
                <a:cubicBezTo>
                  <a:pt x="3172425" y="436152"/>
                  <a:pt x="3152381" y="446010"/>
                  <a:pt x="3127210" y="451618"/>
                </a:cubicBezTo>
                <a:cubicBezTo>
                  <a:pt x="3102038" y="457226"/>
                  <a:pt x="3073564" y="459918"/>
                  <a:pt x="3041790" y="459696"/>
                </a:cubicBezTo>
                <a:lnTo>
                  <a:pt x="3040665" y="387763"/>
                </a:lnTo>
                <a:cubicBezTo>
                  <a:pt x="3042820" y="387763"/>
                  <a:pt x="3045255" y="387763"/>
                  <a:pt x="3047971" y="387763"/>
                </a:cubicBezTo>
                <a:cubicBezTo>
                  <a:pt x="3050524" y="387763"/>
                  <a:pt x="3053286" y="387763"/>
                  <a:pt x="3056260" y="387763"/>
                </a:cubicBezTo>
                <a:cubicBezTo>
                  <a:pt x="3059234" y="387763"/>
                  <a:pt x="3062278" y="387763"/>
                  <a:pt x="3065392" y="387763"/>
                </a:cubicBezTo>
                <a:cubicBezTo>
                  <a:pt x="3078482" y="388232"/>
                  <a:pt x="3092063" y="386592"/>
                  <a:pt x="3106136" y="382846"/>
                </a:cubicBezTo>
                <a:cubicBezTo>
                  <a:pt x="3120208" y="379099"/>
                  <a:pt x="3132103" y="370436"/>
                  <a:pt x="3141821" y="356855"/>
                </a:cubicBezTo>
                <a:cubicBezTo>
                  <a:pt x="3143413" y="348425"/>
                  <a:pt x="3144163" y="340557"/>
                  <a:pt x="3144069" y="333252"/>
                </a:cubicBezTo>
                <a:cubicBezTo>
                  <a:pt x="3143666" y="314417"/>
                  <a:pt x="3139519" y="297259"/>
                  <a:pt x="3131626" y="281778"/>
                </a:cubicBezTo>
                <a:cubicBezTo>
                  <a:pt x="3123734" y="266298"/>
                  <a:pt x="3114511" y="251704"/>
                  <a:pt x="3103958" y="237997"/>
                </a:cubicBezTo>
                <a:cubicBezTo>
                  <a:pt x="3093405" y="224290"/>
                  <a:pt x="3083936" y="210680"/>
                  <a:pt x="3075552" y="197166"/>
                </a:cubicBezTo>
                <a:cubicBezTo>
                  <a:pt x="3067168" y="183652"/>
                  <a:pt x="3062282" y="169445"/>
                  <a:pt x="3060896" y="154544"/>
                </a:cubicBezTo>
                <a:cubicBezTo>
                  <a:pt x="3060428" y="147893"/>
                  <a:pt x="3060241" y="140962"/>
                  <a:pt x="3060335" y="133750"/>
                </a:cubicBezTo>
                <a:cubicBezTo>
                  <a:pt x="3059948" y="113859"/>
                  <a:pt x="3062688" y="94073"/>
                  <a:pt x="3068554" y="74392"/>
                </a:cubicBezTo>
                <a:cubicBezTo>
                  <a:pt x="3074419" y="54711"/>
                  <a:pt x="3085729" y="38156"/>
                  <a:pt x="3102483" y="24727"/>
                </a:cubicBezTo>
                <a:cubicBezTo>
                  <a:pt x="3111556" y="18218"/>
                  <a:pt x="3124037" y="12832"/>
                  <a:pt x="3139924" y="8570"/>
                </a:cubicBezTo>
                <a:cubicBezTo>
                  <a:pt x="3155812" y="4309"/>
                  <a:pt x="3172929" y="1452"/>
                  <a:pt x="3191275" y="0"/>
                </a:cubicBezTo>
                <a:close/>
              </a:path>
            </a:pathLst>
          </a:custGeom>
          <a:solidFill>
            <a:srgbClr val="491A6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R="0" algn="l" rtl="0"/>
            <a:endParaRPr lang="en-US" sz="4400" b="0" i="0" u="none" strike="noStrike" dirty="0">
              <a:solidFill>
                <a:srgbClr val="491A66"/>
              </a:solidFill>
              <a:latin typeface="Arial" panose="020B0604020202020204" pitchFamily="34" charset="0"/>
            </a:endParaRPr>
          </a:p>
        </p:txBody>
      </p:sp>
      <p:sp>
        <p:nvSpPr>
          <p:cNvPr id="5" name="Content Placeholder 4" hidden="1">
            <a:extLst>
              <a:ext uri="{FF2B5EF4-FFF2-40B4-BE49-F238E27FC236}">
                <a16:creationId xmlns:a16="http://schemas.microsoft.com/office/drawing/2014/main" id="{513CD0E1-1424-4221-92B3-E82E63A7EFF0}"/>
              </a:ext>
            </a:extLst>
          </p:cNvPr>
          <p:cNvSpPr>
            <a:spLocks noGrp="1"/>
          </p:cNvSpPr>
          <p:nvPr>
            <p:ph idx="1"/>
          </p:nvPr>
        </p:nvSpPr>
        <p:spPr/>
        <p:txBody>
          <a:bodyPr/>
          <a:lstStyle/>
          <a:p>
            <a:endParaRPr lang="en-AU"/>
          </a:p>
        </p:txBody>
      </p:sp>
      <p:sp>
        <p:nvSpPr>
          <p:cNvPr id="2" name="Title 1" hidden="1">
            <a:extLst>
              <a:ext uri="{FF2B5EF4-FFF2-40B4-BE49-F238E27FC236}">
                <a16:creationId xmlns:a16="http://schemas.microsoft.com/office/drawing/2014/main" id="{3CEB70A5-B14B-4CF6-9D7B-DAA70D075BEF}"/>
              </a:ext>
            </a:extLst>
          </p:cNvPr>
          <p:cNvSpPr>
            <a:spLocks noGrp="1"/>
          </p:cNvSpPr>
          <p:nvPr>
            <p:ph type="title"/>
          </p:nvPr>
        </p:nvSpPr>
        <p:spPr/>
        <p:txBody>
          <a:bodyPr/>
          <a:lstStyle/>
          <a:p>
            <a:r>
              <a:rPr lang="en-AU" dirty="0"/>
              <a:t>Hydroponics: Sustainable Food Production</a:t>
            </a:r>
          </a:p>
        </p:txBody>
      </p:sp>
    </p:spTree>
    <p:extLst>
      <p:ext uri="{BB962C8B-B14F-4D97-AF65-F5344CB8AC3E}">
        <p14:creationId xmlns:p14="http://schemas.microsoft.com/office/powerpoint/2010/main" val="368870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400"/>
                                        <p:tgtEl>
                                          <p:spTgt spid="4"/>
                                        </p:tgtEl>
                                      </p:cBhvr>
                                    </p:animEffect>
                                    <p:anim calcmode="lin" valueType="num">
                                      <p:cBhvr>
                                        <p:cTn id="12" dur="400" fill="hold"/>
                                        <p:tgtEl>
                                          <p:spTgt spid="4"/>
                                        </p:tgtEl>
                                        <p:attrNameLst>
                                          <p:attrName>ppt_x</p:attrName>
                                        </p:attrNameLst>
                                      </p:cBhvr>
                                      <p:tavLst>
                                        <p:tav tm="0">
                                          <p:val>
                                            <p:strVal val="#ppt_x"/>
                                          </p:val>
                                        </p:tav>
                                        <p:tav tm="100000">
                                          <p:val>
                                            <p:strVal val="#ppt_x"/>
                                          </p:val>
                                        </p:tav>
                                      </p:tavLst>
                                    </p:anim>
                                    <p:anim calcmode="lin" valueType="num">
                                      <p:cBhvr>
                                        <p:cTn id="13" dur="4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900"/>
                            </p:stCondLst>
                            <p:childTnLst>
                              <p:par>
                                <p:cTn id="15" presetID="42"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par>
                          <p:cTn id="20" fill="hold">
                            <p:stCondLst>
                              <p:cond delay="1400"/>
                            </p:stCondLst>
                            <p:childTnLst>
                              <p:par>
                                <p:cTn id="21" presetID="42"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1900"/>
                            </p:stCondLst>
                            <p:childTnLst>
                              <p:par>
                                <p:cTn id="27" presetID="42"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anim calcmode="lin" valueType="num">
                                      <p:cBhvr>
                                        <p:cTn id="30" dur="500" fill="hold"/>
                                        <p:tgtEl>
                                          <p:spTgt spid="9"/>
                                        </p:tgtEl>
                                        <p:attrNameLst>
                                          <p:attrName>ppt_x</p:attrName>
                                        </p:attrNameLst>
                                      </p:cBhvr>
                                      <p:tavLst>
                                        <p:tav tm="0">
                                          <p:val>
                                            <p:strVal val="#ppt_x"/>
                                          </p:val>
                                        </p:tav>
                                        <p:tav tm="100000">
                                          <p:val>
                                            <p:strVal val="#ppt_x"/>
                                          </p:val>
                                        </p:tav>
                                      </p:tavLst>
                                    </p:anim>
                                    <p:anim calcmode="lin" valueType="num">
                                      <p:cBhvr>
                                        <p:cTn id="3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bowl of food&#10;&#10;Description automatically generated with medium confidence">
            <a:extLst>
              <a:ext uri="{FF2B5EF4-FFF2-40B4-BE49-F238E27FC236}">
                <a16:creationId xmlns:a16="http://schemas.microsoft.com/office/drawing/2014/main" id="{528C9BB9-46BA-4919-9B22-FC8D2BE852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58834" y="5753148"/>
            <a:ext cx="6146516" cy="3872168"/>
          </a:xfrm>
          <a:prstGeom prst="rect">
            <a:avLst/>
          </a:prstGeom>
        </p:spPr>
      </p:pic>
      <p:pic>
        <p:nvPicPr>
          <p:cNvPr id="7" name="Picture 6" title="Illustration of chemistry beakers">
            <a:extLst>
              <a:ext uri="{FF2B5EF4-FFF2-40B4-BE49-F238E27FC236}">
                <a16:creationId xmlns:a16="http://schemas.microsoft.com/office/drawing/2014/main" id="{6A08B182-C556-44F6-966F-69637FB3624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03868" y="8216531"/>
            <a:ext cx="5232632" cy="2429094"/>
          </a:xfrm>
          <a:prstGeom prst="rect">
            <a:avLst/>
          </a:prstGeom>
          <a:effectLst>
            <a:outerShdw blurRad="355600" dist="38100" dir="10800000" algn="r" rotWithShape="0">
              <a:prstClr val="black">
                <a:alpha val="22000"/>
              </a:prstClr>
            </a:outerShdw>
          </a:effectLst>
        </p:spPr>
      </p:pic>
      <p:grpSp>
        <p:nvGrpSpPr>
          <p:cNvPr id="13" name="Group 12" title="background graphic element">
            <a:extLst>
              <a:ext uri="{FF2B5EF4-FFF2-40B4-BE49-F238E27FC236}">
                <a16:creationId xmlns:a16="http://schemas.microsoft.com/office/drawing/2014/main" id="{DE384740-FA36-445A-AD87-A6F16C182502}"/>
              </a:ext>
            </a:extLst>
          </p:cNvPr>
          <p:cNvGrpSpPr/>
          <p:nvPr/>
        </p:nvGrpSpPr>
        <p:grpSpPr>
          <a:xfrm rot="10800000">
            <a:off x="-2069357" y="-1454382"/>
            <a:ext cx="22213039" cy="6767488"/>
            <a:chOff x="-899191" y="5264926"/>
            <a:chExt cx="20541762" cy="6258312"/>
          </a:xfrm>
        </p:grpSpPr>
        <p:pic>
          <p:nvPicPr>
            <p:cNvPr id="14" name="Picture 13" descr="Background pattern&#10;&#10;Description automatically generated">
              <a:extLst>
                <a:ext uri="{FF2B5EF4-FFF2-40B4-BE49-F238E27FC236}">
                  <a16:creationId xmlns:a16="http://schemas.microsoft.com/office/drawing/2014/main" id="{10475C0B-5808-45B6-AED2-01944BF50A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15" name="Picture 14" descr="Background pattern&#10;&#10;Description automatically generated">
              <a:extLst>
                <a:ext uri="{FF2B5EF4-FFF2-40B4-BE49-F238E27FC236}">
                  <a16:creationId xmlns:a16="http://schemas.microsoft.com/office/drawing/2014/main" id="{C8C05B61-72D5-4D63-A90A-B1E86C3F12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46505" y="5264927"/>
              <a:ext cx="7450370" cy="6258311"/>
            </a:xfrm>
            <a:prstGeom prst="rect">
              <a:avLst/>
            </a:prstGeom>
          </p:spPr>
        </p:pic>
        <p:pic>
          <p:nvPicPr>
            <p:cNvPr id="16" name="Picture 15" descr="Background pattern&#10;&#10;Description automatically generated">
              <a:extLst>
                <a:ext uri="{FF2B5EF4-FFF2-40B4-BE49-F238E27FC236}">
                  <a16:creationId xmlns:a16="http://schemas.microsoft.com/office/drawing/2014/main" id="{2C882A3D-4B62-43FF-82DE-E23CEEBF23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pic>
        <p:nvPicPr>
          <p:cNvPr id="3" name="Picture 2" descr="A picture containing table, indoor, person&#10;&#10;Description automatically generated">
            <a:extLst>
              <a:ext uri="{FF2B5EF4-FFF2-40B4-BE49-F238E27FC236}">
                <a16:creationId xmlns:a16="http://schemas.microsoft.com/office/drawing/2014/main" id="{E07CF041-2B8D-4176-8E6A-5DD600D47AC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flipH="1">
            <a:off x="11258836" y="1675676"/>
            <a:ext cx="6146514" cy="3813814"/>
          </a:xfrm>
          <a:prstGeom prst="rect">
            <a:avLst/>
          </a:prstGeom>
        </p:spPr>
      </p:pic>
      <p:pic>
        <p:nvPicPr>
          <p:cNvPr id="4" name="Picture 3" descr="A picture containing bottle&#10;&#10;Description automatically generated">
            <a:extLst>
              <a:ext uri="{FF2B5EF4-FFF2-40B4-BE49-F238E27FC236}">
                <a16:creationId xmlns:a16="http://schemas.microsoft.com/office/drawing/2014/main" id="{C56D5F36-2C3F-41E1-9211-16249CE9914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220159" y="2554572"/>
            <a:ext cx="1953686" cy="3958560"/>
          </a:xfrm>
          <a:prstGeom prst="rect">
            <a:avLst/>
          </a:prstGeom>
          <a:effectLst>
            <a:outerShdw blurRad="165100" dist="88900" dir="10200000" algn="r" rotWithShape="0">
              <a:prstClr val="black">
                <a:alpha val="21000"/>
              </a:prstClr>
            </a:outerShdw>
          </a:effectLst>
        </p:spPr>
      </p:pic>
      <p:sp>
        <p:nvSpPr>
          <p:cNvPr id="8" name="TextBox 7">
            <a:extLst>
              <a:ext uri="{FF2B5EF4-FFF2-40B4-BE49-F238E27FC236}">
                <a16:creationId xmlns:a16="http://schemas.microsoft.com/office/drawing/2014/main" id="{020C8C21-321A-4A01-94AF-D647C293FC32}"/>
              </a:ext>
            </a:extLst>
          </p:cNvPr>
          <p:cNvSpPr txBox="1"/>
          <p:nvPr/>
        </p:nvSpPr>
        <p:spPr>
          <a:xfrm>
            <a:off x="1042255" y="1459665"/>
            <a:ext cx="9077929" cy="7971413"/>
          </a:xfrm>
          <a:prstGeom prst="rect">
            <a:avLst/>
          </a:prstGeom>
          <a:noFill/>
        </p:spPr>
        <p:txBody>
          <a:bodyPr wrap="square" rtlCol="0">
            <a:spAutoFit/>
          </a:bodyPr>
          <a:lstStyle/>
          <a:p>
            <a:r>
              <a:rPr lang="en-US" sz="2000" b="1" i="0" u="none" strike="noStrike" dirty="0">
                <a:solidFill>
                  <a:srgbClr val="00A9C1"/>
                </a:solidFill>
                <a:latin typeface="Arial" panose="020B0604020202020204" pitchFamily="34" charset="0"/>
                <a:cs typeface="PraterSansPro" panose="020B0504020101020102" pitchFamily="34" charset="0"/>
              </a:rPr>
              <a:t>Scientists are now able to grow real animal meat in labs.</a:t>
            </a:r>
          </a:p>
          <a:p>
            <a:r>
              <a:rPr lang="en-US" sz="2000" b="1" i="0" u="none" strike="noStrike" dirty="0">
                <a:solidFill>
                  <a:srgbClr val="00A9C1"/>
                </a:solidFill>
                <a:latin typeface="Arial" panose="020B0604020202020204" pitchFamily="34" charset="0"/>
                <a:cs typeface="PraterSansPro" panose="020B0504020101020102" pitchFamily="34" charset="0"/>
              </a:rPr>
              <a:t>Is this a good thing? Let’s investigate.</a:t>
            </a:r>
          </a:p>
          <a:p>
            <a:endParaRPr lang="en-US" sz="2800" dirty="0">
              <a:solidFill>
                <a:srgbClr val="00A9C1"/>
              </a:solidFill>
              <a:latin typeface="Arial" panose="020B0604020202020204" pitchFamily="34" charset="0"/>
              <a:cs typeface="PraterSansPro" panose="020B0504020101020102" pitchFamily="34" charset="0"/>
            </a:endParaRPr>
          </a:p>
          <a:p>
            <a:r>
              <a:rPr lang="en-US" sz="2000" b="0" i="0" u="none" strike="noStrike" dirty="0">
                <a:solidFill>
                  <a:srgbClr val="000000"/>
                </a:solidFill>
                <a:latin typeface="Arial" panose="020B0604020202020204" pitchFamily="34" charset="0"/>
              </a:rPr>
              <a:t>The way food is produced is changing to keep up with the growing global population. However there is still extreme food poverty with lots of people not having access to the nutrition they need. In developed countries there is also a huge amount of wasted food.</a:t>
            </a:r>
          </a:p>
          <a:p>
            <a:endParaRPr lang="en-US" sz="2000" b="0" i="0" u="none" strike="noStrike" dirty="0">
              <a:solidFill>
                <a:srgbClr val="000000"/>
              </a:solidFill>
              <a:latin typeface="Arial" panose="020B0604020202020204" pitchFamily="34" charset="0"/>
            </a:endParaRPr>
          </a:p>
          <a:p>
            <a:r>
              <a:rPr lang="en-US" sz="2000" b="0" i="0" u="none" strike="noStrike" dirty="0">
                <a:solidFill>
                  <a:srgbClr val="000000"/>
                </a:solidFill>
                <a:latin typeface="Arial" panose="020B0604020202020204" pitchFamily="34" charset="0"/>
              </a:rPr>
              <a:t>Scientists are developing new ways to produce food. Some benefits of this may include:</a:t>
            </a:r>
          </a:p>
          <a:p>
            <a:pPr marL="285750" indent="-285750">
              <a:buFont typeface="Arial" panose="020B0604020202020204" pitchFamily="34" charset="0"/>
              <a:buChar char="•"/>
            </a:pPr>
            <a:r>
              <a:rPr lang="en-US" sz="2000" b="0" i="0" u="none" strike="noStrike" dirty="0">
                <a:solidFill>
                  <a:srgbClr val="000000"/>
                </a:solidFill>
                <a:latin typeface="Arial" panose="020B0604020202020204" pitchFamily="34" charset="0"/>
              </a:rPr>
              <a:t>more food, particularly protein, for hungry people</a:t>
            </a:r>
          </a:p>
          <a:p>
            <a:pPr marL="285750" indent="-285750">
              <a:buFont typeface="Arial" panose="020B0604020202020204" pitchFamily="34" charset="0"/>
              <a:buChar char="•"/>
            </a:pPr>
            <a:r>
              <a:rPr lang="en-US" sz="2000" b="0" i="0" u="none" strike="noStrike" dirty="0">
                <a:solidFill>
                  <a:srgbClr val="000000"/>
                </a:solidFill>
                <a:latin typeface="Arial" panose="020B0604020202020204" pitchFamily="34" charset="0"/>
              </a:rPr>
              <a:t>less stress on the soil</a:t>
            </a:r>
          </a:p>
          <a:p>
            <a:pPr marL="285750" indent="-285750">
              <a:buFont typeface="Arial" panose="020B0604020202020204" pitchFamily="34" charset="0"/>
              <a:buChar char="•"/>
            </a:pPr>
            <a:r>
              <a:rPr lang="en-US" sz="2000" b="0" i="0" u="none" strike="noStrike" dirty="0">
                <a:solidFill>
                  <a:srgbClr val="000000"/>
                </a:solidFill>
                <a:latin typeface="Arial" panose="020B0604020202020204" pitchFamily="34" charset="0"/>
              </a:rPr>
              <a:t>less stress on our water supplies</a:t>
            </a:r>
          </a:p>
          <a:p>
            <a:pPr marL="285750" indent="-285750">
              <a:buFont typeface="Arial" panose="020B0604020202020204" pitchFamily="34" charset="0"/>
              <a:buChar char="•"/>
            </a:pPr>
            <a:r>
              <a:rPr lang="en-US" sz="2000" b="0" i="0" u="none" strike="noStrike" dirty="0">
                <a:solidFill>
                  <a:srgbClr val="000000"/>
                </a:solidFill>
                <a:latin typeface="Arial" panose="020B0604020202020204" pitchFamily="34" charset="0"/>
              </a:rPr>
              <a:t>fewer greenhouse gas emissions, which lead to damaging climate change.</a:t>
            </a:r>
          </a:p>
          <a:p>
            <a:endParaRPr lang="en-US" sz="2000" b="0" i="0" u="none" strike="noStrike" dirty="0">
              <a:solidFill>
                <a:srgbClr val="000000"/>
              </a:solidFill>
              <a:latin typeface="Arial" panose="020B0604020202020204" pitchFamily="34" charset="0"/>
            </a:endParaRPr>
          </a:p>
          <a:p>
            <a:r>
              <a:rPr lang="en-US" sz="2000" b="0" i="0" u="none" strike="noStrike" dirty="0">
                <a:solidFill>
                  <a:srgbClr val="000000"/>
                </a:solidFill>
                <a:latin typeface="Arial" panose="020B0604020202020204" pitchFamily="34" charset="0"/>
              </a:rPr>
              <a:t>Scientists have even grown animal meat from cells in a lab. This is real meat produced in a test tube. No animals are harmed in its production. For many people this a strange and challenging idea.</a:t>
            </a:r>
          </a:p>
          <a:p>
            <a:endParaRPr lang="en-US" dirty="0">
              <a:solidFill>
                <a:srgbClr val="000000"/>
              </a:solidFill>
              <a:latin typeface="Arial" panose="020B0604020202020204" pitchFamily="34" charset="0"/>
            </a:endParaRPr>
          </a:p>
          <a:p>
            <a:r>
              <a:rPr lang="en-US" sz="2000" b="1" i="0" u="none" strike="noStrike" dirty="0">
                <a:solidFill>
                  <a:srgbClr val="00A9C1"/>
                </a:solidFill>
                <a:latin typeface="Arial" panose="020B0604020202020204" pitchFamily="34" charset="0"/>
                <a:cs typeface="PraterSansPro" panose="020B0504020101020102" pitchFamily="34" charset="0"/>
              </a:rPr>
              <a:t>Would you try meat grown in a test tube?</a:t>
            </a:r>
          </a:p>
          <a:p>
            <a:r>
              <a:rPr lang="en-US" sz="2000" b="1" i="0" u="none" strike="noStrike" dirty="0">
                <a:solidFill>
                  <a:srgbClr val="00A9C1"/>
                </a:solidFill>
                <a:latin typeface="Arial" panose="020B0604020202020204" pitchFamily="34" charset="0"/>
                <a:cs typeface="PraterSansPro" panose="020B0504020101020102" pitchFamily="34" charset="0"/>
              </a:rPr>
              <a:t>What problems might there be with lab-produced foods?</a:t>
            </a:r>
          </a:p>
          <a:p>
            <a:r>
              <a:rPr lang="en-US" sz="2000" b="1" i="0" u="none" strike="noStrike" dirty="0">
                <a:solidFill>
                  <a:srgbClr val="00A9C1"/>
                </a:solidFill>
                <a:latin typeface="Arial" panose="020B0604020202020204" pitchFamily="34" charset="0"/>
                <a:cs typeface="PraterSansPro" panose="020B0504020101020102" pitchFamily="34" charset="0"/>
              </a:rPr>
              <a:t>What do you think lab-produced meat might taste like?</a:t>
            </a:r>
          </a:p>
          <a:p>
            <a:r>
              <a:rPr lang="en-US" sz="2000" b="1" i="0" u="none" strike="noStrike" dirty="0">
                <a:solidFill>
                  <a:srgbClr val="00A9C1"/>
                </a:solidFill>
                <a:latin typeface="Arial" panose="020B0604020202020204" pitchFamily="34" charset="0"/>
                <a:cs typeface="PraterSansPro" panose="020B0504020101020102" pitchFamily="34" charset="0"/>
              </a:rPr>
              <a:t>Why might this meat be better for the environment than farm-produced meat?</a:t>
            </a:r>
          </a:p>
          <a:p>
            <a:endParaRPr lang="en-US" b="0" i="0" u="none" strike="noStrike" dirty="0">
              <a:solidFill>
                <a:srgbClr val="000000"/>
              </a:solidFill>
              <a:latin typeface="Arial" panose="020B0604020202020204" pitchFamily="34" charset="0"/>
            </a:endParaRPr>
          </a:p>
        </p:txBody>
      </p:sp>
      <p:sp>
        <p:nvSpPr>
          <p:cNvPr id="11" name="TextBox 10" title="Text: Lab-Grown Meat Sustainable Food Production">
            <a:extLst>
              <a:ext uri="{FF2B5EF4-FFF2-40B4-BE49-F238E27FC236}">
                <a16:creationId xmlns:a16="http://schemas.microsoft.com/office/drawing/2014/main" id="{9C77472F-A035-4549-8E6F-460CAC1B551B}"/>
              </a:ext>
            </a:extLst>
          </p:cNvPr>
          <p:cNvSpPr txBox="1"/>
          <p:nvPr/>
        </p:nvSpPr>
        <p:spPr>
          <a:xfrm>
            <a:off x="1166851" y="802371"/>
            <a:ext cx="9732340" cy="469812"/>
          </a:xfrm>
          <a:custGeom>
            <a:avLst/>
            <a:gdLst/>
            <a:ahLst/>
            <a:cxnLst/>
            <a:rect l="l" t="t" r="r" b="b"/>
            <a:pathLst>
              <a:path w="9732340" h="469812">
                <a:moveTo>
                  <a:pt x="5604948" y="327070"/>
                </a:moveTo>
                <a:cubicBezTo>
                  <a:pt x="5594879" y="327105"/>
                  <a:pt x="5587480" y="327597"/>
                  <a:pt x="5582750" y="328545"/>
                </a:cubicBezTo>
                <a:cubicBezTo>
                  <a:pt x="5578020" y="329493"/>
                  <a:pt x="5573993" y="330688"/>
                  <a:pt x="5570667" y="332128"/>
                </a:cubicBezTo>
                <a:cubicBezTo>
                  <a:pt x="5565820" y="334001"/>
                  <a:pt x="5560622" y="337279"/>
                  <a:pt x="5555073" y="341962"/>
                </a:cubicBezTo>
                <a:cubicBezTo>
                  <a:pt x="5549523" y="346645"/>
                  <a:pt x="5545730" y="353295"/>
                  <a:pt x="5543693" y="361912"/>
                </a:cubicBezTo>
                <a:cubicBezTo>
                  <a:pt x="5543084" y="374697"/>
                  <a:pt x="5544723" y="383829"/>
                  <a:pt x="5548610" y="389309"/>
                </a:cubicBezTo>
                <a:cubicBezTo>
                  <a:pt x="5552497" y="394788"/>
                  <a:pt x="5560599" y="397457"/>
                  <a:pt x="5572915" y="397317"/>
                </a:cubicBezTo>
                <a:cubicBezTo>
                  <a:pt x="5582993" y="396179"/>
                  <a:pt x="5591062" y="394021"/>
                  <a:pt x="5597122" y="390844"/>
                </a:cubicBezTo>
                <a:cubicBezTo>
                  <a:pt x="5603182" y="387666"/>
                  <a:pt x="5607463" y="381304"/>
                  <a:pt x="5609964" y="371757"/>
                </a:cubicBezTo>
                <a:cubicBezTo>
                  <a:pt x="5612465" y="362211"/>
                  <a:pt x="5613416" y="347315"/>
                  <a:pt x="5612816" y="327070"/>
                </a:cubicBezTo>
                <a:close/>
                <a:moveTo>
                  <a:pt x="4976298" y="327070"/>
                </a:moveTo>
                <a:cubicBezTo>
                  <a:pt x="4966229" y="327105"/>
                  <a:pt x="4958830" y="327597"/>
                  <a:pt x="4954100" y="328545"/>
                </a:cubicBezTo>
                <a:cubicBezTo>
                  <a:pt x="4949370" y="329493"/>
                  <a:pt x="4945343" y="330688"/>
                  <a:pt x="4942018" y="332128"/>
                </a:cubicBezTo>
                <a:cubicBezTo>
                  <a:pt x="4937170" y="334001"/>
                  <a:pt x="4931973" y="337279"/>
                  <a:pt x="4926423" y="341962"/>
                </a:cubicBezTo>
                <a:cubicBezTo>
                  <a:pt x="4920873" y="346645"/>
                  <a:pt x="4917080" y="353295"/>
                  <a:pt x="4915043" y="361912"/>
                </a:cubicBezTo>
                <a:cubicBezTo>
                  <a:pt x="4914434" y="374697"/>
                  <a:pt x="4916073" y="383829"/>
                  <a:pt x="4919960" y="389309"/>
                </a:cubicBezTo>
                <a:cubicBezTo>
                  <a:pt x="4923847" y="394788"/>
                  <a:pt x="4931949" y="397457"/>
                  <a:pt x="4944265" y="397317"/>
                </a:cubicBezTo>
                <a:cubicBezTo>
                  <a:pt x="4954343" y="396179"/>
                  <a:pt x="4962412" y="394021"/>
                  <a:pt x="4968472" y="390844"/>
                </a:cubicBezTo>
                <a:cubicBezTo>
                  <a:pt x="4974532" y="387666"/>
                  <a:pt x="4978813" y="381304"/>
                  <a:pt x="4981314" y="371757"/>
                </a:cubicBezTo>
                <a:cubicBezTo>
                  <a:pt x="4983815" y="362211"/>
                  <a:pt x="4984766" y="347315"/>
                  <a:pt x="4984166" y="327070"/>
                </a:cubicBezTo>
                <a:close/>
                <a:moveTo>
                  <a:pt x="3166548" y="327070"/>
                </a:moveTo>
                <a:cubicBezTo>
                  <a:pt x="3156479" y="327105"/>
                  <a:pt x="3149080" y="327597"/>
                  <a:pt x="3144350" y="328545"/>
                </a:cubicBezTo>
                <a:cubicBezTo>
                  <a:pt x="3139620" y="329493"/>
                  <a:pt x="3135592" y="330688"/>
                  <a:pt x="3132267" y="332128"/>
                </a:cubicBezTo>
                <a:cubicBezTo>
                  <a:pt x="3127420" y="334001"/>
                  <a:pt x="3122222" y="337279"/>
                  <a:pt x="3116672" y="341962"/>
                </a:cubicBezTo>
                <a:cubicBezTo>
                  <a:pt x="3111123" y="346645"/>
                  <a:pt x="3107330" y="353295"/>
                  <a:pt x="3105293" y="361912"/>
                </a:cubicBezTo>
                <a:cubicBezTo>
                  <a:pt x="3104684" y="374697"/>
                  <a:pt x="3106323" y="383829"/>
                  <a:pt x="3110210" y="389309"/>
                </a:cubicBezTo>
                <a:cubicBezTo>
                  <a:pt x="3114097" y="394788"/>
                  <a:pt x="3122199" y="397457"/>
                  <a:pt x="3134515" y="397317"/>
                </a:cubicBezTo>
                <a:cubicBezTo>
                  <a:pt x="3144593" y="396179"/>
                  <a:pt x="3152662" y="394021"/>
                  <a:pt x="3158722" y="390844"/>
                </a:cubicBezTo>
                <a:cubicBezTo>
                  <a:pt x="3164782" y="387666"/>
                  <a:pt x="3169063" y="381304"/>
                  <a:pt x="3171564" y="371757"/>
                </a:cubicBezTo>
                <a:cubicBezTo>
                  <a:pt x="3174065" y="362211"/>
                  <a:pt x="3175016" y="347315"/>
                  <a:pt x="3174415" y="327070"/>
                </a:cubicBezTo>
                <a:close/>
                <a:moveTo>
                  <a:pt x="318573" y="327070"/>
                </a:moveTo>
                <a:cubicBezTo>
                  <a:pt x="308504" y="327105"/>
                  <a:pt x="301105" y="327597"/>
                  <a:pt x="296375" y="328545"/>
                </a:cubicBezTo>
                <a:cubicBezTo>
                  <a:pt x="291645" y="329493"/>
                  <a:pt x="287618" y="330688"/>
                  <a:pt x="284293" y="332128"/>
                </a:cubicBezTo>
                <a:cubicBezTo>
                  <a:pt x="279446" y="334001"/>
                  <a:pt x="274247" y="337279"/>
                  <a:pt x="268698" y="341962"/>
                </a:cubicBezTo>
                <a:cubicBezTo>
                  <a:pt x="263148" y="346645"/>
                  <a:pt x="259355" y="353295"/>
                  <a:pt x="257318" y="361912"/>
                </a:cubicBezTo>
                <a:cubicBezTo>
                  <a:pt x="256709" y="374697"/>
                  <a:pt x="258348" y="383829"/>
                  <a:pt x="262235" y="389309"/>
                </a:cubicBezTo>
                <a:cubicBezTo>
                  <a:pt x="266122" y="394788"/>
                  <a:pt x="274224" y="397457"/>
                  <a:pt x="286540" y="397317"/>
                </a:cubicBezTo>
                <a:cubicBezTo>
                  <a:pt x="296618" y="396179"/>
                  <a:pt x="304687" y="394021"/>
                  <a:pt x="310747" y="390844"/>
                </a:cubicBezTo>
                <a:cubicBezTo>
                  <a:pt x="316807" y="387666"/>
                  <a:pt x="321088" y="381304"/>
                  <a:pt x="323589" y="371757"/>
                </a:cubicBezTo>
                <a:cubicBezTo>
                  <a:pt x="326090" y="362211"/>
                  <a:pt x="327041" y="347315"/>
                  <a:pt x="326441" y="327070"/>
                </a:cubicBezTo>
                <a:close/>
                <a:moveTo>
                  <a:pt x="3741982" y="219171"/>
                </a:moveTo>
                <a:cubicBezTo>
                  <a:pt x="3756499" y="219171"/>
                  <a:pt x="3772562" y="219171"/>
                  <a:pt x="3790171" y="219171"/>
                </a:cubicBezTo>
                <a:cubicBezTo>
                  <a:pt x="3807780" y="219171"/>
                  <a:pt x="3827496" y="219171"/>
                  <a:pt x="3849319" y="219171"/>
                </a:cubicBezTo>
                <a:cubicBezTo>
                  <a:pt x="3849342" y="231054"/>
                  <a:pt x="3849295" y="243113"/>
                  <a:pt x="3849178" y="255348"/>
                </a:cubicBezTo>
                <a:cubicBezTo>
                  <a:pt x="3849061" y="267582"/>
                  <a:pt x="3848734" y="279501"/>
                  <a:pt x="3848195" y="291103"/>
                </a:cubicBezTo>
                <a:lnTo>
                  <a:pt x="3632396" y="291665"/>
                </a:lnTo>
                <a:lnTo>
                  <a:pt x="3632396" y="220295"/>
                </a:lnTo>
                <a:cubicBezTo>
                  <a:pt x="3648975" y="219756"/>
                  <a:pt x="3665974" y="219428"/>
                  <a:pt x="3683396" y="219311"/>
                </a:cubicBezTo>
                <a:cubicBezTo>
                  <a:pt x="3700817" y="219194"/>
                  <a:pt x="3720345" y="219147"/>
                  <a:pt x="3741982" y="219171"/>
                </a:cubicBezTo>
                <a:close/>
                <a:moveTo>
                  <a:pt x="808282" y="219171"/>
                </a:moveTo>
                <a:cubicBezTo>
                  <a:pt x="822800" y="219171"/>
                  <a:pt x="838863" y="219171"/>
                  <a:pt x="856471" y="219171"/>
                </a:cubicBezTo>
                <a:cubicBezTo>
                  <a:pt x="874080" y="219171"/>
                  <a:pt x="893796" y="219171"/>
                  <a:pt x="915619" y="219171"/>
                </a:cubicBezTo>
                <a:cubicBezTo>
                  <a:pt x="915643" y="231054"/>
                  <a:pt x="915596" y="243113"/>
                  <a:pt x="915479" y="255348"/>
                </a:cubicBezTo>
                <a:cubicBezTo>
                  <a:pt x="915361" y="267582"/>
                  <a:pt x="915034" y="279501"/>
                  <a:pt x="914495" y="291103"/>
                </a:cubicBezTo>
                <a:lnTo>
                  <a:pt x="698697" y="291665"/>
                </a:lnTo>
                <a:lnTo>
                  <a:pt x="698697" y="220295"/>
                </a:lnTo>
                <a:cubicBezTo>
                  <a:pt x="715275" y="219756"/>
                  <a:pt x="732275" y="219428"/>
                  <a:pt x="749696" y="219311"/>
                </a:cubicBezTo>
                <a:cubicBezTo>
                  <a:pt x="767117" y="219194"/>
                  <a:pt x="786646" y="219147"/>
                  <a:pt x="808282" y="219171"/>
                </a:cubicBezTo>
                <a:close/>
                <a:moveTo>
                  <a:pt x="5838520" y="194444"/>
                </a:moveTo>
                <a:cubicBezTo>
                  <a:pt x="5832970" y="194502"/>
                  <a:pt x="5827491" y="195790"/>
                  <a:pt x="5822082" y="198307"/>
                </a:cubicBezTo>
                <a:cubicBezTo>
                  <a:pt x="5816673" y="200824"/>
                  <a:pt x="5812599" y="204220"/>
                  <a:pt x="5809860" y="208493"/>
                </a:cubicBezTo>
                <a:cubicBezTo>
                  <a:pt x="5811205" y="240971"/>
                  <a:pt x="5811744" y="270427"/>
                  <a:pt x="5811475" y="296864"/>
                </a:cubicBezTo>
                <a:cubicBezTo>
                  <a:pt x="5811205" y="323300"/>
                  <a:pt x="5812166" y="347418"/>
                  <a:pt x="5814355" y="369218"/>
                </a:cubicBezTo>
                <a:cubicBezTo>
                  <a:pt x="5818406" y="370143"/>
                  <a:pt x="5823089" y="371103"/>
                  <a:pt x="5828404" y="372098"/>
                </a:cubicBezTo>
                <a:cubicBezTo>
                  <a:pt x="5833720" y="373093"/>
                  <a:pt x="5838965" y="373632"/>
                  <a:pt x="5844140" y="373714"/>
                </a:cubicBezTo>
                <a:cubicBezTo>
                  <a:pt x="5849607" y="373819"/>
                  <a:pt x="5854267" y="372906"/>
                  <a:pt x="5858119" y="370974"/>
                </a:cubicBezTo>
                <a:cubicBezTo>
                  <a:pt x="5861971" y="369042"/>
                  <a:pt x="5864242" y="365460"/>
                  <a:pt x="5864933" y="360226"/>
                </a:cubicBezTo>
                <a:cubicBezTo>
                  <a:pt x="5865404" y="355654"/>
                  <a:pt x="5865772" y="344193"/>
                  <a:pt x="5866036" y="325842"/>
                </a:cubicBezTo>
                <a:cubicBezTo>
                  <a:pt x="5866300" y="307491"/>
                  <a:pt x="5865877" y="287204"/>
                  <a:pt x="5864766" y="264982"/>
                </a:cubicBezTo>
                <a:cubicBezTo>
                  <a:pt x="5863656" y="242760"/>
                  <a:pt x="5861276" y="223555"/>
                  <a:pt x="5857627" y="207369"/>
                </a:cubicBezTo>
                <a:cubicBezTo>
                  <a:pt x="5856410" y="202897"/>
                  <a:pt x="5854068" y="199619"/>
                  <a:pt x="5850602" y="197535"/>
                </a:cubicBezTo>
                <a:cubicBezTo>
                  <a:pt x="5847137" y="195451"/>
                  <a:pt x="5843109" y="194420"/>
                  <a:pt x="5838520" y="194444"/>
                </a:cubicBezTo>
                <a:close/>
                <a:moveTo>
                  <a:pt x="552145" y="194444"/>
                </a:moveTo>
                <a:cubicBezTo>
                  <a:pt x="546596" y="194502"/>
                  <a:pt x="541116" y="195790"/>
                  <a:pt x="535708" y="198307"/>
                </a:cubicBezTo>
                <a:cubicBezTo>
                  <a:pt x="530299" y="200824"/>
                  <a:pt x="526224" y="204220"/>
                  <a:pt x="523484" y="208493"/>
                </a:cubicBezTo>
                <a:cubicBezTo>
                  <a:pt x="524831" y="240971"/>
                  <a:pt x="525370" y="270427"/>
                  <a:pt x="525100" y="296864"/>
                </a:cubicBezTo>
                <a:cubicBezTo>
                  <a:pt x="524831" y="323300"/>
                  <a:pt x="525791" y="347418"/>
                  <a:pt x="527980" y="369218"/>
                </a:cubicBezTo>
                <a:cubicBezTo>
                  <a:pt x="532031" y="370143"/>
                  <a:pt x="536715" y="371103"/>
                  <a:pt x="542030" y="372098"/>
                </a:cubicBezTo>
                <a:cubicBezTo>
                  <a:pt x="547345" y="373093"/>
                  <a:pt x="552590" y="373632"/>
                  <a:pt x="557765" y="373714"/>
                </a:cubicBezTo>
                <a:cubicBezTo>
                  <a:pt x="563233" y="373819"/>
                  <a:pt x="567892" y="372906"/>
                  <a:pt x="571744" y="370974"/>
                </a:cubicBezTo>
                <a:cubicBezTo>
                  <a:pt x="575596" y="369042"/>
                  <a:pt x="577867" y="365460"/>
                  <a:pt x="578558" y="360226"/>
                </a:cubicBezTo>
                <a:cubicBezTo>
                  <a:pt x="579030" y="355654"/>
                  <a:pt x="579397" y="344193"/>
                  <a:pt x="579661" y="325842"/>
                </a:cubicBezTo>
                <a:cubicBezTo>
                  <a:pt x="579925" y="307491"/>
                  <a:pt x="579501" y="287204"/>
                  <a:pt x="578391" y="264982"/>
                </a:cubicBezTo>
                <a:cubicBezTo>
                  <a:pt x="577281" y="242760"/>
                  <a:pt x="574902" y="223555"/>
                  <a:pt x="571253" y="207369"/>
                </a:cubicBezTo>
                <a:cubicBezTo>
                  <a:pt x="570035" y="202897"/>
                  <a:pt x="567693" y="199619"/>
                  <a:pt x="564228" y="197535"/>
                </a:cubicBezTo>
                <a:cubicBezTo>
                  <a:pt x="560762" y="195451"/>
                  <a:pt x="556735" y="194420"/>
                  <a:pt x="552145" y="194444"/>
                </a:cubicBezTo>
                <a:close/>
                <a:moveTo>
                  <a:pt x="8339661" y="190510"/>
                </a:moveTo>
                <a:cubicBezTo>
                  <a:pt x="8332461" y="190416"/>
                  <a:pt x="8326068" y="191868"/>
                  <a:pt x="8320483" y="194865"/>
                </a:cubicBezTo>
                <a:cubicBezTo>
                  <a:pt x="8314899" y="197862"/>
                  <a:pt x="8311176" y="202967"/>
                  <a:pt x="8309314" y="210179"/>
                </a:cubicBezTo>
                <a:cubicBezTo>
                  <a:pt x="8307921" y="216735"/>
                  <a:pt x="8306914" y="224697"/>
                  <a:pt x="8306294" y="234063"/>
                </a:cubicBezTo>
                <a:cubicBezTo>
                  <a:pt x="8305673" y="243429"/>
                  <a:pt x="8305369" y="253638"/>
                  <a:pt x="8305380" y="264691"/>
                </a:cubicBezTo>
                <a:cubicBezTo>
                  <a:pt x="8305394" y="280166"/>
                  <a:pt x="8305929" y="295547"/>
                  <a:pt x="8306983" y="310835"/>
                </a:cubicBezTo>
                <a:cubicBezTo>
                  <a:pt x="8308038" y="326123"/>
                  <a:pt x="8309529" y="339506"/>
                  <a:pt x="8311458" y="350985"/>
                </a:cubicBezTo>
                <a:cubicBezTo>
                  <a:pt x="8313387" y="362464"/>
                  <a:pt x="8315669" y="370227"/>
                  <a:pt x="8318306" y="374276"/>
                </a:cubicBezTo>
                <a:cubicBezTo>
                  <a:pt x="8321303" y="378233"/>
                  <a:pt x="8325846" y="381277"/>
                  <a:pt x="8331933" y="383408"/>
                </a:cubicBezTo>
                <a:cubicBezTo>
                  <a:pt x="8338022" y="385539"/>
                  <a:pt x="8344531" y="386616"/>
                  <a:pt x="8351462" y="386639"/>
                </a:cubicBezTo>
                <a:cubicBezTo>
                  <a:pt x="8356895" y="386639"/>
                  <a:pt x="8362046" y="385937"/>
                  <a:pt x="8366917" y="384532"/>
                </a:cubicBezTo>
                <a:cubicBezTo>
                  <a:pt x="8371787" y="383127"/>
                  <a:pt x="8375814" y="381019"/>
                  <a:pt x="8378999" y="378210"/>
                </a:cubicBezTo>
                <a:cubicBezTo>
                  <a:pt x="8377688" y="345861"/>
                  <a:pt x="8376096" y="315023"/>
                  <a:pt x="8374222" y="285694"/>
                </a:cubicBezTo>
                <a:cubicBezTo>
                  <a:pt x="8372349" y="256366"/>
                  <a:pt x="8371319" y="227073"/>
                  <a:pt x="8371132" y="197816"/>
                </a:cubicBezTo>
                <a:cubicBezTo>
                  <a:pt x="8367115" y="195790"/>
                  <a:pt x="8362362" y="194081"/>
                  <a:pt x="8356871" y="192688"/>
                </a:cubicBezTo>
                <a:cubicBezTo>
                  <a:pt x="8351380" y="191294"/>
                  <a:pt x="8345644" y="190568"/>
                  <a:pt x="8339661" y="190510"/>
                </a:cubicBezTo>
                <a:close/>
                <a:moveTo>
                  <a:pt x="7291911" y="190510"/>
                </a:moveTo>
                <a:cubicBezTo>
                  <a:pt x="7284711" y="190416"/>
                  <a:pt x="7278318" y="191868"/>
                  <a:pt x="7272733" y="194865"/>
                </a:cubicBezTo>
                <a:cubicBezTo>
                  <a:pt x="7267149" y="197862"/>
                  <a:pt x="7263426" y="202967"/>
                  <a:pt x="7261565" y="210179"/>
                </a:cubicBezTo>
                <a:cubicBezTo>
                  <a:pt x="7260171" y="216735"/>
                  <a:pt x="7259164" y="224697"/>
                  <a:pt x="7258543" y="234063"/>
                </a:cubicBezTo>
                <a:cubicBezTo>
                  <a:pt x="7257923" y="243429"/>
                  <a:pt x="7257619" y="253638"/>
                  <a:pt x="7257631" y="264691"/>
                </a:cubicBezTo>
                <a:cubicBezTo>
                  <a:pt x="7257645" y="280166"/>
                  <a:pt x="7258179" y="295547"/>
                  <a:pt x="7259233" y="310835"/>
                </a:cubicBezTo>
                <a:cubicBezTo>
                  <a:pt x="7260287" y="326123"/>
                  <a:pt x="7261779" y="339506"/>
                  <a:pt x="7263708" y="350985"/>
                </a:cubicBezTo>
                <a:cubicBezTo>
                  <a:pt x="7265637" y="362464"/>
                  <a:pt x="7267919" y="370227"/>
                  <a:pt x="7270555" y="374276"/>
                </a:cubicBezTo>
                <a:cubicBezTo>
                  <a:pt x="7273553" y="378233"/>
                  <a:pt x="7278095" y="381277"/>
                  <a:pt x="7284183" y="383408"/>
                </a:cubicBezTo>
                <a:cubicBezTo>
                  <a:pt x="7290272" y="385539"/>
                  <a:pt x="7296781" y="386616"/>
                  <a:pt x="7303713" y="386639"/>
                </a:cubicBezTo>
                <a:cubicBezTo>
                  <a:pt x="7309145" y="386639"/>
                  <a:pt x="7314296" y="385937"/>
                  <a:pt x="7319167" y="384532"/>
                </a:cubicBezTo>
                <a:cubicBezTo>
                  <a:pt x="7324037" y="383127"/>
                  <a:pt x="7328065" y="381019"/>
                  <a:pt x="7331249" y="378210"/>
                </a:cubicBezTo>
                <a:cubicBezTo>
                  <a:pt x="7329937" y="345861"/>
                  <a:pt x="7328346" y="315023"/>
                  <a:pt x="7326472" y="285694"/>
                </a:cubicBezTo>
                <a:cubicBezTo>
                  <a:pt x="7324599" y="256366"/>
                  <a:pt x="7323569" y="227073"/>
                  <a:pt x="7323381" y="197816"/>
                </a:cubicBezTo>
                <a:cubicBezTo>
                  <a:pt x="7319365" y="195790"/>
                  <a:pt x="7314613" y="194081"/>
                  <a:pt x="7309121" y="192688"/>
                </a:cubicBezTo>
                <a:cubicBezTo>
                  <a:pt x="7303631" y="191294"/>
                  <a:pt x="7297893" y="190568"/>
                  <a:pt x="7291911" y="190510"/>
                </a:cubicBezTo>
                <a:close/>
                <a:moveTo>
                  <a:pt x="9370047" y="179832"/>
                </a:moveTo>
                <a:cubicBezTo>
                  <a:pt x="9362167" y="179844"/>
                  <a:pt x="9355306" y="182069"/>
                  <a:pt x="9349464" y="186506"/>
                </a:cubicBezTo>
                <a:cubicBezTo>
                  <a:pt x="9343622" y="190943"/>
                  <a:pt x="9340554" y="197523"/>
                  <a:pt x="9340262" y="206245"/>
                </a:cubicBezTo>
                <a:cubicBezTo>
                  <a:pt x="9340241" y="222436"/>
                  <a:pt x="9340247" y="241124"/>
                  <a:pt x="9340279" y="262311"/>
                </a:cubicBezTo>
                <a:cubicBezTo>
                  <a:pt x="9340311" y="283498"/>
                  <a:pt x="9340493" y="304452"/>
                  <a:pt x="9340824" y="325173"/>
                </a:cubicBezTo>
                <a:cubicBezTo>
                  <a:pt x="9341154" y="345895"/>
                  <a:pt x="9341758" y="363652"/>
                  <a:pt x="9342633" y="378447"/>
                </a:cubicBezTo>
                <a:cubicBezTo>
                  <a:pt x="9343508" y="393241"/>
                  <a:pt x="9344778" y="402341"/>
                  <a:pt x="9346444" y="405746"/>
                </a:cubicBezTo>
                <a:cubicBezTo>
                  <a:pt x="9348539" y="409142"/>
                  <a:pt x="9351934" y="411764"/>
                  <a:pt x="9356630" y="413614"/>
                </a:cubicBezTo>
                <a:cubicBezTo>
                  <a:pt x="9361324" y="415464"/>
                  <a:pt x="9366546" y="416401"/>
                  <a:pt x="9372295" y="416424"/>
                </a:cubicBezTo>
                <a:cubicBezTo>
                  <a:pt x="9378710" y="416471"/>
                  <a:pt x="9384564" y="415113"/>
                  <a:pt x="9389857" y="412350"/>
                </a:cubicBezTo>
                <a:cubicBezTo>
                  <a:pt x="9395148" y="409587"/>
                  <a:pt x="9398473" y="405138"/>
                  <a:pt x="9399832" y="399003"/>
                </a:cubicBezTo>
                <a:cubicBezTo>
                  <a:pt x="9400686" y="394273"/>
                  <a:pt x="9401365" y="385749"/>
                  <a:pt x="9401869" y="373433"/>
                </a:cubicBezTo>
                <a:cubicBezTo>
                  <a:pt x="9402372" y="361116"/>
                  <a:pt x="9402629" y="346411"/>
                  <a:pt x="9402641" y="329318"/>
                </a:cubicBezTo>
                <a:cubicBezTo>
                  <a:pt x="9402641" y="309555"/>
                  <a:pt x="9402360" y="288668"/>
                  <a:pt x="9401798" y="266658"/>
                </a:cubicBezTo>
                <a:cubicBezTo>
                  <a:pt x="9401236" y="244647"/>
                  <a:pt x="9400393" y="223760"/>
                  <a:pt x="9399269" y="203997"/>
                </a:cubicBezTo>
                <a:cubicBezTo>
                  <a:pt x="9398684" y="195860"/>
                  <a:pt x="9395499" y="189796"/>
                  <a:pt x="9389716" y="185803"/>
                </a:cubicBezTo>
                <a:cubicBezTo>
                  <a:pt x="9383932" y="181811"/>
                  <a:pt x="9377375" y="179821"/>
                  <a:pt x="9370047" y="179832"/>
                </a:cubicBezTo>
                <a:close/>
                <a:moveTo>
                  <a:pt x="8093697" y="179832"/>
                </a:moveTo>
                <a:cubicBezTo>
                  <a:pt x="8085817" y="179844"/>
                  <a:pt x="8078957" y="182069"/>
                  <a:pt x="8073114" y="186506"/>
                </a:cubicBezTo>
                <a:cubicBezTo>
                  <a:pt x="8067272" y="190943"/>
                  <a:pt x="8064205" y="197523"/>
                  <a:pt x="8063912" y="206245"/>
                </a:cubicBezTo>
                <a:cubicBezTo>
                  <a:pt x="8063891" y="222436"/>
                  <a:pt x="8063897" y="241124"/>
                  <a:pt x="8063930" y="262311"/>
                </a:cubicBezTo>
                <a:cubicBezTo>
                  <a:pt x="8063962" y="283498"/>
                  <a:pt x="8064143" y="304452"/>
                  <a:pt x="8064474" y="325173"/>
                </a:cubicBezTo>
                <a:cubicBezTo>
                  <a:pt x="8064805" y="345895"/>
                  <a:pt x="8065407" y="363652"/>
                  <a:pt x="8066283" y="378447"/>
                </a:cubicBezTo>
                <a:cubicBezTo>
                  <a:pt x="8067158" y="393241"/>
                  <a:pt x="8068429" y="402341"/>
                  <a:pt x="8070094" y="405746"/>
                </a:cubicBezTo>
                <a:cubicBezTo>
                  <a:pt x="8072189" y="409142"/>
                  <a:pt x="8075585" y="411764"/>
                  <a:pt x="8080279" y="413614"/>
                </a:cubicBezTo>
                <a:cubicBezTo>
                  <a:pt x="8084975" y="415464"/>
                  <a:pt x="8090196" y="416401"/>
                  <a:pt x="8095945" y="416424"/>
                </a:cubicBezTo>
                <a:cubicBezTo>
                  <a:pt x="8102361" y="416471"/>
                  <a:pt x="8108215" y="415113"/>
                  <a:pt x="8113507" y="412350"/>
                </a:cubicBezTo>
                <a:cubicBezTo>
                  <a:pt x="8118798" y="409587"/>
                  <a:pt x="8122123" y="405138"/>
                  <a:pt x="8123481" y="399003"/>
                </a:cubicBezTo>
                <a:cubicBezTo>
                  <a:pt x="8124336" y="394273"/>
                  <a:pt x="8125015" y="385749"/>
                  <a:pt x="8125519" y="373433"/>
                </a:cubicBezTo>
                <a:cubicBezTo>
                  <a:pt x="8126022" y="361116"/>
                  <a:pt x="8126279" y="346411"/>
                  <a:pt x="8126291" y="329318"/>
                </a:cubicBezTo>
                <a:cubicBezTo>
                  <a:pt x="8126291" y="309555"/>
                  <a:pt x="8126011" y="288668"/>
                  <a:pt x="8125449" y="266658"/>
                </a:cubicBezTo>
                <a:cubicBezTo>
                  <a:pt x="8124887" y="244647"/>
                  <a:pt x="8124043" y="223760"/>
                  <a:pt x="8122919" y="203997"/>
                </a:cubicBezTo>
                <a:cubicBezTo>
                  <a:pt x="8122334" y="195860"/>
                  <a:pt x="8119149" y="189796"/>
                  <a:pt x="8113366" y="185803"/>
                </a:cubicBezTo>
                <a:cubicBezTo>
                  <a:pt x="8107582" y="181811"/>
                  <a:pt x="8101026" y="179821"/>
                  <a:pt x="8093697" y="179832"/>
                </a:cubicBezTo>
                <a:close/>
                <a:moveTo>
                  <a:pt x="7045947" y="179832"/>
                </a:moveTo>
                <a:cubicBezTo>
                  <a:pt x="7038068" y="179844"/>
                  <a:pt x="7031207" y="182069"/>
                  <a:pt x="7025364" y="186506"/>
                </a:cubicBezTo>
                <a:cubicBezTo>
                  <a:pt x="7019522" y="190943"/>
                  <a:pt x="7016455" y="197523"/>
                  <a:pt x="7016162" y="206245"/>
                </a:cubicBezTo>
                <a:cubicBezTo>
                  <a:pt x="7016142" y="222436"/>
                  <a:pt x="7016148" y="241124"/>
                  <a:pt x="7016180" y="262311"/>
                </a:cubicBezTo>
                <a:cubicBezTo>
                  <a:pt x="7016212" y="283498"/>
                  <a:pt x="7016394" y="304452"/>
                  <a:pt x="7016724" y="325173"/>
                </a:cubicBezTo>
                <a:cubicBezTo>
                  <a:pt x="7017055" y="345895"/>
                  <a:pt x="7017658" y="363652"/>
                  <a:pt x="7018534" y="378447"/>
                </a:cubicBezTo>
                <a:cubicBezTo>
                  <a:pt x="7019408" y="393241"/>
                  <a:pt x="7020679" y="402341"/>
                  <a:pt x="7022344" y="405746"/>
                </a:cubicBezTo>
                <a:cubicBezTo>
                  <a:pt x="7024440" y="409142"/>
                  <a:pt x="7027835" y="411764"/>
                  <a:pt x="7032530" y="413614"/>
                </a:cubicBezTo>
                <a:cubicBezTo>
                  <a:pt x="7037225" y="415464"/>
                  <a:pt x="7042446" y="416401"/>
                  <a:pt x="7048195" y="416424"/>
                </a:cubicBezTo>
                <a:cubicBezTo>
                  <a:pt x="7054611" y="416471"/>
                  <a:pt x="7060465" y="415113"/>
                  <a:pt x="7065757" y="412350"/>
                </a:cubicBezTo>
                <a:cubicBezTo>
                  <a:pt x="7071048" y="409587"/>
                  <a:pt x="7074374" y="405138"/>
                  <a:pt x="7075732" y="399003"/>
                </a:cubicBezTo>
                <a:cubicBezTo>
                  <a:pt x="7076586" y="394273"/>
                  <a:pt x="7077265" y="385749"/>
                  <a:pt x="7077769" y="373433"/>
                </a:cubicBezTo>
                <a:cubicBezTo>
                  <a:pt x="7078272" y="361116"/>
                  <a:pt x="7078530" y="346411"/>
                  <a:pt x="7078541" y="329318"/>
                </a:cubicBezTo>
                <a:cubicBezTo>
                  <a:pt x="7078541" y="309555"/>
                  <a:pt x="7078261" y="288668"/>
                  <a:pt x="7077699" y="266658"/>
                </a:cubicBezTo>
                <a:cubicBezTo>
                  <a:pt x="7077137" y="244647"/>
                  <a:pt x="7076294" y="223760"/>
                  <a:pt x="7075170" y="203997"/>
                </a:cubicBezTo>
                <a:cubicBezTo>
                  <a:pt x="7074584" y="195860"/>
                  <a:pt x="7071400" y="189796"/>
                  <a:pt x="7065616" y="185803"/>
                </a:cubicBezTo>
                <a:cubicBezTo>
                  <a:pt x="7059832" y="181811"/>
                  <a:pt x="7053276" y="179821"/>
                  <a:pt x="7045947" y="179832"/>
                </a:cubicBezTo>
                <a:close/>
                <a:moveTo>
                  <a:pt x="6798297" y="179832"/>
                </a:moveTo>
                <a:cubicBezTo>
                  <a:pt x="6790418" y="179844"/>
                  <a:pt x="6783557" y="182069"/>
                  <a:pt x="6777714" y="186506"/>
                </a:cubicBezTo>
                <a:cubicBezTo>
                  <a:pt x="6771872" y="190943"/>
                  <a:pt x="6768805" y="197523"/>
                  <a:pt x="6768512" y="206245"/>
                </a:cubicBezTo>
                <a:cubicBezTo>
                  <a:pt x="6768492" y="222436"/>
                  <a:pt x="6768498" y="241124"/>
                  <a:pt x="6768530" y="262311"/>
                </a:cubicBezTo>
                <a:cubicBezTo>
                  <a:pt x="6768562" y="283498"/>
                  <a:pt x="6768744" y="304452"/>
                  <a:pt x="6769074" y="325173"/>
                </a:cubicBezTo>
                <a:cubicBezTo>
                  <a:pt x="6769405" y="345895"/>
                  <a:pt x="6770008" y="363652"/>
                  <a:pt x="6770883" y="378447"/>
                </a:cubicBezTo>
                <a:cubicBezTo>
                  <a:pt x="6771758" y="393241"/>
                  <a:pt x="6773029" y="402341"/>
                  <a:pt x="6774694" y="405746"/>
                </a:cubicBezTo>
                <a:cubicBezTo>
                  <a:pt x="6776790" y="409142"/>
                  <a:pt x="6780185" y="411764"/>
                  <a:pt x="6784880" y="413614"/>
                </a:cubicBezTo>
                <a:cubicBezTo>
                  <a:pt x="6789575" y="415464"/>
                  <a:pt x="6794797" y="416401"/>
                  <a:pt x="6800545" y="416424"/>
                </a:cubicBezTo>
                <a:cubicBezTo>
                  <a:pt x="6806961" y="416471"/>
                  <a:pt x="6812815" y="415113"/>
                  <a:pt x="6818107" y="412350"/>
                </a:cubicBezTo>
                <a:cubicBezTo>
                  <a:pt x="6823399" y="409587"/>
                  <a:pt x="6826724" y="405138"/>
                  <a:pt x="6828082" y="399003"/>
                </a:cubicBezTo>
                <a:cubicBezTo>
                  <a:pt x="6828936" y="394273"/>
                  <a:pt x="6829615" y="385749"/>
                  <a:pt x="6830119" y="373433"/>
                </a:cubicBezTo>
                <a:cubicBezTo>
                  <a:pt x="6830622" y="361116"/>
                  <a:pt x="6830880" y="346411"/>
                  <a:pt x="6830891" y="329318"/>
                </a:cubicBezTo>
                <a:cubicBezTo>
                  <a:pt x="6830891" y="309555"/>
                  <a:pt x="6830611" y="288668"/>
                  <a:pt x="6830049" y="266658"/>
                </a:cubicBezTo>
                <a:cubicBezTo>
                  <a:pt x="6829486" y="244647"/>
                  <a:pt x="6828643" y="223760"/>
                  <a:pt x="6827520" y="203997"/>
                </a:cubicBezTo>
                <a:cubicBezTo>
                  <a:pt x="6826934" y="195860"/>
                  <a:pt x="6823750" y="189796"/>
                  <a:pt x="6817966" y="185803"/>
                </a:cubicBezTo>
                <a:cubicBezTo>
                  <a:pt x="6812183" y="181811"/>
                  <a:pt x="6805626" y="179821"/>
                  <a:pt x="6798297" y="179832"/>
                </a:cubicBezTo>
                <a:close/>
                <a:moveTo>
                  <a:pt x="1530972" y="179832"/>
                </a:moveTo>
                <a:cubicBezTo>
                  <a:pt x="1523093" y="179844"/>
                  <a:pt x="1516232" y="182069"/>
                  <a:pt x="1510390" y="186506"/>
                </a:cubicBezTo>
                <a:cubicBezTo>
                  <a:pt x="1504548" y="190943"/>
                  <a:pt x="1501481" y="197523"/>
                  <a:pt x="1501188" y="206245"/>
                </a:cubicBezTo>
                <a:cubicBezTo>
                  <a:pt x="1501167" y="222436"/>
                  <a:pt x="1501173" y="241124"/>
                  <a:pt x="1501205" y="262311"/>
                </a:cubicBezTo>
                <a:cubicBezTo>
                  <a:pt x="1501237" y="283498"/>
                  <a:pt x="1501419" y="304452"/>
                  <a:pt x="1501750" y="325173"/>
                </a:cubicBezTo>
                <a:cubicBezTo>
                  <a:pt x="1502080" y="345895"/>
                  <a:pt x="1502683" y="363652"/>
                  <a:pt x="1503559" y="378447"/>
                </a:cubicBezTo>
                <a:cubicBezTo>
                  <a:pt x="1504434" y="393241"/>
                  <a:pt x="1505704" y="402341"/>
                  <a:pt x="1507369" y="405746"/>
                </a:cubicBezTo>
                <a:cubicBezTo>
                  <a:pt x="1509465" y="409142"/>
                  <a:pt x="1512860" y="411764"/>
                  <a:pt x="1517555" y="413614"/>
                </a:cubicBezTo>
                <a:cubicBezTo>
                  <a:pt x="1522250" y="415464"/>
                  <a:pt x="1527472" y="416401"/>
                  <a:pt x="1533221" y="416424"/>
                </a:cubicBezTo>
                <a:cubicBezTo>
                  <a:pt x="1539636" y="416471"/>
                  <a:pt x="1545490" y="415113"/>
                  <a:pt x="1550782" y="412350"/>
                </a:cubicBezTo>
                <a:cubicBezTo>
                  <a:pt x="1556074" y="409587"/>
                  <a:pt x="1559399" y="405138"/>
                  <a:pt x="1560757" y="399003"/>
                </a:cubicBezTo>
                <a:cubicBezTo>
                  <a:pt x="1561612" y="394273"/>
                  <a:pt x="1562291" y="385749"/>
                  <a:pt x="1562794" y="373433"/>
                </a:cubicBezTo>
                <a:cubicBezTo>
                  <a:pt x="1563298" y="361116"/>
                  <a:pt x="1563555" y="346411"/>
                  <a:pt x="1563567" y="329318"/>
                </a:cubicBezTo>
                <a:cubicBezTo>
                  <a:pt x="1563567" y="309555"/>
                  <a:pt x="1563286" y="288668"/>
                  <a:pt x="1562724" y="266658"/>
                </a:cubicBezTo>
                <a:cubicBezTo>
                  <a:pt x="1562162" y="244647"/>
                  <a:pt x="1561319" y="223760"/>
                  <a:pt x="1560195" y="203997"/>
                </a:cubicBezTo>
                <a:cubicBezTo>
                  <a:pt x="1559610" y="195860"/>
                  <a:pt x="1556425" y="189796"/>
                  <a:pt x="1550641" y="185803"/>
                </a:cubicBezTo>
                <a:cubicBezTo>
                  <a:pt x="1544858" y="181811"/>
                  <a:pt x="1538301" y="179821"/>
                  <a:pt x="1530972" y="179832"/>
                </a:cubicBezTo>
                <a:close/>
                <a:moveTo>
                  <a:pt x="2944016" y="172527"/>
                </a:moveTo>
                <a:cubicBezTo>
                  <a:pt x="2932689" y="172912"/>
                  <a:pt x="2925057" y="176825"/>
                  <a:pt x="2921120" y="184266"/>
                </a:cubicBezTo>
                <a:cubicBezTo>
                  <a:pt x="2917183" y="191707"/>
                  <a:pt x="2915213" y="200365"/>
                  <a:pt x="2915209" y="210242"/>
                </a:cubicBezTo>
                <a:cubicBezTo>
                  <a:pt x="2915206" y="220118"/>
                  <a:pt x="2915442" y="228901"/>
                  <a:pt x="2915917" y="236592"/>
                </a:cubicBezTo>
                <a:cubicBezTo>
                  <a:pt x="2923866" y="237587"/>
                  <a:pt x="2932694" y="237985"/>
                  <a:pt x="2942400" y="237786"/>
                </a:cubicBezTo>
                <a:cubicBezTo>
                  <a:pt x="2952105" y="237587"/>
                  <a:pt x="2962197" y="237564"/>
                  <a:pt x="2972676" y="237716"/>
                </a:cubicBezTo>
                <a:lnTo>
                  <a:pt x="2973238" y="196692"/>
                </a:lnTo>
                <a:cubicBezTo>
                  <a:pt x="2972969" y="189046"/>
                  <a:pt x="2969995" y="183122"/>
                  <a:pt x="2964317" y="178919"/>
                </a:cubicBezTo>
                <a:cubicBezTo>
                  <a:pt x="2958638" y="174716"/>
                  <a:pt x="2951871" y="172585"/>
                  <a:pt x="2944016" y="172527"/>
                </a:cubicBezTo>
                <a:close/>
                <a:moveTo>
                  <a:pt x="6239665" y="172527"/>
                </a:moveTo>
                <a:cubicBezTo>
                  <a:pt x="6228339" y="172912"/>
                  <a:pt x="6220707" y="176825"/>
                  <a:pt x="6216770" y="184266"/>
                </a:cubicBezTo>
                <a:cubicBezTo>
                  <a:pt x="6212833" y="191707"/>
                  <a:pt x="6210862" y="200365"/>
                  <a:pt x="6210859" y="210242"/>
                </a:cubicBezTo>
                <a:cubicBezTo>
                  <a:pt x="6210855" y="220118"/>
                  <a:pt x="6211092" y="228901"/>
                  <a:pt x="6211566" y="236592"/>
                </a:cubicBezTo>
                <a:cubicBezTo>
                  <a:pt x="6219516" y="237587"/>
                  <a:pt x="6228344" y="237985"/>
                  <a:pt x="6238050" y="237786"/>
                </a:cubicBezTo>
                <a:cubicBezTo>
                  <a:pt x="6247756" y="237587"/>
                  <a:pt x="6257848" y="237564"/>
                  <a:pt x="6268326" y="237716"/>
                </a:cubicBezTo>
                <a:lnTo>
                  <a:pt x="6268888" y="196692"/>
                </a:lnTo>
                <a:cubicBezTo>
                  <a:pt x="6268619" y="189046"/>
                  <a:pt x="6265645" y="183122"/>
                  <a:pt x="6259966" y="178919"/>
                </a:cubicBezTo>
                <a:cubicBezTo>
                  <a:pt x="6254288" y="174716"/>
                  <a:pt x="6247521" y="172585"/>
                  <a:pt x="6239665" y="172527"/>
                </a:cubicBezTo>
                <a:close/>
                <a:moveTo>
                  <a:pt x="9212560" y="129255"/>
                </a:moveTo>
                <a:cubicBezTo>
                  <a:pt x="9218789" y="179458"/>
                  <a:pt x="9222769" y="232611"/>
                  <a:pt x="9224502" y="288715"/>
                </a:cubicBezTo>
                <a:cubicBezTo>
                  <a:pt x="9226235" y="344819"/>
                  <a:pt x="9227125" y="401063"/>
                  <a:pt x="9227172" y="457448"/>
                </a:cubicBezTo>
                <a:cubicBezTo>
                  <a:pt x="9221856" y="457717"/>
                  <a:pt x="9216471" y="457881"/>
                  <a:pt x="9211015" y="457940"/>
                </a:cubicBezTo>
                <a:cubicBezTo>
                  <a:pt x="9205558" y="457998"/>
                  <a:pt x="9199893" y="458022"/>
                  <a:pt x="9194015" y="458010"/>
                </a:cubicBezTo>
                <a:cubicBezTo>
                  <a:pt x="9188091" y="457998"/>
                  <a:pt x="9182096" y="458022"/>
                  <a:pt x="9176032" y="458080"/>
                </a:cubicBezTo>
                <a:cubicBezTo>
                  <a:pt x="9169967" y="458139"/>
                  <a:pt x="9163973" y="458303"/>
                  <a:pt x="9158049" y="458572"/>
                </a:cubicBezTo>
                <a:cubicBezTo>
                  <a:pt x="9155824" y="410383"/>
                  <a:pt x="9154232" y="361491"/>
                  <a:pt x="9153272" y="311897"/>
                </a:cubicBezTo>
                <a:cubicBezTo>
                  <a:pt x="9152312" y="262302"/>
                  <a:pt x="9151843" y="214534"/>
                  <a:pt x="9151867" y="168593"/>
                </a:cubicBezTo>
                <a:cubicBezTo>
                  <a:pt x="9151867" y="162376"/>
                  <a:pt x="9151867" y="156124"/>
                  <a:pt x="9151867" y="149837"/>
                </a:cubicBezTo>
                <a:cubicBezTo>
                  <a:pt x="9151867" y="143550"/>
                  <a:pt x="9151867" y="137438"/>
                  <a:pt x="9151867" y="131503"/>
                </a:cubicBezTo>
                <a:cubicBezTo>
                  <a:pt x="9162334" y="131163"/>
                  <a:pt x="9172730" y="130718"/>
                  <a:pt x="9183056" y="130168"/>
                </a:cubicBezTo>
                <a:cubicBezTo>
                  <a:pt x="9193383" y="129618"/>
                  <a:pt x="9203217" y="129313"/>
                  <a:pt x="9212560" y="129255"/>
                </a:cubicBezTo>
                <a:close/>
                <a:moveTo>
                  <a:pt x="5173961" y="129255"/>
                </a:moveTo>
                <a:cubicBezTo>
                  <a:pt x="5180189" y="179458"/>
                  <a:pt x="5184170" y="232611"/>
                  <a:pt x="5185903" y="288715"/>
                </a:cubicBezTo>
                <a:cubicBezTo>
                  <a:pt x="5187635" y="344819"/>
                  <a:pt x="5188525" y="401063"/>
                  <a:pt x="5188572" y="457448"/>
                </a:cubicBezTo>
                <a:cubicBezTo>
                  <a:pt x="5183257" y="457717"/>
                  <a:pt x="5177871" y="457881"/>
                  <a:pt x="5172415" y="457940"/>
                </a:cubicBezTo>
                <a:cubicBezTo>
                  <a:pt x="5166960" y="457998"/>
                  <a:pt x="5161293" y="458022"/>
                  <a:pt x="5155416" y="458010"/>
                </a:cubicBezTo>
                <a:cubicBezTo>
                  <a:pt x="5149492" y="457998"/>
                  <a:pt x="5143497" y="458022"/>
                  <a:pt x="5137433" y="458080"/>
                </a:cubicBezTo>
                <a:cubicBezTo>
                  <a:pt x="5131368" y="458139"/>
                  <a:pt x="5125373" y="458303"/>
                  <a:pt x="5119449" y="458572"/>
                </a:cubicBezTo>
                <a:cubicBezTo>
                  <a:pt x="5117225" y="410383"/>
                  <a:pt x="5115633" y="361491"/>
                  <a:pt x="5114672" y="311897"/>
                </a:cubicBezTo>
                <a:cubicBezTo>
                  <a:pt x="5113713" y="262302"/>
                  <a:pt x="5113244" y="214534"/>
                  <a:pt x="5113267" y="168593"/>
                </a:cubicBezTo>
                <a:cubicBezTo>
                  <a:pt x="5113267" y="162376"/>
                  <a:pt x="5113267" y="156124"/>
                  <a:pt x="5113267" y="149837"/>
                </a:cubicBezTo>
                <a:cubicBezTo>
                  <a:pt x="5113267" y="143550"/>
                  <a:pt x="5113267" y="137438"/>
                  <a:pt x="5113267" y="131503"/>
                </a:cubicBezTo>
                <a:cubicBezTo>
                  <a:pt x="5123734" y="131163"/>
                  <a:pt x="5134131" y="130718"/>
                  <a:pt x="5144457" y="130168"/>
                </a:cubicBezTo>
                <a:cubicBezTo>
                  <a:pt x="5154783" y="129618"/>
                  <a:pt x="5164618" y="129313"/>
                  <a:pt x="5173961" y="129255"/>
                </a:cubicBezTo>
                <a:close/>
                <a:moveTo>
                  <a:pt x="8871994" y="128131"/>
                </a:moveTo>
                <a:cubicBezTo>
                  <a:pt x="8878082" y="128224"/>
                  <a:pt x="8883889" y="128599"/>
                  <a:pt x="8889415" y="129255"/>
                </a:cubicBezTo>
                <a:lnTo>
                  <a:pt x="8889415" y="189948"/>
                </a:lnTo>
                <a:cubicBezTo>
                  <a:pt x="8881912" y="191464"/>
                  <a:pt x="8873878" y="192366"/>
                  <a:pt x="8865312" y="192654"/>
                </a:cubicBezTo>
                <a:cubicBezTo>
                  <a:pt x="8856748" y="192942"/>
                  <a:pt x="8848838" y="194759"/>
                  <a:pt x="8841585" y="198107"/>
                </a:cubicBezTo>
                <a:cubicBezTo>
                  <a:pt x="8834331" y="201455"/>
                  <a:pt x="8828920" y="208476"/>
                  <a:pt x="8825350" y="219171"/>
                </a:cubicBezTo>
                <a:cubicBezTo>
                  <a:pt x="8823980" y="223385"/>
                  <a:pt x="8823067" y="228022"/>
                  <a:pt x="8822610" y="233080"/>
                </a:cubicBezTo>
                <a:cubicBezTo>
                  <a:pt x="8822153" y="238137"/>
                  <a:pt x="8821943" y="243617"/>
                  <a:pt x="8821978" y="249517"/>
                </a:cubicBezTo>
                <a:cubicBezTo>
                  <a:pt x="8822259" y="267337"/>
                  <a:pt x="8823945" y="286631"/>
                  <a:pt x="8827036" y="307401"/>
                </a:cubicBezTo>
                <a:cubicBezTo>
                  <a:pt x="8830127" y="328170"/>
                  <a:pt x="8832936" y="348027"/>
                  <a:pt x="8835465" y="366970"/>
                </a:cubicBezTo>
                <a:cubicBezTo>
                  <a:pt x="8841484" y="378596"/>
                  <a:pt x="8850241" y="386253"/>
                  <a:pt x="8861738" y="389941"/>
                </a:cubicBezTo>
                <a:cubicBezTo>
                  <a:pt x="8873235" y="393629"/>
                  <a:pt x="8885083" y="396087"/>
                  <a:pt x="8897283" y="397317"/>
                </a:cubicBezTo>
                <a:cubicBezTo>
                  <a:pt x="8897283" y="399822"/>
                  <a:pt x="8897283" y="402257"/>
                  <a:pt x="8897283" y="404622"/>
                </a:cubicBezTo>
                <a:cubicBezTo>
                  <a:pt x="8897283" y="406987"/>
                  <a:pt x="8897283" y="409423"/>
                  <a:pt x="8897283" y="411928"/>
                </a:cubicBezTo>
                <a:cubicBezTo>
                  <a:pt x="8897306" y="419234"/>
                  <a:pt x="8897260" y="426680"/>
                  <a:pt x="8897142" y="434267"/>
                </a:cubicBezTo>
                <a:cubicBezTo>
                  <a:pt x="8897025" y="441853"/>
                  <a:pt x="8896698" y="449580"/>
                  <a:pt x="8896159" y="457448"/>
                </a:cubicBezTo>
                <a:cubicBezTo>
                  <a:pt x="8882050" y="456137"/>
                  <a:pt x="8866745" y="454139"/>
                  <a:pt x="8850244" y="451454"/>
                </a:cubicBezTo>
                <a:cubicBezTo>
                  <a:pt x="8833742" y="448769"/>
                  <a:pt x="8818644" y="444273"/>
                  <a:pt x="8804953" y="437966"/>
                </a:cubicBezTo>
                <a:cubicBezTo>
                  <a:pt x="8791261" y="431660"/>
                  <a:pt x="8781575" y="422418"/>
                  <a:pt x="8775896" y="410242"/>
                </a:cubicBezTo>
                <a:cubicBezTo>
                  <a:pt x="8773051" y="402843"/>
                  <a:pt x="8770733" y="394179"/>
                  <a:pt x="8768942" y="384251"/>
                </a:cubicBezTo>
                <a:cubicBezTo>
                  <a:pt x="8767150" y="374323"/>
                  <a:pt x="8766096" y="365378"/>
                  <a:pt x="8765781" y="357417"/>
                </a:cubicBezTo>
                <a:cubicBezTo>
                  <a:pt x="8765371" y="339187"/>
                  <a:pt x="8764645" y="321836"/>
                  <a:pt x="8763603" y="305364"/>
                </a:cubicBezTo>
                <a:cubicBezTo>
                  <a:pt x="8762561" y="288891"/>
                  <a:pt x="8761976" y="273085"/>
                  <a:pt x="8761847" y="257947"/>
                </a:cubicBezTo>
                <a:cubicBezTo>
                  <a:pt x="8761754" y="242516"/>
                  <a:pt x="8762783" y="227577"/>
                  <a:pt x="8764938" y="213129"/>
                </a:cubicBezTo>
                <a:cubicBezTo>
                  <a:pt x="8767092" y="198682"/>
                  <a:pt x="8770932" y="184586"/>
                  <a:pt x="8776458" y="170841"/>
                </a:cubicBezTo>
                <a:cubicBezTo>
                  <a:pt x="8783249" y="156768"/>
                  <a:pt x="8795940" y="146137"/>
                  <a:pt x="8814532" y="138949"/>
                </a:cubicBezTo>
                <a:cubicBezTo>
                  <a:pt x="8833124" y="131760"/>
                  <a:pt x="8852278" y="128154"/>
                  <a:pt x="8871994" y="128131"/>
                </a:cubicBezTo>
                <a:close/>
                <a:moveTo>
                  <a:pt x="9368923" y="127007"/>
                </a:moveTo>
                <a:cubicBezTo>
                  <a:pt x="9380648" y="126913"/>
                  <a:pt x="9392665" y="127662"/>
                  <a:pt x="9404972" y="129255"/>
                </a:cubicBezTo>
                <a:cubicBezTo>
                  <a:pt x="9417280" y="130847"/>
                  <a:pt x="9428090" y="133844"/>
                  <a:pt x="9437400" y="138246"/>
                </a:cubicBezTo>
                <a:cubicBezTo>
                  <a:pt x="9446711" y="142648"/>
                  <a:pt x="9452734" y="149017"/>
                  <a:pt x="9455467" y="157353"/>
                </a:cubicBezTo>
                <a:cubicBezTo>
                  <a:pt x="9459448" y="171941"/>
                  <a:pt x="9461742" y="185054"/>
                  <a:pt x="9462351" y="196692"/>
                </a:cubicBezTo>
                <a:cubicBezTo>
                  <a:pt x="9462960" y="208329"/>
                  <a:pt x="9463288" y="222004"/>
                  <a:pt x="9463335" y="237716"/>
                </a:cubicBezTo>
                <a:cubicBezTo>
                  <a:pt x="9463518" y="246784"/>
                  <a:pt x="9463650" y="256747"/>
                  <a:pt x="9463730" y="267605"/>
                </a:cubicBezTo>
                <a:cubicBezTo>
                  <a:pt x="9463810" y="278463"/>
                  <a:pt x="9463858" y="292005"/>
                  <a:pt x="9463876" y="308233"/>
                </a:cubicBezTo>
                <a:cubicBezTo>
                  <a:pt x="9463893" y="324461"/>
                  <a:pt x="9463900" y="345164"/>
                  <a:pt x="9463897" y="370342"/>
                </a:cubicBezTo>
                <a:cubicBezTo>
                  <a:pt x="9463967" y="384766"/>
                  <a:pt x="9463686" y="397083"/>
                  <a:pt x="9463054" y="407292"/>
                </a:cubicBezTo>
                <a:cubicBezTo>
                  <a:pt x="9462421" y="417501"/>
                  <a:pt x="9461016" y="425041"/>
                  <a:pt x="9458839" y="429911"/>
                </a:cubicBezTo>
                <a:cubicBezTo>
                  <a:pt x="9452235" y="443270"/>
                  <a:pt x="9441277" y="451957"/>
                  <a:pt x="9425963" y="455973"/>
                </a:cubicBezTo>
                <a:cubicBezTo>
                  <a:pt x="9410649" y="459989"/>
                  <a:pt x="9391823" y="461792"/>
                  <a:pt x="9369485" y="461382"/>
                </a:cubicBezTo>
                <a:cubicBezTo>
                  <a:pt x="9359074" y="461576"/>
                  <a:pt x="9347238" y="460813"/>
                  <a:pt x="9333976" y="459092"/>
                </a:cubicBezTo>
                <a:cubicBezTo>
                  <a:pt x="9320714" y="457372"/>
                  <a:pt x="9308920" y="453528"/>
                  <a:pt x="9298592" y="447561"/>
                </a:cubicBezTo>
                <a:cubicBezTo>
                  <a:pt x="9288265" y="441595"/>
                  <a:pt x="9282299" y="432340"/>
                  <a:pt x="9280693" y="419796"/>
                </a:cubicBezTo>
                <a:cubicBezTo>
                  <a:pt x="9278808" y="398932"/>
                  <a:pt x="9277660" y="377858"/>
                  <a:pt x="9277251" y="356574"/>
                </a:cubicBezTo>
                <a:cubicBezTo>
                  <a:pt x="9276841" y="335289"/>
                  <a:pt x="9276677" y="314215"/>
                  <a:pt x="9276759" y="293351"/>
                </a:cubicBezTo>
                <a:cubicBezTo>
                  <a:pt x="9276443" y="274795"/>
                  <a:pt x="9276091" y="257397"/>
                  <a:pt x="9275705" y="241158"/>
                </a:cubicBezTo>
                <a:cubicBezTo>
                  <a:pt x="9275319" y="224919"/>
                  <a:pt x="9275108" y="208224"/>
                  <a:pt x="9275073" y="191072"/>
                </a:cubicBezTo>
                <a:cubicBezTo>
                  <a:pt x="9275073" y="185546"/>
                  <a:pt x="9275073" y="179739"/>
                  <a:pt x="9275073" y="173651"/>
                </a:cubicBezTo>
                <a:cubicBezTo>
                  <a:pt x="9275869" y="156686"/>
                  <a:pt x="9282425" y="145095"/>
                  <a:pt x="9294742" y="138878"/>
                </a:cubicBezTo>
                <a:cubicBezTo>
                  <a:pt x="9307058" y="132662"/>
                  <a:pt x="9322044" y="129079"/>
                  <a:pt x="9339700" y="128131"/>
                </a:cubicBezTo>
                <a:cubicBezTo>
                  <a:pt x="9343411" y="127838"/>
                  <a:pt x="9347790" y="127580"/>
                  <a:pt x="9352836" y="127358"/>
                </a:cubicBezTo>
                <a:cubicBezTo>
                  <a:pt x="9357882" y="127136"/>
                  <a:pt x="9363244" y="127018"/>
                  <a:pt x="9368923" y="127007"/>
                </a:cubicBezTo>
                <a:close/>
                <a:moveTo>
                  <a:pt x="8092573" y="127007"/>
                </a:moveTo>
                <a:cubicBezTo>
                  <a:pt x="8104298" y="126913"/>
                  <a:pt x="8116315" y="127662"/>
                  <a:pt x="8128623" y="129255"/>
                </a:cubicBezTo>
                <a:cubicBezTo>
                  <a:pt x="8140931" y="130847"/>
                  <a:pt x="8151739" y="133844"/>
                  <a:pt x="8161050" y="138246"/>
                </a:cubicBezTo>
                <a:cubicBezTo>
                  <a:pt x="8170361" y="142648"/>
                  <a:pt x="8176383" y="149017"/>
                  <a:pt x="8179117" y="157353"/>
                </a:cubicBezTo>
                <a:cubicBezTo>
                  <a:pt x="8183097" y="171941"/>
                  <a:pt x="8185393" y="185054"/>
                  <a:pt x="8186001" y="196692"/>
                </a:cubicBezTo>
                <a:cubicBezTo>
                  <a:pt x="8186609" y="208329"/>
                  <a:pt x="8186937" y="222004"/>
                  <a:pt x="8186985" y="237716"/>
                </a:cubicBezTo>
                <a:cubicBezTo>
                  <a:pt x="8187169" y="246784"/>
                  <a:pt x="8187301" y="256747"/>
                  <a:pt x="8187380" y="267605"/>
                </a:cubicBezTo>
                <a:cubicBezTo>
                  <a:pt x="8187460" y="278463"/>
                  <a:pt x="8187509" y="292005"/>
                  <a:pt x="8187526" y="308233"/>
                </a:cubicBezTo>
                <a:cubicBezTo>
                  <a:pt x="8187543" y="324461"/>
                  <a:pt x="8187549" y="345164"/>
                  <a:pt x="8187547" y="370342"/>
                </a:cubicBezTo>
                <a:cubicBezTo>
                  <a:pt x="8187617" y="384766"/>
                  <a:pt x="8187336" y="397083"/>
                  <a:pt x="8186704" y="407292"/>
                </a:cubicBezTo>
                <a:cubicBezTo>
                  <a:pt x="8186071" y="417501"/>
                  <a:pt x="8184667" y="425041"/>
                  <a:pt x="8182489" y="429911"/>
                </a:cubicBezTo>
                <a:cubicBezTo>
                  <a:pt x="8175886" y="443270"/>
                  <a:pt x="8164927" y="451957"/>
                  <a:pt x="8149613" y="455973"/>
                </a:cubicBezTo>
                <a:cubicBezTo>
                  <a:pt x="8134299" y="459989"/>
                  <a:pt x="8115473" y="461792"/>
                  <a:pt x="8093135" y="461382"/>
                </a:cubicBezTo>
                <a:cubicBezTo>
                  <a:pt x="8082724" y="461576"/>
                  <a:pt x="8070888" y="460813"/>
                  <a:pt x="8057626" y="459092"/>
                </a:cubicBezTo>
                <a:cubicBezTo>
                  <a:pt x="8044365" y="457372"/>
                  <a:pt x="8032569" y="453528"/>
                  <a:pt x="8022243" y="447561"/>
                </a:cubicBezTo>
                <a:cubicBezTo>
                  <a:pt x="8011915" y="441595"/>
                  <a:pt x="8005949" y="432340"/>
                  <a:pt x="8004343" y="419796"/>
                </a:cubicBezTo>
                <a:cubicBezTo>
                  <a:pt x="8002457" y="398932"/>
                  <a:pt x="8001311" y="377858"/>
                  <a:pt x="8000901" y="356574"/>
                </a:cubicBezTo>
                <a:cubicBezTo>
                  <a:pt x="8000491" y="335289"/>
                  <a:pt x="8000327" y="314215"/>
                  <a:pt x="8000409" y="293351"/>
                </a:cubicBezTo>
                <a:cubicBezTo>
                  <a:pt x="8000093" y="274795"/>
                  <a:pt x="7999741" y="257397"/>
                  <a:pt x="7999355" y="241158"/>
                </a:cubicBezTo>
                <a:cubicBezTo>
                  <a:pt x="7998969" y="224919"/>
                  <a:pt x="7998759" y="208224"/>
                  <a:pt x="7998723" y="191072"/>
                </a:cubicBezTo>
                <a:cubicBezTo>
                  <a:pt x="7998723" y="185546"/>
                  <a:pt x="7998723" y="179739"/>
                  <a:pt x="7998723" y="173651"/>
                </a:cubicBezTo>
                <a:cubicBezTo>
                  <a:pt x="7999519" y="156686"/>
                  <a:pt x="8006075" y="145095"/>
                  <a:pt x="8018392" y="138878"/>
                </a:cubicBezTo>
                <a:cubicBezTo>
                  <a:pt x="8030709" y="132662"/>
                  <a:pt x="8045695" y="129079"/>
                  <a:pt x="8063351" y="128131"/>
                </a:cubicBezTo>
                <a:cubicBezTo>
                  <a:pt x="8067061" y="127838"/>
                  <a:pt x="8071440" y="127580"/>
                  <a:pt x="8076486" y="127358"/>
                </a:cubicBezTo>
                <a:cubicBezTo>
                  <a:pt x="8081533" y="127136"/>
                  <a:pt x="8086894" y="127018"/>
                  <a:pt x="8092573" y="127007"/>
                </a:cubicBezTo>
                <a:close/>
                <a:moveTo>
                  <a:pt x="7044823" y="127007"/>
                </a:moveTo>
                <a:cubicBezTo>
                  <a:pt x="7056548" y="126913"/>
                  <a:pt x="7068565" y="127662"/>
                  <a:pt x="7080873" y="129255"/>
                </a:cubicBezTo>
                <a:cubicBezTo>
                  <a:pt x="7093181" y="130847"/>
                  <a:pt x="7103990" y="133844"/>
                  <a:pt x="7113300" y="138246"/>
                </a:cubicBezTo>
                <a:cubicBezTo>
                  <a:pt x="7122611" y="142648"/>
                  <a:pt x="7128634" y="149017"/>
                  <a:pt x="7131367" y="157353"/>
                </a:cubicBezTo>
                <a:cubicBezTo>
                  <a:pt x="7135348" y="171941"/>
                  <a:pt x="7137643" y="185054"/>
                  <a:pt x="7138251" y="196692"/>
                </a:cubicBezTo>
                <a:cubicBezTo>
                  <a:pt x="7138860" y="208329"/>
                  <a:pt x="7139188" y="222004"/>
                  <a:pt x="7139235" y="237716"/>
                </a:cubicBezTo>
                <a:cubicBezTo>
                  <a:pt x="7139419" y="246784"/>
                  <a:pt x="7139551" y="256747"/>
                  <a:pt x="7139630" y="267605"/>
                </a:cubicBezTo>
                <a:cubicBezTo>
                  <a:pt x="7139710" y="278463"/>
                  <a:pt x="7139759" y="292005"/>
                  <a:pt x="7139776" y="308233"/>
                </a:cubicBezTo>
                <a:cubicBezTo>
                  <a:pt x="7139794" y="324461"/>
                  <a:pt x="7139800" y="345164"/>
                  <a:pt x="7139797" y="370342"/>
                </a:cubicBezTo>
                <a:cubicBezTo>
                  <a:pt x="7139867" y="384766"/>
                  <a:pt x="7139586" y="397083"/>
                  <a:pt x="7138954" y="407292"/>
                </a:cubicBezTo>
                <a:cubicBezTo>
                  <a:pt x="7138322" y="417501"/>
                  <a:pt x="7136917" y="425041"/>
                  <a:pt x="7134739" y="429911"/>
                </a:cubicBezTo>
                <a:cubicBezTo>
                  <a:pt x="7128136" y="443270"/>
                  <a:pt x="7117177" y="451957"/>
                  <a:pt x="7101863" y="455973"/>
                </a:cubicBezTo>
                <a:cubicBezTo>
                  <a:pt x="7086550" y="459989"/>
                  <a:pt x="7067724" y="461792"/>
                  <a:pt x="7045385" y="461382"/>
                </a:cubicBezTo>
                <a:cubicBezTo>
                  <a:pt x="7034974" y="461576"/>
                  <a:pt x="7023138" y="460813"/>
                  <a:pt x="7009876" y="459092"/>
                </a:cubicBezTo>
                <a:cubicBezTo>
                  <a:pt x="6996615" y="457372"/>
                  <a:pt x="6984820" y="453528"/>
                  <a:pt x="6974493" y="447561"/>
                </a:cubicBezTo>
                <a:cubicBezTo>
                  <a:pt x="6964166" y="441595"/>
                  <a:pt x="6958199" y="432340"/>
                  <a:pt x="6956593" y="419796"/>
                </a:cubicBezTo>
                <a:cubicBezTo>
                  <a:pt x="6954708" y="398932"/>
                  <a:pt x="6953561" y="377858"/>
                  <a:pt x="6953151" y="356574"/>
                </a:cubicBezTo>
                <a:cubicBezTo>
                  <a:pt x="6952741" y="335289"/>
                  <a:pt x="6952577" y="314215"/>
                  <a:pt x="6952659" y="293351"/>
                </a:cubicBezTo>
                <a:cubicBezTo>
                  <a:pt x="6952343" y="274795"/>
                  <a:pt x="6951992" y="257397"/>
                  <a:pt x="6951606" y="241158"/>
                </a:cubicBezTo>
                <a:cubicBezTo>
                  <a:pt x="6951219" y="224919"/>
                  <a:pt x="6951009" y="208224"/>
                  <a:pt x="6950973" y="191072"/>
                </a:cubicBezTo>
                <a:cubicBezTo>
                  <a:pt x="6950973" y="185546"/>
                  <a:pt x="6950973" y="179739"/>
                  <a:pt x="6950973" y="173651"/>
                </a:cubicBezTo>
                <a:cubicBezTo>
                  <a:pt x="6951770" y="156686"/>
                  <a:pt x="6958326" y="145095"/>
                  <a:pt x="6970642" y="138878"/>
                </a:cubicBezTo>
                <a:cubicBezTo>
                  <a:pt x="6982959" y="132662"/>
                  <a:pt x="6997945" y="129079"/>
                  <a:pt x="7015601" y="128131"/>
                </a:cubicBezTo>
                <a:cubicBezTo>
                  <a:pt x="7019312" y="127838"/>
                  <a:pt x="7023690" y="127580"/>
                  <a:pt x="7028736" y="127358"/>
                </a:cubicBezTo>
                <a:cubicBezTo>
                  <a:pt x="7033783" y="127136"/>
                  <a:pt x="7039144" y="127018"/>
                  <a:pt x="7044823" y="127007"/>
                </a:cubicBezTo>
                <a:close/>
                <a:moveTo>
                  <a:pt x="6797173" y="127007"/>
                </a:moveTo>
                <a:cubicBezTo>
                  <a:pt x="6808898" y="126913"/>
                  <a:pt x="6820915" y="127662"/>
                  <a:pt x="6833223" y="129255"/>
                </a:cubicBezTo>
                <a:cubicBezTo>
                  <a:pt x="6845531" y="130847"/>
                  <a:pt x="6856340" y="133844"/>
                  <a:pt x="6865651" y="138246"/>
                </a:cubicBezTo>
                <a:cubicBezTo>
                  <a:pt x="6874961" y="142648"/>
                  <a:pt x="6880984" y="149017"/>
                  <a:pt x="6883717" y="157353"/>
                </a:cubicBezTo>
                <a:cubicBezTo>
                  <a:pt x="6887698" y="171941"/>
                  <a:pt x="6889993" y="185054"/>
                  <a:pt x="6890601" y="196692"/>
                </a:cubicBezTo>
                <a:cubicBezTo>
                  <a:pt x="6891210" y="208329"/>
                  <a:pt x="6891538" y="222004"/>
                  <a:pt x="6891585" y="237716"/>
                </a:cubicBezTo>
                <a:cubicBezTo>
                  <a:pt x="6891769" y="246784"/>
                  <a:pt x="6891901" y="256747"/>
                  <a:pt x="6891980" y="267605"/>
                </a:cubicBezTo>
                <a:cubicBezTo>
                  <a:pt x="6892060" y="278463"/>
                  <a:pt x="6892109" y="292005"/>
                  <a:pt x="6892126" y="308233"/>
                </a:cubicBezTo>
                <a:cubicBezTo>
                  <a:pt x="6892144" y="324461"/>
                  <a:pt x="6892151" y="345164"/>
                  <a:pt x="6892147" y="370342"/>
                </a:cubicBezTo>
                <a:cubicBezTo>
                  <a:pt x="6892217" y="384766"/>
                  <a:pt x="6891936" y="397083"/>
                  <a:pt x="6891304" y="407292"/>
                </a:cubicBezTo>
                <a:cubicBezTo>
                  <a:pt x="6890672" y="417501"/>
                  <a:pt x="6889266" y="425041"/>
                  <a:pt x="6887089" y="429911"/>
                </a:cubicBezTo>
                <a:cubicBezTo>
                  <a:pt x="6880486" y="443270"/>
                  <a:pt x="6869527" y="451957"/>
                  <a:pt x="6854213" y="455973"/>
                </a:cubicBezTo>
                <a:cubicBezTo>
                  <a:pt x="6838900" y="459989"/>
                  <a:pt x="6820074" y="461792"/>
                  <a:pt x="6797735" y="461382"/>
                </a:cubicBezTo>
                <a:cubicBezTo>
                  <a:pt x="6787325" y="461576"/>
                  <a:pt x="6775488" y="460813"/>
                  <a:pt x="6762226" y="459092"/>
                </a:cubicBezTo>
                <a:cubicBezTo>
                  <a:pt x="6748965" y="457372"/>
                  <a:pt x="6737170" y="453528"/>
                  <a:pt x="6726843" y="447561"/>
                </a:cubicBezTo>
                <a:cubicBezTo>
                  <a:pt x="6716516" y="441595"/>
                  <a:pt x="6710549" y="432340"/>
                  <a:pt x="6708943" y="419796"/>
                </a:cubicBezTo>
                <a:cubicBezTo>
                  <a:pt x="6707058" y="398932"/>
                  <a:pt x="6705911" y="377858"/>
                  <a:pt x="6705501" y="356574"/>
                </a:cubicBezTo>
                <a:cubicBezTo>
                  <a:pt x="6705091" y="335289"/>
                  <a:pt x="6704927" y="314215"/>
                  <a:pt x="6705009" y="293351"/>
                </a:cubicBezTo>
                <a:cubicBezTo>
                  <a:pt x="6704693" y="274795"/>
                  <a:pt x="6704342" y="257397"/>
                  <a:pt x="6703956" y="241158"/>
                </a:cubicBezTo>
                <a:cubicBezTo>
                  <a:pt x="6703569" y="224919"/>
                  <a:pt x="6703359" y="208224"/>
                  <a:pt x="6703323" y="191072"/>
                </a:cubicBezTo>
                <a:cubicBezTo>
                  <a:pt x="6703323" y="185546"/>
                  <a:pt x="6703323" y="179739"/>
                  <a:pt x="6703323" y="173651"/>
                </a:cubicBezTo>
                <a:cubicBezTo>
                  <a:pt x="6704120" y="156686"/>
                  <a:pt x="6710676" y="145095"/>
                  <a:pt x="6722992" y="138878"/>
                </a:cubicBezTo>
                <a:cubicBezTo>
                  <a:pt x="6735309" y="132662"/>
                  <a:pt x="6750295" y="129079"/>
                  <a:pt x="6767951" y="128131"/>
                </a:cubicBezTo>
                <a:cubicBezTo>
                  <a:pt x="6771662" y="127838"/>
                  <a:pt x="6776041" y="127580"/>
                  <a:pt x="6781086" y="127358"/>
                </a:cubicBezTo>
                <a:cubicBezTo>
                  <a:pt x="6786133" y="127136"/>
                  <a:pt x="6791495" y="127018"/>
                  <a:pt x="6797173" y="127007"/>
                </a:cubicBezTo>
                <a:close/>
                <a:moveTo>
                  <a:pt x="1529848" y="127007"/>
                </a:moveTo>
                <a:cubicBezTo>
                  <a:pt x="1541573" y="126913"/>
                  <a:pt x="1553590" y="127662"/>
                  <a:pt x="1565898" y="129255"/>
                </a:cubicBezTo>
                <a:cubicBezTo>
                  <a:pt x="1578206" y="130847"/>
                  <a:pt x="1589015" y="133844"/>
                  <a:pt x="1598326" y="138246"/>
                </a:cubicBezTo>
                <a:cubicBezTo>
                  <a:pt x="1607637" y="142648"/>
                  <a:pt x="1613659" y="149017"/>
                  <a:pt x="1616392" y="157353"/>
                </a:cubicBezTo>
                <a:cubicBezTo>
                  <a:pt x="1620373" y="171941"/>
                  <a:pt x="1622668" y="185054"/>
                  <a:pt x="1623277" y="196692"/>
                </a:cubicBezTo>
                <a:cubicBezTo>
                  <a:pt x="1623886" y="208329"/>
                  <a:pt x="1624213" y="222004"/>
                  <a:pt x="1624260" y="237716"/>
                </a:cubicBezTo>
                <a:cubicBezTo>
                  <a:pt x="1624444" y="246784"/>
                  <a:pt x="1624576" y="256747"/>
                  <a:pt x="1624656" y="267605"/>
                </a:cubicBezTo>
                <a:cubicBezTo>
                  <a:pt x="1624735" y="278463"/>
                  <a:pt x="1624784" y="292005"/>
                  <a:pt x="1624802" y="308233"/>
                </a:cubicBezTo>
                <a:cubicBezTo>
                  <a:pt x="1624819" y="324461"/>
                  <a:pt x="1624825" y="345164"/>
                  <a:pt x="1624822" y="370342"/>
                </a:cubicBezTo>
                <a:cubicBezTo>
                  <a:pt x="1624892" y="384766"/>
                  <a:pt x="1624611" y="397083"/>
                  <a:pt x="1623980" y="407292"/>
                </a:cubicBezTo>
                <a:cubicBezTo>
                  <a:pt x="1623347" y="417501"/>
                  <a:pt x="1621942" y="425041"/>
                  <a:pt x="1619764" y="429911"/>
                </a:cubicBezTo>
                <a:cubicBezTo>
                  <a:pt x="1613161" y="443270"/>
                  <a:pt x="1602203" y="451957"/>
                  <a:pt x="1586889" y="455973"/>
                </a:cubicBezTo>
                <a:cubicBezTo>
                  <a:pt x="1571575" y="459989"/>
                  <a:pt x="1552749" y="461792"/>
                  <a:pt x="1530410" y="461382"/>
                </a:cubicBezTo>
                <a:cubicBezTo>
                  <a:pt x="1520000" y="461576"/>
                  <a:pt x="1508164" y="460813"/>
                  <a:pt x="1494902" y="459092"/>
                </a:cubicBezTo>
                <a:cubicBezTo>
                  <a:pt x="1481640" y="457372"/>
                  <a:pt x="1469846" y="453528"/>
                  <a:pt x="1459518" y="447561"/>
                </a:cubicBezTo>
                <a:cubicBezTo>
                  <a:pt x="1449191" y="441595"/>
                  <a:pt x="1443225" y="432340"/>
                  <a:pt x="1441618" y="419796"/>
                </a:cubicBezTo>
                <a:cubicBezTo>
                  <a:pt x="1439733" y="398932"/>
                  <a:pt x="1438586" y="377858"/>
                  <a:pt x="1438176" y="356574"/>
                </a:cubicBezTo>
                <a:cubicBezTo>
                  <a:pt x="1437766" y="335289"/>
                  <a:pt x="1437603" y="314215"/>
                  <a:pt x="1437685" y="293351"/>
                </a:cubicBezTo>
                <a:cubicBezTo>
                  <a:pt x="1437368" y="274795"/>
                  <a:pt x="1437017" y="257397"/>
                  <a:pt x="1436631" y="241158"/>
                </a:cubicBezTo>
                <a:cubicBezTo>
                  <a:pt x="1436245" y="224919"/>
                  <a:pt x="1436034" y="208224"/>
                  <a:pt x="1435998" y="191072"/>
                </a:cubicBezTo>
                <a:cubicBezTo>
                  <a:pt x="1435998" y="185546"/>
                  <a:pt x="1435998" y="179739"/>
                  <a:pt x="1435998" y="173651"/>
                </a:cubicBezTo>
                <a:cubicBezTo>
                  <a:pt x="1436794" y="156686"/>
                  <a:pt x="1443351" y="145095"/>
                  <a:pt x="1455667" y="138878"/>
                </a:cubicBezTo>
                <a:cubicBezTo>
                  <a:pt x="1467985" y="132662"/>
                  <a:pt x="1482970" y="129079"/>
                  <a:pt x="1500625" y="128131"/>
                </a:cubicBezTo>
                <a:cubicBezTo>
                  <a:pt x="1504337" y="127838"/>
                  <a:pt x="1508716" y="127580"/>
                  <a:pt x="1513762" y="127358"/>
                </a:cubicBezTo>
                <a:cubicBezTo>
                  <a:pt x="1518808" y="127136"/>
                  <a:pt x="1524170" y="127018"/>
                  <a:pt x="1529848" y="127007"/>
                </a:cubicBezTo>
                <a:close/>
                <a:moveTo>
                  <a:pt x="6244723" y="126445"/>
                </a:moveTo>
                <a:cubicBezTo>
                  <a:pt x="6257016" y="126257"/>
                  <a:pt x="6268396" y="127756"/>
                  <a:pt x="6278863" y="130941"/>
                </a:cubicBezTo>
                <a:cubicBezTo>
                  <a:pt x="6289330" y="134125"/>
                  <a:pt x="6297619" y="140119"/>
                  <a:pt x="6303731" y="148924"/>
                </a:cubicBezTo>
                <a:cubicBezTo>
                  <a:pt x="6309772" y="158349"/>
                  <a:pt x="6313846" y="169424"/>
                  <a:pt x="6315954" y="182151"/>
                </a:cubicBezTo>
                <a:cubicBezTo>
                  <a:pt x="6318061" y="194877"/>
                  <a:pt x="6319044" y="208341"/>
                  <a:pt x="6318904" y="222543"/>
                </a:cubicBezTo>
                <a:cubicBezTo>
                  <a:pt x="6318834" y="233560"/>
                  <a:pt x="6318552" y="244541"/>
                  <a:pt x="6318061" y="255488"/>
                </a:cubicBezTo>
                <a:cubicBezTo>
                  <a:pt x="6317569" y="266435"/>
                  <a:pt x="6317288" y="276996"/>
                  <a:pt x="6317218" y="287170"/>
                </a:cubicBezTo>
                <a:lnTo>
                  <a:pt x="6316094" y="299533"/>
                </a:lnTo>
                <a:cubicBezTo>
                  <a:pt x="6299399" y="299978"/>
                  <a:pt x="6281649" y="300212"/>
                  <a:pt x="6262847" y="300236"/>
                </a:cubicBezTo>
                <a:cubicBezTo>
                  <a:pt x="6244044" y="300259"/>
                  <a:pt x="6226576" y="300774"/>
                  <a:pt x="6210443" y="301781"/>
                </a:cubicBezTo>
                <a:cubicBezTo>
                  <a:pt x="6211001" y="310349"/>
                  <a:pt x="6211258" y="320500"/>
                  <a:pt x="6211213" y="332232"/>
                </a:cubicBezTo>
                <a:cubicBezTo>
                  <a:pt x="6211168" y="343964"/>
                  <a:pt x="6211966" y="355321"/>
                  <a:pt x="6213606" y="366304"/>
                </a:cubicBezTo>
                <a:cubicBezTo>
                  <a:pt x="6215247" y="377287"/>
                  <a:pt x="6218876" y="385938"/>
                  <a:pt x="6224492" y="392259"/>
                </a:cubicBezTo>
                <a:cubicBezTo>
                  <a:pt x="6236727" y="397387"/>
                  <a:pt x="6249629" y="400337"/>
                  <a:pt x="6263198" y="401110"/>
                </a:cubicBezTo>
                <a:cubicBezTo>
                  <a:pt x="6276768" y="401883"/>
                  <a:pt x="6290091" y="401742"/>
                  <a:pt x="6303168" y="400689"/>
                </a:cubicBezTo>
                <a:lnTo>
                  <a:pt x="6303731" y="463630"/>
                </a:lnTo>
                <a:cubicBezTo>
                  <a:pt x="6296940" y="464215"/>
                  <a:pt x="6289869" y="464730"/>
                  <a:pt x="6282516" y="465175"/>
                </a:cubicBezTo>
                <a:cubicBezTo>
                  <a:pt x="6275164" y="465620"/>
                  <a:pt x="6267811" y="465854"/>
                  <a:pt x="6260458" y="465878"/>
                </a:cubicBezTo>
                <a:cubicBezTo>
                  <a:pt x="6244161" y="466018"/>
                  <a:pt x="6228988" y="464613"/>
                  <a:pt x="6214938" y="461663"/>
                </a:cubicBezTo>
                <a:cubicBezTo>
                  <a:pt x="6200889" y="458713"/>
                  <a:pt x="6189650" y="453374"/>
                  <a:pt x="6181220" y="445647"/>
                </a:cubicBezTo>
                <a:cubicBezTo>
                  <a:pt x="6168108" y="431679"/>
                  <a:pt x="6159490" y="412268"/>
                  <a:pt x="6155369" y="387412"/>
                </a:cubicBezTo>
                <a:cubicBezTo>
                  <a:pt x="6151248" y="362556"/>
                  <a:pt x="6149375" y="336822"/>
                  <a:pt x="6149749" y="310211"/>
                </a:cubicBezTo>
                <a:cubicBezTo>
                  <a:pt x="6149773" y="304872"/>
                  <a:pt x="6149867" y="299674"/>
                  <a:pt x="6150030" y="294616"/>
                </a:cubicBezTo>
                <a:cubicBezTo>
                  <a:pt x="6150194" y="289558"/>
                  <a:pt x="6150288" y="284641"/>
                  <a:pt x="6150312" y="279864"/>
                </a:cubicBezTo>
                <a:cubicBezTo>
                  <a:pt x="6150312" y="273928"/>
                  <a:pt x="6150312" y="267676"/>
                  <a:pt x="6150312" y="261108"/>
                </a:cubicBezTo>
                <a:cubicBezTo>
                  <a:pt x="6150312" y="254540"/>
                  <a:pt x="6150312" y="247867"/>
                  <a:pt x="6150312" y="241088"/>
                </a:cubicBezTo>
                <a:cubicBezTo>
                  <a:pt x="6149621" y="216267"/>
                  <a:pt x="6151704" y="193273"/>
                  <a:pt x="6156563" y="172105"/>
                </a:cubicBezTo>
                <a:cubicBezTo>
                  <a:pt x="6161422" y="150937"/>
                  <a:pt x="6173200" y="137216"/>
                  <a:pt x="6191897" y="130941"/>
                </a:cubicBezTo>
                <a:cubicBezTo>
                  <a:pt x="6199859" y="130016"/>
                  <a:pt x="6208382" y="129056"/>
                  <a:pt x="6217467" y="128060"/>
                </a:cubicBezTo>
                <a:cubicBezTo>
                  <a:pt x="6226553" y="127065"/>
                  <a:pt x="6235638" y="126527"/>
                  <a:pt x="6244723" y="126445"/>
                </a:cubicBezTo>
                <a:close/>
                <a:moveTo>
                  <a:pt x="2949074" y="126445"/>
                </a:moveTo>
                <a:cubicBezTo>
                  <a:pt x="2961367" y="126257"/>
                  <a:pt x="2972746" y="127756"/>
                  <a:pt x="2983213" y="130941"/>
                </a:cubicBezTo>
                <a:cubicBezTo>
                  <a:pt x="2993680" y="134125"/>
                  <a:pt x="3001969" y="140119"/>
                  <a:pt x="3008081" y="148924"/>
                </a:cubicBezTo>
                <a:cubicBezTo>
                  <a:pt x="3014122" y="158349"/>
                  <a:pt x="3018196" y="169424"/>
                  <a:pt x="3020304" y="182151"/>
                </a:cubicBezTo>
                <a:cubicBezTo>
                  <a:pt x="3022411" y="194877"/>
                  <a:pt x="3023394" y="208341"/>
                  <a:pt x="3023254" y="222543"/>
                </a:cubicBezTo>
                <a:cubicBezTo>
                  <a:pt x="3023183" y="233560"/>
                  <a:pt x="3022903" y="244541"/>
                  <a:pt x="3022411" y="255488"/>
                </a:cubicBezTo>
                <a:cubicBezTo>
                  <a:pt x="3021919" y="266435"/>
                  <a:pt x="3021639" y="276996"/>
                  <a:pt x="3021568" y="287170"/>
                </a:cubicBezTo>
                <a:lnTo>
                  <a:pt x="3020445" y="299533"/>
                </a:lnTo>
                <a:cubicBezTo>
                  <a:pt x="3003749" y="299978"/>
                  <a:pt x="2986000" y="300212"/>
                  <a:pt x="2967197" y="300236"/>
                </a:cubicBezTo>
                <a:cubicBezTo>
                  <a:pt x="2948395" y="300259"/>
                  <a:pt x="2930926" y="300774"/>
                  <a:pt x="2914793" y="301781"/>
                </a:cubicBezTo>
                <a:cubicBezTo>
                  <a:pt x="2915351" y="310349"/>
                  <a:pt x="2915608" y="320500"/>
                  <a:pt x="2915563" y="332232"/>
                </a:cubicBezTo>
                <a:cubicBezTo>
                  <a:pt x="2915518" y="343964"/>
                  <a:pt x="2916316" y="355321"/>
                  <a:pt x="2917956" y="366304"/>
                </a:cubicBezTo>
                <a:cubicBezTo>
                  <a:pt x="2919597" y="377287"/>
                  <a:pt x="2923226" y="385938"/>
                  <a:pt x="2928842" y="392259"/>
                </a:cubicBezTo>
                <a:cubicBezTo>
                  <a:pt x="2941077" y="397387"/>
                  <a:pt x="2953979" y="400337"/>
                  <a:pt x="2967548" y="401110"/>
                </a:cubicBezTo>
                <a:cubicBezTo>
                  <a:pt x="2981118" y="401883"/>
                  <a:pt x="2994441" y="401742"/>
                  <a:pt x="3007519" y="400689"/>
                </a:cubicBezTo>
                <a:lnTo>
                  <a:pt x="3008081" y="463630"/>
                </a:lnTo>
                <a:cubicBezTo>
                  <a:pt x="3001290" y="464215"/>
                  <a:pt x="2994219" y="464730"/>
                  <a:pt x="2986866" y="465175"/>
                </a:cubicBezTo>
                <a:cubicBezTo>
                  <a:pt x="2979514" y="465620"/>
                  <a:pt x="2972161" y="465854"/>
                  <a:pt x="2964809" y="465878"/>
                </a:cubicBezTo>
                <a:cubicBezTo>
                  <a:pt x="2948512" y="466018"/>
                  <a:pt x="2933338" y="464613"/>
                  <a:pt x="2919289" y="461663"/>
                </a:cubicBezTo>
                <a:cubicBezTo>
                  <a:pt x="2905239" y="458713"/>
                  <a:pt x="2894000" y="453374"/>
                  <a:pt x="2885570" y="445647"/>
                </a:cubicBezTo>
                <a:cubicBezTo>
                  <a:pt x="2872458" y="431679"/>
                  <a:pt x="2863841" y="412268"/>
                  <a:pt x="2859719" y="387412"/>
                </a:cubicBezTo>
                <a:cubicBezTo>
                  <a:pt x="2855598" y="362556"/>
                  <a:pt x="2853725" y="336822"/>
                  <a:pt x="2854099" y="310211"/>
                </a:cubicBezTo>
                <a:cubicBezTo>
                  <a:pt x="2854123" y="304872"/>
                  <a:pt x="2854217" y="299674"/>
                  <a:pt x="2854381" y="294616"/>
                </a:cubicBezTo>
                <a:cubicBezTo>
                  <a:pt x="2854544" y="289558"/>
                  <a:pt x="2854638" y="284641"/>
                  <a:pt x="2854662" y="279864"/>
                </a:cubicBezTo>
                <a:cubicBezTo>
                  <a:pt x="2854662" y="273928"/>
                  <a:pt x="2854662" y="267676"/>
                  <a:pt x="2854662" y="261108"/>
                </a:cubicBezTo>
                <a:cubicBezTo>
                  <a:pt x="2854662" y="254540"/>
                  <a:pt x="2854662" y="247867"/>
                  <a:pt x="2854662" y="241088"/>
                </a:cubicBezTo>
                <a:cubicBezTo>
                  <a:pt x="2853971" y="216267"/>
                  <a:pt x="2856055" y="193273"/>
                  <a:pt x="2860914" y="172105"/>
                </a:cubicBezTo>
                <a:cubicBezTo>
                  <a:pt x="2865772" y="150937"/>
                  <a:pt x="2877550" y="137216"/>
                  <a:pt x="2896248" y="130941"/>
                </a:cubicBezTo>
                <a:cubicBezTo>
                  <a:pt x="2904209" y="130016"/>
                  <a:pt x="2912732" y="129056"/>
                  <a:pt x="2921817" y="128060"/>
                </a:cubicBezTo>
                <a:cubicBezTo>
                  <a:pt x="2930903" y="127065"/>
                  <a:pt x="2939988" y="126527"/>
                  <a:pt x="2949074" y="126445"/>
                </a:cubicBezTo>
                <a:close/>
                <a:moveTo>
                  <a:pt x="8696867" y="124759"/>
                </a:moveTo>
                <a:lnTo>
                  <a:pt x="8705297" y="124759"/>
                </a:lnTo>
                <a:cubicBezTo>
                  <a:pt x="8705859" y="146652"/>
                  <a:pt x="8706280" y="168476"/>
                  <a:pt x="8706561" y="190229"/>
                </a:cubicBezTo>
                <a:cubicBezTo>
                  <a:pt x="8706842" y="211982"/>
                  <a:pt x="8706983" y="233805"/>
                  <a:pt x="8706983" y="255699"/>
                </a:cubicBezTo>
                <a:cubicBezTo>
                  <a:pt x="8706948" y="289336"/>
                  <a:pt x="8706737" y="323359"/>
                  <a:pt x="8706351" y="357768"/>
                </a:cubicBezTo>
                <a:cubicBezTo>
                  <a:pt x="8705964" y="392177"/>
                  <a:pt x="8705613" y="427464"/>
                  <a:pt x="8705297" y="463630"/>
                </a:cubicBezTo>
                <a:cubicBezTo>
                  <a:pt x="8695697" y="464367"/>
                  <a:pt x="8685956" y="464719"/>
                  <a:pt x="8676074" y="464684"/>
                </a:cubicBezTo>
                <a:cubicBezTo>
                  <a:pt x="8666193" y="464648"/>
                  <a:pt x="8656452" y="464859"/>
                  <a:pt x="8646851" y="465316"/>
                </a:cubicBezTo>
                <a:lnTo>
                  <a:pt x="8642356" y="427101"/>
                </a:lnTo>
                <a:cubicBezTo>
                  <a:pt x="8633973" y="432417"/>
                  <a:pt x="8624185" y="437240"/>
                  <a:pt x="8612993" y="441572"/>
                </a:cubicBezTo>
                <a:cubicBezTo>
                  <a:pt x="8601800" y="445904"/>
                  <a:pt x="8590607" y="448199"/>
                  <a:pt x="8579415" y="448456"/>
                </a:cubicBezTo>
                <a:cubicBezTo>
                  <a:pt x="8572624" y="448492"/>
                  <a:pt x="8566255" y="447297"/>
                  <a:pt x="8560308" y="444874"/>
                </a:cubicBezTo>
                <a:cubicBezTo>
                  <a:pt x="8554360" y="442450"/>
                  <a:pt x="8549115" y="438587"/>
                  <a:pt x="8544572" y="433283"/>
                </a:cubicBezTo>
                <a:cubicBezTo>
                  <a:pt x="8540439" y="430251"/>
                  <a:pt x="8536763" y="426340"/>
                  <a:pt x="8533544" y="421552"/>
                </a:cubicBezTo>
                <a:cubicBezTo>
                  <a:pt x="8530324" y="416763"/>
                  <a:pt x="8527069" y="410746"/>
                  <a:pt x="8523779" y="403498"/>
                </a:cubicBezTo>
                <a:cubicBezTo>
                  <a:pt x="8520126" y="388571"/>
                  <a:pt x="8517176" y="373187"/>
                  <a:pt x="8514928" y="357346"/>
                </a:cubicBezTo>
                <a:cubicBezTo>
                  <a:pt x="8512680" y="341506"/>
                  <a:pt x="8511135" y="325419"/>
                  <a:pt x="8510292" y="309087"/>
                </a:cubicBezTo>
                <a:cubicBezTo>
                  <a:pt x="8508781" y="280625"/>
                  <a:pt x="8508009" y="251426"/>
                  <a:pt x="8507974" y="221489"/>
                </a:cubicBezTo>
                <a:cubicBezTo>
                  <a:pt x="8507938" y="191552"/>
                  <a:pt x="8507587" y="159683"/>
                  <a:pt x="8506920" y="125883"/>
                </a:cubicBezTo>
                <a:lnTo>
                  <a:pt x="8574357" y="127007"/>
                </a:lnTo>
                <a:cubicBezTo>
                  <a:pt x="8575586" y="167504"/>
                  <a:pt x="8575938" y="207475"/>
                  <a:pt x="8575411" y="246918"/>
                </a:cubicBezTo>
                <a:cubicBezTo>
                  <a:pt x="8574884" y="286362"/>
                  <a:pt x="8577904" y="325068"/>
                  <a:pt x="8584473" y="363036"/>
                </a:cubicBezTo>
                <a:cubicBezTo>
                  <a:pt x="8586170" y="370822"/>
                  <a:pt x="8590502" y="376465"/>
                  <a:pt x="8597468" y="379966"/>
                </a:cubicBezTo>
                <a:cubicBezTo>
                  <a:pt x="8604434" y="383466"/>
                  <a:pt x="8612278" y="385316"/>
                  <a:pt x="8621001" y="385515"/>
                </a:cubicBezTo>
                <a:cubicBezTo>
                  <a:pt x="8629840" y="385504"/>
                  <a:pt x="8636186" y="382858"/>
                  <a:pt x="8640037" y="377577"/>
                </a:cubicBezTo>
                <a:cubicBezTo>
                  <a:pt x="8643889" y="372297"/>
                  <a:pt x="8646161" y="367825"/>
                  <a:pt x="8646851" y="364160"/>
                </a:cubicBezTo>
                <a:lnTo>
                  <a:pt x="8640670" y="128131"/>
                </a:lnTo>
                <a:cubicBezTo>
                  <a:pt x="8650528" y="127498"/>
                  <a:pt x="8660176" y="126796"/>
                  <a:pt x="8669612" y="126023"/>
                </a:cubicBezTo>
                <a:cubicBezTo>
                  <a:pt x="8679048" y="125251"/>
                  <a:pt x="8688134" y="124829"/>
                  <a:pt x="8696867" y="124759"/>
                </a:cubicBezTo>
                <a:close/>
                <a:moveTo>
                  <a:pt x="4448718" y="124759"/>
                </a:moveTo>
                <a:lnTo>
                  <a:pt x="4457147" y="124759"/>
                </a:lnTo>
                <a:cubicBezTo>
                  <a:pt x="4457709" y="146652"/>
                  <a:pt x="4458131" y="168476"/>
                  <a:pt x="4458412" y="190229"/>
                </a:cubicBezTo>
                <a:cubicBezTo>
                  <a:pt x="4458693" y="211982"/>
                  <a:pt x="4458833" y="233805"/>
                  <a:pt x="4458833" y="255699"/>
                </a:cubicBezTo>
                <a:cubicBezTo>
                  <a:pt x="4458798" y="289336"/>
                  <a:pt x="4458587" y="323359"/>
                  <a:pt x="4458201" y="357768"/>
                </a:cubicBezTo>
                <a:cubicBezTo>
                  <a:pt x="4457815" y="392177"/>
                  <a:pt x="4457463" y="427464"/>
                  <a:pt x="4457147" y="463630"/>
                </a:cubicBezTo>
                <a:cubicBezTo>
                  <a:pt x="4447547" y="464367"/>
                  <a:pt x="4437806" y="464719"/>
                  <a:pt x="4427925" y="464684"/>
                </a:cubicBezTo>
                <a:cubicBezTo>
                  <a:pt x="4418043" y="464648"/>
                  <a:pt x="4408302" y="464859"/>
                  <a:pt x="4398702" y="465316"/>
                </a:cubicBezTo>
                <a:lnTo>
                  <a:pt x="4394206" y="427101"/>
                </a:lnTo>
                <a:cubicBezTo>
                  <a:pt x="4385823" y="432417"/>
                  <a:pt x="4376036" y="437240"/>
                  <a:pt x="4364843" y="441572"/>
                </a:cubicBezTo>
                <a:cubicBezTo>
                  <a:pt x="4353650" y="445904"/>
                  <a:pt x="4342458" y="448199"/>
                  <a:pt x="4331265" y="448456"/>
                </a:cubicBezTo>
                <a:cubicBezTo>
                  <a:pt x="4324474" y="448492"/>
                  <a:pt x="4318105" y="447297"/>
                  <a:pt x="4312158" y="444874"/>
                </a:cubicBezTo>
                <a:cubicBezTo>
                  <a:pt x="4306210" y="442450"/>
                  <a:pt x="4300965" y="438587"/>
                  <a:pt x="4296423" y="433283"/>
                </a:cubicBezTo>
                <a:cubicBezTo>
                  <a:pt x="4292290" y="430251"/>
                  <a:pt x="4288614" y="426340"/>
                  <a:pt x="4285394" y="421552"/>
                </a:cubicBezTo>
                <a:cubicBezTo>
                  <a:pt x="4282174" y="416763"/>
                  <a:pt x="4278919" y="410746"/>
                  <a:pt x="4275629" y="403498"/>
                </a:cubicBezTo>
                <a:cubicBezTo>
                  <a:pt x="4271977" y="388571"/>
                  <a:pt x="4269026" y="373187"/>
                  <a:pt x="4266779" y="357346"/>
                </a:cubicBezTo>
                <a:cubicBezTo>
                  <a:pt x="4264530" y="341506"/>
                  <a:pt x="4262985" y="325419"/>
                  <a:pt x="4262142" y="309087"/>
                </a:cubicBezTo>
                <a:cubicBezTo>
                  <a:pt x="4260632" y="280625"/>
                  <a:pt x="4259859" y="251426"/>
                  <a:pt x="4259824" y="221489"/>
                </a:cubicBezTo>
                <a:cubicBezTo>
                  <a:pt x="4259789" y="191552"/>
                  <a:pt x="4259437" y="159683"/>
                  <a:pt x="4258770" y="125883"/>
                </a:cubicBezTo>
                <a:lnTo>
                  <a:pt x="4326207" y="127007"/>
                </a:lnTo>
                <a:cubicBezTo>
                  <a:pt x="4327436" y="167504"/>
                  <a:pt x="4327788" y="207475"/>
                  <a:pt x="4327261" y="246918"/>
                </a:cubicBezTo>
                <a:cubicBezTo>
                  <a:pt x="4326734" y="286362"/>
                  <a:pt x="4329755" y="325068"/>
                  <a:pt x="4336323" y="363036"/>
                </a:cubicBezTo>
                <a:cubicBezTo>
                  <a:pt x="4338020" y="370822"/>
                  <a:pt x="4342352" y="376465"/>
                  <a:pt x="4349319" y="379966"/>
                </a:cubicBezTo>
                <a:cubicBezTo>
                  <a:pt x="4356285" y="383466"/>
                  <a:pt x="4364129" y="385316"/>
                  <a:pt x="4372851" y="385515"/>
                </a:cubicBezTo>
                <a:cubicBezTo>
                  <a:pt x="4381691" y="385504"/>
                  <a:pt x="4388036" y="382858"/>
                  <a:pt x="4391888" y="377577"/>
                </a:cubicBezTo>
                <a:cubicBezTo>
                  <a:pt x="4395740" y="372297"/>
                  <a:pt x="4398011" y="367825"/>
                  <a:pt x="4398702" y="364160"/>
                </a:cubicBezTo>
                <a:lnTo>
                  <a:pt x="4392520" y="128131"/>
                </a:lnTo>
                <a:cubicBezTo>
                  <a:pt x="4402378" y="127498"/>
                  <a:pt x="4412025" y="126796"/>
                  <a:pt x="4421462" y="126023"/>
                </a:cubicBezTo>
                <a:cubicBezTo>
                  <a:pt x="4430898" y="125251"/>
                  <a:pt x="4439984" y="124829"/>
                  <a:pt x="4448718" y="124759"/>
                </a:cubicBezTo>
                <a:close/>
                <a:moveTo>
                  <a:pt x="5552122" y="120263"/>
                </a:moveTo>
                <a:cubicBezTo>
                  <a:pt x="5572564" y="120216"/>
                  <a:pt x="5592093" y="121715"/>
                  <a:pt x="5610708" y="124759"/>
                </a:cubicBezTo>
                <a:cubicBezTo>
                  <a:pt x="5629324" y="127803"/>
                  <a:pt x="5642390" y="132673"/>
                  <a:pt x="5649906" y="139370"/>
                </a:cubicBezTo>
                <a:cubicBezTo>
                  <a:pt x="5653828" y="143421"/>
                  <a:pt x="5657083" y="147683"/>
                  <a:pt x="5659670" y="152155"/>
                </a:cubicBezTo>
                <a:cubicBezTo>
                  <a:pt x="5662258" y="156628"/>
                  <a:pt x="5664248" y="160608"/>
                  <a:pt x="5665641" y="164097"/>
                </a:cubicBezTo>
                <a:cubicBezTo>
                  <a:pt x="5667948" y="170446"/>
                  <a:pt x="5669551" y="184407"/>
                  <a:pt x="5670453" y="205982"/>
                </a:cubicBezTo>
                <a:cubicBezTo>
                  <a:pt x="5671355" y="227556"/>
                  <a:pt x="5672045" y="253214"/>
                  <a:pt x="5672526" y="282955"/>
                </a:cubicBezTo>
                <a:cubicBezTo>
                  <a:pt x="5673006" y="312696"/>
                  <a:pt x="5673766" y="342990"/>
                  <a:pt x="5674809" y="373837"/>
                </a:cubicBezTo>
                <a:cubicBezTo>
                  <a:pt x="5675850" y="404684"/>
                  <a:pt x="5677665" y="432554"/>
                  <a:pt x="5680252" y="457448"/>
                </a:cubicBezTo>
                <a:cubicBezTo>
                  <a:pt x="5672233" y="457472"/>
                  <a:pt x="5662843" y="457565"/>
                  <a:pt x="5652084" y="457729"/>
                </a:cubicBezTo>
                <a:cubicBezTo>
                  <a:pt x="5641324" y="457893"/>
                  <a:pt x="5631794" y="457987"/>
                  <a:pt x="5623493" y="458010"/>
                </a:cubicBezTo>
                <a:cubicBezTo>
                  <a:pt x="5619513" y="458022"/>
                  <a:pt x="5616375" y="457998"/>
                  <a:pt x="5614080" y="457940"/>
                </a:cubicBezTo>
                <a:cubicBezTo>
                  <a:pt x="5611785" y="457881"/>
                  <a:pt x="5610615" y="457717"/>
                  <a:pt x="5610568" y="457448"/>
                </a:cubicBezTo>
                <a:lnTo>
                  <a:pt x="5611691" y="422606"/>
                </a:lnTo>
                <a:cubicBezTo>
                  <a:pt x="5603122" y="427406"/>
                  <a:pt x="5593006" y="431995"/>
                  <a:pt x="5581345" y="436374"/>
                </a:cubicBezTo>
                <a:cubicBezTo>
                  <a:pt x="5569684" y="440753"/>
                  <a:pt x="5557320" y="443094"/>
                  <a:pt x="5544255" y="443399"/>
                </a:cubicBezTo>
                <a:cubicBezTo>
                  <a:pt x="5534233" y="443305"/>
                  <a:pt x="5524492" y="441244"/>
                  <a:pt x="5515032" y="437217"/>
                </a:cubicBezTo>
                <a:cubicBezTo>
                  <a:pt x="5506942" y="431035"/>
                  <a:pt x="5501065" y="422325"/>
                  <a:pt x="5497400" y="411085"/>
                </a:cubicBezTo>
                <a:cubicBezTo>
                  <a:pt x="5493735" y="399846"/>
                  <a:pt x="5491933" y="387763"/>
                  <a:pt x="5491991" y="374838"/>
                </a:cubicBezTo>
                <a:cubicBezTo>
                  <a:pt x="5492038" y="363446"/>
                  <a:pt x="5493209" y="352651"/>
                  <a:pt x="5495503" y="342454"/>
                </a:cubicBezTo>
                <a:cubicBezTo>
                  <a:pt x="5497798" y="332256"/>
                  <a:pt x="5500935" y="323569"/>
                  <a:pt x="5504917" y="316392"/>
                </a:cubicBezTo>
                <a:cubicBezTo>
                  <a:pt x="5510356" y="307685"/>
                  <a:pt x="5519209" y="300935"/>
                  <a:pt x="5531475" y="296140"/>
                </a:cubicBezTo>
                <a:cubicBezTo>
                  <a:pt x="5543742" y="291346"/>
                  <a:pt x="5557131" y="287926"/>
                  <a:pt x="5571646" y="285879"/>
                </a:cubicBezTo>
                <a:cubicBezTo>
                  <a:pt x="5586160" y="283833"/>
                  <a:pt x="5599509" y="282577"/>
                  <a:pt x="5611691" y="282112"/>
                </a:cubicBezTo>
                <a:cubicBezTo>
                  <a:pt x="5611439" y="273557"/>
                  <a:pt x="5611258" y="262880"/>
                  <a:pt x="5611151" y="250079"/>
                </a:cubicBezTo>
                <a:cubicBezTo>
                  <a:pt x="5611043" y="237279"/>
                  <a:pt x="5610280" y="225352"/>
                  <a:pt x="5608861" y="214300"/>
                </a:cubicBezTo>
                <a:cubicBezTo>
                  <a:pt x="5607442" y="203248"/>
                  <a:pt x="5604639" y="196067"/>
                  <a:pt x="5600452" y="192758"/>
                </a:cubicBezTo>
                <a:cubicBezTo>
                  <a:pt x="5594840" y="189462"/>
                  <a:pt x="5586833" y="187187"/>
                  <a:pt x="5576433" y="185931"/>
                </a:cubicBezTo>
                <a:cubicBezTo>
                  <a:pt x="5566033" y="184675"/>
                  <a:pt x="5555446" y="183981"/>
                  <a:pt x="5544671" y="183849"/>
                </a:cubicBezTo>
                <a:cubicBezTo>
                  <a:pt x="5533896" y="183718"/>
                  <a:pt x="5525140" y="183690"/>
                  <a:pt x="5518404" y="183766"/>
                </a:cubicBezTo>
                <a:cubicBezTo>
                  <a:pt x="5517936" y="172433"/>
                  <a:pt x="5517748" y="160819"/>
                  <a:pt x="5517842" y="148924"/>
                </a:cubicBezTo>
                <a:cubicBezTo>
                  <a:pt x="5517748" y="140494"/>
                  <a:pt x="5517936" y="131503"/>
                  <a:pt x="5518404" y="121949"/>
                </a:cubicBezTo>
                <a:cubicBezTo>
                  <a:pt x="5528519" y="120825"/>
                  <a:pt x="5539759" y="120263"/>
                  <a:pt x="5552122" y="120263"/>
                </a:cubicBezTo>
                <a:close/>
                <a:moveTo>
                  <a:pt x="4923472" y="120263"/>
                </a:moveTo>
                <a:cubicBezTo>
                  <a:pt x="4943914" y="120216"/>
                  <a:pt x="4963443" y="121715"/>
                  <a:pt x="4982058" y="124759"/>
                </a:cubicBezTo>
                <a:cubicBezTo>
                  <a:pt x="5000674" y="127803"/>
                  <a:pt x="5013740" y="132673"/>
                  <a:pt x="5021256" y="139370"/>
                </a:cubicBezTo>
                <a:cubicBezTo>
                  <a:pt x="5025178" y="143421"/>
                  <a:pt x="5028433" y="147683"/>
                  <a:pt x="5031021" y="152155"/>
                </a:cubicBezTo>
                <a:cubicBezTo>
                  <a:pt x="5033608" y="156628"/>
                  <a:pt x="5035598" y="160608"/>
                  <a:pt x="5036991" y="164097"/>
                </a:cubicBezTo>
                <a:cubicBezTo>
                  <a:pt x="5039298" y="170446"/>
                  <a:pt x="5040902" y="184407"/>
                  <a:pt x="5041803" y="205982"/>
                </a:cubicBezTo>
                <a:cubicBezTo>
                  <a:pt x="5042705" y="227556"/>
                  <a:pt x="5043395" y="253214"/>
                  <a:pt x="5043876" y="282955"/>
                </a:cubicBezTo>
                <a:cubicBezTo>
                  <a:pt x="5044356" y="312696"/>
                  <a:pt x="5045117" y="342990"/>
                  <a:pt x="5046159" y="373837"/>
                </a:cubicBezTo>
                <a:cubicBezTo>
                  <a:pt x="5047200" y="404684"/>
                  <a:pt x="5049015" y="432554"/>
                  <a:pt x="5051602" y="457448"/>
                </a:cubicBezTo>
                <a:cubicBezTo>
                  <a:pt x="5043583" y="457472"/>
                  <a:pt x="5034193" y="457565"/>
                  <a:pt x="5023434" y="457729"/>
                </a:cubicBezTo>
                <a:cubicBezTo>
                  <a:pt x="5012674" y="457893"/>
                  <a:pt x="5003144" y="457987"/>
                  <a:pt x="4994843" y="458010"/>
                </a:cubicBezTo>
                <a:cubicBezTo>
                  <a:pt x="4990863" y="458022"/>
                  <a:pt x="4987725" y="457998"/>
                  <a:pt x="4985430" y="457940"/>
                </a:cubicBezTo>
                <a:cubicBezTo>
                  <a:pt x="4983135" y="457881"/>
                  <a:pt x="4981965" y="457717"/>
                  <a:pt x="4981918" y="457448"/>
                </a:cubicBezTo>
                <a:lnTo>
                  <a:pt x="4983041" y="422606"/>
                </a:lnTo>
                <a:cubicBezTo>
                  <a:pt x="4974472" y="427406"/>
                  <a:pt x="4964356" y="431995"/>
                  <a:pt x="4952695" y="436374"/>
                </a:cubicBezTo>
                <a:cubicBezTo>
                  <a:pt x="4941034" y="440753"/>
                  <a:pt x="4928670" y="443094"/>
                  <a:pt x="4915605" y="443399"/>
                </a:cubicBezTo>
                <a:cubicBezTo>
                  <a:pt x="4905583" y="443305"/>
                  <a:pt x="4895842" y="441244"/>
                  <a:pt x="4886382" y="437217"/>
                </a:cubicBezTo>
                <a:cubicBezTo>
                  <a:pt x="4878292" y="431035"/>
                  <a:pt x="4872415" y="422325"/>
                  <a:pt x="4868750" y="411085"/>
                </a:cubicBezTo>
                <a:cubicBezTo>
                  <a:pt x="4865085" y="399846"/>
                  <a:pt x="4863283" y="387763"/>
                  <a:pt x="4863341" y="374838"/>
                </a:cubicBezTo>
                <a:cubicBezTo>
                  <a:pt x="4863388" y="363446"/>
                  <a:pt x="4864559" y="352651"/>
                  <a:pt x="4866853" y="342454"/>
                </a:cubicBezTo>
                <a:cubicBezTo>
                  <a:pt x="4869148" y="332256"/>
                  <a:pt x="4872286" y="323569"/>
                  <a:pt x="4876267" y="316392"/>
                </a:cubicBezTo>
                <a:cubicBezTo>
                  <a:pt x="4881706" y="307685"/>
                  <a:pt x="4890559" y="300935"/>
                  <a:pt x="4902825" y="296140"/>
                </a:cubicBezTo>
                <a:cubicBezTo>
                  <a:pt x="4915092" y="291346"/>
                  <a:pt x="4928481" y="287926"/>
                  <a:pt x="4942996" y="285879"/>
                </a:cubicBezTo>
                <a:cubicBezTo>
                  <a:pt x="4957510" y="283833"/>
                  <a:pt x="4970859" y="282577"/>
                  <a:pt x="4983041" y="282112"/>
                </a:cubicBezTo>
                <a:cubicBezTo>
                  <a:pt x="4982789" y="273557"/>
                  <a:pt x="4982608" y="262880"/>
                  <a:pt x="4982501" y="250079"/>
                </a:cubicBezTo>
                <a:cubicBezTo>
                  <a:pt x="4982393" y="237279"/>
                  <a:pt x="4981630" y="225352"/>
                  <a:pt x="4980211" y="214300"/>
                </a:cubicBezTo>
                <a:cubicBezTo>
                  <a:pt x="4978792" y="203248"/>
                  <a:pt x="4975989" y="196067"/>
                  <a:pt x="4971802" y="192758"/>
                </a:cubicBezTo>
                <a:cubicBezTo>
                  <a:pt x="4966190" y="189462"/>
                  <a:pt x="4958183" y="187187"/>
                  <a:pt x="4947783" y="185931"/>
                </a:cubicBezTo>
                <a:cubicBezTo>
                  <a:pt x="4937383" y="184675"/>
                  <a:pt x="4926796" y="183981"/>
                  <a:pt x="4916021" y="183849"/>
                </a:cubicBezTo>
                <a:cubicBezTo>
                  <a:pt x="4905246" y="183718"/>
                  <a:pt x="4896491" y="183690"/>
                  <a:pt x="4889754" y="183766"/>
                </a:cubicBezTo>
                <a:cubicBezTo>
                  <a:pt x="4889286" y="172433"/>
                  <a:pt x="4889098" y="160819"/>
                  <a:pt x="4889192" y="148924"/>
                </a:cubicBezTo>
                <a:cubicBezTo>
                  <a:pt x="4889098" y="140494"/>
                  <a:pt x="4889286" y="131503"/>
                  <a:pt x="4889754" y="121949"/>
                </a:cubicBezTo>
                <a:cubicBezTo>
                  <a:pt x="4899869" y="120825"/>
                  <a:pt x="4911109" y="120263"/>
                  <a:pt x="4923472" y="120263"/>
                </a:cubicBezTo>
                <a:close/>
                <a:moveTo>
                  <a:pt x="3113722" y="120263"/>
                </a:moveTo>
                <a:cubicBezTo>
                  <a:pt x="3134164" y="120216"/>
                  <a:pt x="3153693" y="121715"/>
                  <a:pt x="3172308" y="124759"/>
                </a:cubicBezTo>
                <a:cubicBezTo>
                  <a:pt x="3190923" y="127803"/>
                  <a:pt x="3203989" y="132673"/>
                  <a:pt x="3211506" y="139370"/>
                </a:cubicBezTo>
                <a:cubicBezTo>
                  <a:pt x="3215428" y="143421"/>
                  <a:pt x="3218683" y="147683"/>
                  <a:pt x="3221270" y="152155"/>
                </a:cubicBezTo>
                <a:cubicBezTo>
                  <a:pt x="3223857" y="156628"/>
                  <a:pt x="3225848" y="160608"/>
                  <a:pt x="3227241" y="164097"/>
                </a:cubicBezTo>
                <a:cubicBezTo>
                  <a:pt x="3229548" y="170446"/>
                  <a:pt x="3231151" y="184407"/>
                  <a:pt x="3232053" y="205982"/>
                </a:cubicBezTo>
                <a:cubicBezTo>
                  <a:pt x="3232955" y="227556"/>
                  <a:pt x="3233645" y="253214"/>
                  <a:pt x="3234125" y="282955"/>
                </a:cubicBezTo>
                <a:cubicBezTo>
                  <a:pt x="3234605" y="312696"/>
                  <a:pt x="3235366" y="342990"/>
                  <a:pt x="3236408" y="373837"/>
                </a:cubicBezTo>
                <a:cubicBezTo>
                  <a:pt x="3237450" y="404684"/>
                  <a:pt x="3239265" y="432554"/>
                  <a:pt x="3241852" y="457448"/>
                </a:cubicBezTo>
                <a:cubicBezTo>
                  <a:pt x="3233833" y="457472"/>
                  <a:pt x="3224443" y="457565"/>
                  <a:pt x="3213683" y="457729"/>
                </a:cubicBezTo>
                <a:cubicBezTo>
                  <a:pt x="3202924" y="457893"/>
                  <a:pt x="3193394" y="457987"/>
                  <a:pt x="3185093" y="458010"/>
                </a:cubicBezTo>
                <a:cubicBezTo>
                  <a:pt x="3181112" y="458022"/>
                  <a:pt x="3177975" y="457998"/>
                  <a:pt x="3175680" y="457940"/>
                </a:cubicBezTo>
                <a:cubicBezTo>
                  <a:pt x="3173385" y="457881"/>
                  <a:pt x="3172214" y="457717"/>
                  <a:pt x="3172168" y="457448"/>
                </a:cubicBezTo>
                <a:lnTo>
                  <a:pt x="3173291" y="422606"/>
                </a:lnTo>
                <a:cubicBezTo>
                  <a:pt x="3164721" y="427406"/>
                  <a:pt x="3154606" y="431995"/>
                  <a:pt x="3142945" y="436374"/>
                </a:cubicBezTo>
                <a:cubicBezTo>
                  <a:pt x="3131284" y="440753"/>
                  <a:pt x="3118920" y="443094"/>
                  <a:pt x="3105854" y="443399"/>
                </a:cubicBezTo>
                <a:cubicBezTo>
                  <a:pt x="3095833" y="443305"/>
                  <a:pt x="3086092" y="441244"/>
                  <a:pt x="3076632" y="437217"/>
                </a:cubicBezTo>
                <a:cubicBezTo>
                  <a:pt x="3068542" y="431035"/>
                  <a:pt x="3062664" y="422325"/>
                  <a:pt x="3059000" y="411085"/>
                </a:cubicBezTo>
                <a:cubicBezTo>
                  <a:pt x="3055335" y="399846"/>
                  <a:pt x="3053532" y="387763"/>
                  <a:pt x="3053591" y="374838"/>
                </a:cubicBezTo>
                <a:cubicBezTo>
                  <a:pt x="3053638" y="363446"/>
                  <a:pt x="3054808" y="352651"/>
                  <a:pt x="3057103" y="342454"/>
                </a:cubicBezTo>
                <a:cubicBezTo>
                  <a:pt x="3059398" y="332256"/>
                  <a:pt x="3062536" y="323569"/>
                  <a:pt x="3066516" y="316392"/>
                </a:cubicBezTo>
                <a:cubicBezTo>
                  <a:pt x="3071956" y="307685"/>
                  <a:pt x="3080808" y="300935"/>
                  <a:pt x="3093075" y="296140"/>
                </a:cubicBezTo>
                <a:cubicBezTo>
                  <a:pt x="3105341" y="291346"/>
                  <a:pt x="3118731" y="287926"/>
                  <a:pt x="3133246" y="285879"/>
                </a:cubicBezTo>
                <a:cubicBezTo>
                  <a:pt x="3147760" y="283833"/>
                  <a:pt x="3161108" y="282577"/>
                  <a:pt x="3173291" y="282112"/>
                </a:cubicBezTo>
                <a:cubicBezTo>
                  <a:pt x="3173038" y="273557"/>
                  <a:pt x="3172858" y="262880"/>
                  <a:pt x="3172750" y="250079"/>
                </a:cubicBezTo>
                <a:cubicBezTo>
                  <a:pt x="3172643" y="237279"/>
                  <a:pt x="3171880" y="225352"/>
                  <a:pt x="3170461" y="214300"/>
                </a:cubicBezTo>
                <a:cubicBezTo>
                  <a:pt x="3169042" y="203248"/>
                  <a:pt x="3166239" y="196067"/>
                  <a:pt x="3162052" y="192758"/>
                </a:cubicBezTo>
                <a:cubicBezTo>
                  <a:pt x="3156439" y="189462"/>
                  <a:pt x="3148433" y="187187"/>
                  <a:pt x="3138033" y="185931"/>
                </a:cubicBezTo>
                <a:cubicBezTo>
                  <a:pt x="3127633" y="184675"/>
                  <a:pt x="3117045" y="183981"/>
                  <a:pt x="3106271" y="183849"/>
                </a:cubicBezTo>
                <a:cubicBezTo>
                  <a:pt x="3095496" y="183718"/>
                  <a:pt x="3086741" y="183690"/>
                  <a:pt x="3080004" y="183766"/>
                </a:cubicBezTo>
                <a:cubicBezTo>
                  <a:pt x="3079535" y="172433"/>
                  <a:pt x="3079348" y="160819"/>
                  <a:pt x="3079442" y="148924"/>
                </a:cubicBezTo>
                <a:cubicBezTo>
                  <a:pt x="3079348" y="140494"/>
                  <a:pt x="3079535" y="131503"/>
                  <a:pt x="3080004" y="121949"/>
                </a:cubicBezTo>
                <a:cubicBezTo>
                  <a:pt x="3090119" y="120825"/>
                  <a:pt x="3101359" y="120263"/>
                  <a:pt x="3113722" y="120263"/>
                </a:cubicBezTo>
                <a:close/>
                <a:moveTo>
                  <a:pt x="265747" y="120263"/>
                </a:moveTo>
                <a:cubicBezTo>
                  <a:pt x="286189" y="120216"/>
                  <a:pt x="305718" y="121715"/>
                  <a:pt x="324333" y="124759"/>
                </a:cubicBezTo>
                <a:cubicBezTo>
                  <a:pt x="342949" y="127803"/>
                  <a:pt x="356015" y="132673"/>
                  <a:pt x="363531" y="139370"/>
                </a:cubicBezTo>
                <a:cubicBezTo>
                  <a:pt x="367453" y="143421"/>
                  <a:pt x="370708" y="147683"/>
                  <a:pt x="373295" y="152155"/>
                </a:cubicBezTo>
                <a:cubicBezTo>
                  <a:pt x="375883" y="156628"/>
                  <a:pt x="377873" y="160608"/>
                  <a:pt x="379267" y="164097"/>
                </a:cubicBezTo>
                <a:cubicBezTo>
                  <a:pt x="381573" y="170446"/>
                  <a:pt x="383177" y="184407"/>
                  <a:pt x="384078" y="205982"/>
                </a:cubicBezTo>
                <a:cubicBezTo>
                  <a:pt x="384980" y="227556"/>
                  <a:pt x="385670" y="253214"/>
                  <a:pt x="386151" y="282955"/>
                </a:cubicBezTo>
                <a:cubicBezTo>
                  <a:pt x="386631" y="312696"/>
                  <a:pt x="387392" y="342990"/>
                  <a:pt x="388433" y="373837"/>
                </a:cubicBezTo>
                <a:cubicBezTo>
                  <a:pt x="389476" y="404684"/>
                  <a:pt x="391290" y="432554"/>
                  <a:pt x="393878" y="457448"/>
                </a:cubicBezTo>
                <a:cubicBezTo>
                  <a:pt x="385858" y="457472"/>
                  <a:pt x="376468" y="457565"/>
                  <a:pt x="365709" y="457729"/>
                </a:cubicBezTo>
                <a:cubicBezTo>
                  <a:pt x="354949" y="457893"/>
                  <a:pt x="345419" y="457987"/>
                  <a:pt x="337118" y="458010"/>
                </a:cubicBezTo>
                <a:cubicBezTo>
                  <a:pt x="333138" y="458022"/>
                  <a:pt x="330000" y="457998"/>
                  <a:pt x="327705" y="457940"/>
                </a:cubicBezTo>
                <a:cubicBezTo>
                  <a:pt x="325410" y="457881"/>
                  <a:pt x="324240" y="457717"/>
                  <a:pt x="324193" y="457448"/>
                </a:cubicBezTo>
                <a:lnTo>
                  <a:pt x="325317" y="422606"/>
                </a:lnTo>
                <a:cubicBezTo>
                  <a:pt x="316747" y="427406"/>
                  <a:pt x="306631" y="431995"/>
                  <a:pt x="294970" y="436374"/>
                </a:cubicBezTo>
                <a:cubicBezTo>
                  <a:pt x="283309" y="440753"/>
                  <a:pt x="270946" y="443094"/>
                  <a:pt x="257880" y="443399"/>
                </a:cubicBezTo>
                <a:cubicBezTo>
                  <a:pt x="247858" y="443305"/>
                  <a:pt x="238117" y="441244"/>
                  <a:pt x="228657" y="437217"/>
                </a:cubicBezTo>
                <a:cubicBezTo>
                  <a:pt x="220567" y="431035"/>
                  <a:pt x="214690" y="422325"/>
                  <a:pt x="211025" y="411085"/>
                </a:cubicBezTo>
                <a:cubicBezTo>
                  <a:pt x="207361" y="399846"/>
                  <a:pt x="205557" y="387763"/>
                  <a:pt x="205616" y="374838"/>
                </a:cubicBezTo>
                <a:cubicBezTo>
                  <a:pt x="205663" y="363446"/>
                  <a:pt x="206834" y="352651"/>
                  <a:pt x="209129" y="342454"/>
                </a:cubicBezTo>
                <a:cubicBezTo>
                  <a:pt x="211423" y="332256"/>
                  <a:pt x="214561" y="323569"/>
                  <a:pt x="218542" y="316392"/>
                </a:cubicBezTo>
                <a:cubicBezTo>
                  <a:pt x="223981" y="307685"/>
                  <a:pt x="232834" y="300935"/>
                  <a:pt x="245100" y="296140"/>
                </a:cubicBezTo>
                <a:cubicBezTo>
                  <a:pt x="257366" y="291346"/>
                  <a:pt x="270757" y="287926"/>
                  <a:pt x="285271" y="285879"/>
                </a:cubicBezTo>
                <a:cubicBezTo>
                  <a:pt x="299785" y="283833"/>
                  <a:pt x="313134" y="282577"/>
                  <a:pt x="325317" y="282112"/>
                </a:cubicBezTo>
                <a:cubicBezTo>
                  <a:pt x="325064" y="273557"/>
                  <a:pt x="324883" y="262880"/>
                  <a:pt x="324776" y="250079"/>
                </a:cubicBezTo>
                <a:cubicBezTo>
                  <a:pt x="324668" y="237279"/>
                  <a:pt x="323905" y="225352"/>
                  <a:pt x="322486" y="214300"/>
                </a:cubicBezTo>
                <a:cubicBezTo>
                  <a:pt x="321067" y="203248"/>
                  <a:pt x="318264" y="196067"/>
                  <a:pt x="314077" y="192758"/>
                </a:cubicBezTo>
                <a:cubicBezTo>
                  <a:pt x="308464" y="189462"/>
                  <a:pt x="300458" y="187187"/>
                  <a:pt x="290058" y="185931"/>
                </a:cubicBezTo>
                <a:cubicBezTo>
                  <a:pt x="279658" y="184675"/>
                  <a:pt x="269071" y="183981"/>
                  <a:pt x="258296" y="183849"/>
                </a:cubicBezTo>
                <a:cubicBezTo>
                  <a:pt x="247521" y="183718"/>
                  <a:pt x="238766" y="183690"/>
                  <a:pt x="232029" y="183766"/>
                </a:cubicBezTo>
                <a:cubicBezTo>
                  <a:pt x="231561" y="172433"/>
                  <a:pt x="231374" y="160819"/>
                  <a:pt x="231467" y="148924"/>
                </a:cubicBezTo>
                <a:cubicBezTo>
                  <a:pt x="231374" y="140494"/>
                  <a:pt x="231561" y="131503"/>
                  <a:pt x="232029" y="121949"/>
                </a:cubicBezTo>
                <a:cubicBezTo>
                  <a:pt x="242145" y="120825"/>
                  <a:pt x="253384" y="120263"/>
                  <a:pt x="265747" y="120263"/>
                </a:cubicBezTo>
                <a:close/>
                <a:moveTo>
                  <a:pt x="9594094" y="118577"/>
                </a:moveTo>
                <a:cubicBezTo>
                  <a:pt x="9593859" y="125625"/>
                  <a:pt x="9593906" y="132322"/>
                  <a:pt x="9594234" y="138668"/>
                </a:cubicBezTo>
                <a:cubicBezTo>
                  <a:pt x="9594561" y="145013"/>
                  <a:pt x="9594890" y="150867"/>
                  <a:pt x="9595218" y="156229"/>
                </a:cubicBezTo>
                <a:cubicBezTo>
                  <a:pt x="9606516" y="150188"/>
                  <a:pt x="9618481" y="144287"/>
                  <a:pt x="9631114" y="138527"/>
                </a:cubicBezTo>
                <a:cubicBezTo>
                  <a:pt x="9643747" y="132767"/>
                  <a:pt x="9656695" y="129676"/>
                  <a:pt x="9669961" y="129255"/>
                </a:cubicBezTo>
                <a:cubicBezTo>
                  <a:pt x="9675042" y="129231"/>
                  <a:pt x="9680193" y="129840"/>
                  <a:pt x="9685415" y="131081"/>
                </a:cubicBezTo>
                <a:cubicBezTo>
                  <a:pt x="9690636" y="132322"/>
                  <a:pt x="9695787" y="134336"/>
                  <a:pt x="9700870" y="137122"/>
                </a:cubicBezTo>
                <a:cubicBezTo>
                  <a:pt x="9713690" y="150071"/>
                  <a:pt x="9722048" y="165479"/>
                  <a:pt x="9725947" y="183345"/>
                </a:cubicBezTo>
                <a:cubicBezTo>
                  <a:pt x="9729846" y="201211"/>
                  <a:pt x="9731603" y="219709"/>
                  <a:pt x="9731215" y="238840"/>
                </a:cubicBezTo>
                <a:cubicBezTo>
                  <a:pt x="9731192" y="246169"/>
                  <a:pt x="9731099" y="253428"/>
                  <a:pt x="9730935" y="260616"/>
                </a:cubicBezTo>
                <a:cubicBezTo>
                  <a:pt x="9730771" y="267805"/>
                  <a:pt x="9730677" y="274783"/>
                  <a:pt x="9730654" y="281550"/>
                </a:cubicBezTo>
                <a:cubicBezTo>
                  <a:pt x="9730724" y="300119"/>
                  <a:pt x="9731005" y="319600"/>
                  <a:pt x="9731497" y="339995"/>
                </a:cubicBezTo>
                <a:cubicBezTo>
                  <a:pt x="9731989" y="360390"/>
                  <a:pt x="9732270" y="381558"/>
                  <a:pt x="9732340" y="403498"/>
                </a:cubicBezTo>
                <a:cubicBezTo>
                  <a:pt x="9732246" y="420920"/>
                  <a:pt x="9731871" y="438903"/>
                  <a:pt x="9731215" y="457448"/>
                </a:cubicBezTo>
                <a:lnTo>
                  <a:pt x="9666589" y="458010"/>
                </a:lnTo>
                <a:cubicBezTo>
                  <a:pt x="9667420" y="412841"/>
                  <a:pt x="9667444" y="369991"/>
                  <a:pt x="9666659" y="329458"/>
                </a:cubicBezTo>
                <a:cubicBezTo>
                  <a:pt x="9665875" y="288926"/>
                  <a:pt x="9664352" y="248604"/>
                  <a:pt x="9662093" y="208493"/>
                </a:cubicBezTo>
                <a:cubicBezTo>
                  <a:pt x="9659259" y="203506"/>
                  <a:pt x="9655935" y="199993"/>
                  <a:pt x="9652118" y="197956"/>
                </a:cubicBezTo>
                <a:cubicBezTo>
                  <a:pt x="9648301" y="195919"/>
                  <a:pt x="9644133" y="194935"/>
                  <a:pt x="9639614" y="195006"/>
                </a:cubicBezTo>
                <a:cubicBezTo>
                  <a:pt x="9631559" y="195334"/>
                  <a:pt x="9623363" y="197488"/>
                  <a:pt x="9615027" y="201468"/>
                </a:cubicBezTo>
                <a:cubicBezTo>
                  <a:pt x="9606692" y="205449"/>
                  <a:pt x="9599339" y="209289"/>
                  <a:pt x="9592970" y="212989"/>
                </a:cubicBezTo>
                <a:cubicBezTo>
                  <a:pt x="9592267" y="251426"/>
                  <a:pt x="9592267" y="291443"/>
                  <a:pt x="9592970" y="333041"/>
                </a:cubicBezTo>
                <a:cubicBezTo>
                  <a:pt x="9593672" y="374639"/>
                  <a:pt x="9594234" y="416482"/>
                  <a:pt x="9594656" y="458572"/>
                </a:cubicBezTo>
                <a:cubicBezTo>
                  <a:pt x="9586226" y="459228"/>
                  <a:pt x="9578358" y="459602"/>
                  <a:pt x="9571052" y="459696"/>
                </a:cubicBezTo>
                <a:cubicBezTo>
                  <a:pt x="9563876" y="459649"/>
                  <a:pt x="9556874" y="459462"/>
                  <a:pt x="9550049" y="459134"/>
                </a:cubicBezTo>
                <a:cubicBezTo>
                  <a:pt x="9543223" y="458806"/>
                  <a:pt x="9535800" y="458619"/>
                  <a:pt x="9527781" y="458572"/>
                </a:cubicBezTo>
                <a:lnTo>
                  <a:pt x="9530028" y="120825"/>
                </a:lnTo>
                <a:cubicBezTo>
                  <a:pt x="9542076" y="120766"/>
                  <a:pt x="9552964" y="120462"/>
                  <a:pt x="9562693" y="119912"/>
                </a:cubicBezTo>
                <a:cubicBezTo>
                  <a:pt x="9572423" y="119362"/>
                  <a:pt x="9582890" y="118917"/>
                  <a:pt x="9594094" y="118577"/>
                </a:cubicBezTo>
                <a:close/>
                <a:moveTo>
                  <a:pt x="5307844" y="118577"/>
                </a:moveTo>
                <a:cubicBezTo>
                  <a:pt x="5307610" y="125625"/>
                  <a:pt x="5307657" y="132322"/>
                  <a:pt x="5307985" y="138668"/>
                </a:cubicBezTo>
                <a:cubicBezTo>
                  <a:pt x="5308312" y="145013"/>
                  <a:pt x="5308640" y="150867"/>
                  <a:pt x="5308968" y="156229"/>
                </a:cubicBezTo>
                <a:cubicBezTo>
                  <a:pt x="5320266" y="150188"/>
                  <a:pt x="5332232" y="144287"/>
                  <a:pt x="5344864" y="138527"/>
                </a:cubicBezTo>
                <a:cubicBezTo>
                  <a:pt x="5357497" y="132767"/>
                  <a:pt x="5370446" y="129676"/>
                  <a:pt x="5383711" y="129255"/>
                </a:cubicBezTo>
                <a:cubicBezTo>
                  <a:pt x="5388792" y="129231"/>
                  <a:pt x="5393944" y="129840"/>
                  <a:pt x="5399165" y="131081"/>
                </a:cubicBezTo>
                <a:cubicBezTo>
                  <a:pt x="5404387" y="132322"/>
                  <a:pt x="5409538" y="134336"/>
                  <a:pt x="5414619" y="137122"/>
                </a:cubicBezTo>
                <a:cubicBezTo>
                  <a:pt x="5427439" y="150071"/>
                  <a:pt x="5435799" y="165479"/>
                  <a:pt x="5439698" y="183345"/>
                </a:cubicBezTo>
                <a:cubicBezTo>
                  <a:pt x="5443597" y="201211"/>
                  <a:pt x="5445352" y="219709"/>
                  <a:pt x="5444966" y="238840"/>
                </a:cubicBezTo>
                <a:cubicBezTo>
                  <a:pt x="5444943" y="246169"/>
                  <a:pt x="5444849" y="253428"/>
                  <a:pt x="5444685" y="260616"/>
                </a:cubicBezTo>
                <a:cubicBezTo>
                  <a:pt x="5444521" y="267805"/>
                  <a:pt x="5444427" y="274783"/>
                  <a:pt x="5444404" y="281550"/>
                </a:cubicBezTo>
                <a:cubicBezTo>
                  <a:pt x="5444474" y="300119"/>
                  <a:pt x="5444755" y="319600"/>
                  <a:pt x="5445247" y="339995"/>
                </a:cubicBezTo>
                <a:cubicBezTo>
                  <a:pt x="5445739" y="360390"/>
                  <a:pt x="5446020" y="381558"/>
                  <a:pt x="5446090" y="403498"/>
                </a:cubicBezTo>
                <a:cubicBezTo>
                  <a:pt x="5445996" y="420920"/>
                  <a:pt x="5445621" y="438903"/>
                  <a:pt x="5444966" y="457448"/>
                </a:cubicBezTo>
                <a:lnTo>
                  <a:pt x="5380339" y="458010"/>
                </a:lnTo>
                <a:cubicBezTo>
                  <a:pt x="5381170" y="412841"/>
                  <a:pt x="5381193" y="369991"/>
                  <a:pt x="5380409" y="329458"/>
                </a:cubicBezTo>
                <a:cubicBezTo>
                  <a:pt x="5379625" y="288926"/>
                  <a:pt x="5378103" y="248604"/>
                  <a:pt x="5375843" y="208493"/>
                </a:cubicBezTo>
                <a:cubicBezTo>
                  <a:pt x="5373010" y="203506"/>
                  <a:pt x="5369685" y="199993"/>
                  <a:pt x="5365868" y="197956"/>
                </a:cubicBezTo>
                <a:cubicBezTo>
                  <a:pt x="5362051" y="195919"/>
                  <a:pt x="5357884" y="194935"/>
                  <a:pt x="5353364" y="195006"/>
                </a:cubicBezTo>
                <a:cubicBezTo>
                  <a:pt x="5345309" y="195334"/>
                  <a:pt x="5337113" y="197488"/>
                  <a:pt x="5328778" y="201468"/>
                </a:cubicBezTo>
                <a:cubicBezTo>
                  <a:pt x="5320442" y="205449"/>
                  <a:pt x="5313089" y="209289"/>
                  <a:pt x="5306721" y="212989"/>
                </a:cubicBezTo>
                <a:cubicBezTo>
                  <a:pt x="5306018" y="251426"/>
                  <a:pt x="5306018" y="291443"/>
                  <a:pt x="5306721" y="333041"/>
                </a:cubicBezTo>
                <a:cubicBezTo>
                  <a:pt x="5307423" y="374639"/>
                  <a:pt x="5307985" y="416482"/>
                  <a:pt x="5308406" y="458572"/>
                </a:cubicBezTo>
                <a:cubicBezTo>
                  <a:pt x="5299977" y="459228"/>
                  <a:pt x="5292109" y="459602"/>
                  <a:pt x="5284803" y="459696"/>
                </a:cubicBezTo>
                <a:cubicBezTo>
                  <a:pt x="5277626" y="459649"/>
                  <a:pt x="5270625" y="459462"/>
                  <a:pt x="5263799" y="459134"/>
                </a:cubicBezTo>
                <a:cubicBezTo>
                  <a:pt x="5256974" y="458806"/>
                  <a:pt x="5249551" y="458619"/>
                  <a:pt x="5241531" y="458572"/>
                </a:cubicBezTo>
                <a:lnTo>
                  <a:pt x="5243779" y="120825"/>
                </a:lnTo>
                <a:cubicBezTo>
                  <a:pt x="5255826" y="120766"/>
                  <a:pt x="5266715" y="120462"/>
                  <a:pt x="5276444" y="119912"/>
                </a:cubicBezTo>
                <a:cubicBezTo>
                  <a:pt x="5286173" y="119362"/>
                  <a:pt x="5296640" y="118917"/>
                  <a:pt x="5307844" y="118577"/>
                </a:cubicBezTo>
                <a:close/>
                <a:moveTo>
                  <a:pt x="2107444" y="118577"/>
                </a:moveTo>
                <a:cubicBezTo>
                  <a:pt x="2107210" y="125625"/>
                  <a:pt x="2107257" y="132322"/>
                  <a:pt x="2107585" y="138668"/>
                </a:cubicBezTo>
                <a:cubicBezTo>
                  <a:pt x="2107912" y="145013"/>
                  <a:pt x="2108241" y="150867"/>
                  <a:pt x="2108568" y="156229"/>
                </a:cubicBezTo>
                <a:cubicBezTo>
                  <a:pt x="2119867" y="150188"/>
                  <a:pt x="2131831" y="144287"/>
                  <a:pt x="2144464" y="138527"/>
                </a:cubicBezTo>
                <a:cubicBezTo>
                  <a:pt x="2157097" y="132767"/>
                  <a:pt x="2170046" y="129676"/>
                  <a:pt x="2183311" y="129255"/>
                </a:cubicBezTo>
                <a:cubicBezTo>
                  <a:pt x="2188392" y="129231"/>
                  <a:pt x="2193544" y="129840"/>
                  <a:pt x="2198765" y="131081"/>
                </a:cubicBezTo>
                <a:cubicBezTo>
                  <a:pt x="2203987" y="132322"/>
                  <a:pt x="2209138" y="134336"/>
                  <a:pt x="2214220" y="137122"/>
                </a:cubicBezTo>
                <a:cubicBezTo>
                  <a:pt x="2227039" y="150071"/>
                  <a:pt x="2235399" y="165479"/>
                  <a:pt x="2239298" y="183345"/>
                </a:cubicBezTo>
                <a:cubicBezTo>
                  <a:pt x="2243196" y="201211"/>
                  <a:pt x="2244953" y="219709"/>
                  <a:pt x="2244566" y="238840"/>
                </a:cubicBezTo>
                <a:cubicBezTo>
                  <a:pt x="2244543" y="246169"/>
                  <a:pt x="2244449" y="253428"/>
                  <a:pt x="2244285" y="260616"/>
                </a:cubicBezTo>
                <a:cubicBezTo>
                  <a:pt x="2244121" y="267805"/>
                  <a:pt x="2244027" y="274783"/>
                  <a:pt x="2244004" y="281550"/>
                </a:cubicBezTo>
                <a:cubicBezTo>
                  <a:pt x="2244075" y="300119"/>
                  <a:pt x="2244355" y="319600"/>
                  <a:pt x="2244848" y="339995"/>
                </a:cubicBezTo>
                <a:cubicBezTo>
                  <a:pt x="2245339" y="360390"/>
                  <a:pt x="2245620" y="381558"/>
                  <a:pt x="2245690" y="403498"/>
                </a:cubicBezTo>
                <a:cubicBezTo>
                  <a:pt x="2245596" y="420920"/>
                  <a:pt x="2245222" y="438903"/>
                  <a:pt x="2244566" y="457448"/>
                </a:cubicBezTo>
                <a:lnTo>
                  <a:pt x="2179939" y="458010"/>
                </a:lnTo>
                <a:cubicBezTo>
                  <a:pt x="2180771" y="412841"/>
                  <a:pt x="2180794" y="369991"/>
                  <a:pt x="2180010" y="329458"/>
                </a:cubicBezTo>
                <a:cubicBezTo>
                  <a:pt x="2179225" y="288926"/>
                  <a:pt x="2177703" y="248604"/>
                  <a:pt x="2175444" y="208493"/>
                </a:cubicBezTo>
                <a:cubicBezTo>
                  <a:pt x="2172610" y="203506"/>
                  <a:pt x="2169285" y="199993"/>
                  <a:pt x="2165468" y="197956"/>
                </a:cubicBezTo>
                <a:cubicBezTo>
                  <a:pt x="2161652" y="195919"/>
                  <a:pt x="2157484" y="194935"/>
                  <a:pt x="2152964" y="195006"/>
                </a:cubicBezTo>
                <a:cubicBezTo>
                  <a:pt x="2144909" y="195334"/>
                  <a:pt x="2136714" y="197488"/>
                  <a:pt x="2128378" y="201468"/>
                </a:cubicBezTo>
                <a:cubicBezTo>
                  <a:pt x="2120042" y="205449"/>
                  <a:pt x="2112690" y="209289"/>
                  <a:pt x="2106320" y="212989"/>
                </a:cubicBezTo>
                <a:cubicBezTo>
                  <a:pt x="2105618" y="251426"/>
                  <a:pt x="2105618" y="291443"/>
                  <a:pt x="2106320" y="333041"/>
                </a:cubicBezTo>
                <a:cubicBezTo>
                  <a:pt x="2107023" y="374639"/>
                  <a:pt x="2107585" y="416482"/>
                  <a:pt x="2108007" y="458572"/>
                </a:cubicBezTo>
                <a:cubicBezTo>
                  <a:pt x="2099577" y="459228"/>
                  <a:pt x="2091709" y="459602"/>
                  <a:pt x="2084403" y="459696"/>
                </a:cubicBezTo>
                <a:cubicBezTo>
                  <a:pt x="2077227" y="459649"/>
                  <a:pt x="2070225" y="459462"/>
                  <a:pt x="2063400" y="459134"/>
                </a:cubicBezTo>
                <a:cubicBezTo>
                  <a:pt x="2056574" y="458806"/>
                  <a:pt x="2049151" y="458619"/>
                  <a:pt x="2041131" y="458572"/>
                </a:cubicBezTo>
                <a:lnTo>
                  <a:pt x="2043379" y="120825"/>
                </a:lnTo>
                <a:cubicBezTo>
                  <a:pt x="2055427" y="120766"/>
                  <a:pt x="2066315" y="120462"/>
                  <a:pt x="2076044" y="119912"/>
                </a:cubicBezTo>
                <a:cubicBezTo>
                  <a:pt x="2085774" y="119362"/>
                  <a:pt x="2096240" y="118917"/>
                  <a:pt x="2107444" y="118577"/>
                </a:cubicBezTo>
                <a:close/>
                <a:moveTo>
                  <a:pt x="4601423" y="116891"/>
                </a:moveTo>
                <a:lnTo>
                  <a:pt x="4619968" y="179270"/>
                </a:lnTo>
                <a:cubicBezTo>
                  <a:pt x="4604993" y="183438"/>
                  <a:pt x="4594199" y="187747"/>
                  <a:pt x="4587584" y="192196"/>
                </a:cubicBezTo>
                <a:cubicBezTo>
                  <a:pt x="4580969" y="196645"/>
                  <a:pt x="4577340" y="204887"/>
                  <a:pt x="4576696" y="216923"/>
                </a:cubicBezTo>
                <a:cubicBezTo>
                  <a:pt x="4576696" y="219171"/>
                  <a:pt x="4576696" y="221419"/>
                  <a:pt x="4576696" y="223666"/>
                </a:cubicBezTo>
                <a:cubicBezTo>
                  <a:pt x="4576956" y="238680"/>
                  <a:pt x="4579558" y="251425"/>
                  <a:pt x="4584501" y="261902"/>
                </a:cubicBezTo>
                <a:cubicBezTo>
                  <a:pt x="4589444" y="272378"/>
                  <a:pt x="4595168" y="282667"/>
                  <a:pt x="4601672" y="292769"/>
                </a:cubicBezTo>
                <a:cubicBezTo>
                  <a:pt x="4608177" y="302870"/>
                  <a:pt x="4613900" y="314866"/>
                  <a:pt x="4618844" y="328756"/>
                </a:cubicBezTo>
                <a:cubicBezTo>
                  <a:pt x="4621630" y="337209"/>
                  <a:pt x="4623644" y="345451"/>
                  <a:pt x="4624885" y="353483"/>
                </a:cubicBezTo>
                <a:cubicBezTo>
                  <a:pt x="4626126" y="361514"/>
                  <a:pt x="4626735" y="369195"/>
                  <a:pt x="4626711" y="376524"/>
                </a:cubicBezTo>
                <a:cubicBezTo>
                  <a:pt x="4626618" y="390433"/>
                  <a:pt x="4624838" y="402656"/>
                  <a:pt x="4621373" y="413193"/>
                </a:cubicBezTo>
                <a:cubicBezTo>
                  <a:pt x="4617907" y="423730"/>
                  <a:pt x="4613318" y="431738"/>
                  <a:pt x="4607604" y="437217"/>
                </a:cubicBezTo>
                <a:cubicBezTo>
                  <a:pt x="4596767" y="447274"/>
                  <a:pt x="4584473" y="454323"/>
                  <a:pt x="4570722" y="458364"/>
                </a:cubicBezTo>
                <a:cubicBezTo>
                  <a:pt x="4556971" y="462405"/>
                  <a:pt x="4543844" y="464917"/>
                  <a:pt x="4531342" y="465899"/>
                </a:cubicBezTo>
                <a:cubicBezTo>
                  <a:pt x="4518840" y="466880"/>
                  <a:pt x="4509044" y="467810"/>
                  <a:pt x="4501953" y="468688"/>
                </a:cubicBezTo>
                <a:lnTo>
                  <a:pt x="4492962" y="405184"/>
                </a:lnTo>
                <a:cubicBezTo>
                  <a:pt x="4501735" y="403845"/>
                  <a:pt x="4511163" y="402839"/>
                  <a:pt x="4521248" y="402166"/>
                </a:cubicBezTo>
                <a:cubicBezTo>
                  <a:pt x="4531332" y="401493"/>
                  <a:pt x="4540011" y="399072"/>
                  <a:pt x="4547286" y="394902"/>
                </a:cubicBezTo>
                <a:cubicBezTo>
                  <a:pt x="4554560" y="390733"/>
                  <a:pt x="4558369" y="382733"/>
                  <a:pt x="4558712" y="370904"/>
                </a:cubicBezTo>
                <a:cubicBezTo>
                  <a:pt x="4558736" y="368949"/>
                  <a:pt x="4558689" y="366958"/>
                  <a:pt x="4558572" y="364933"/>
                </a:cubicBezTo>
                <a:cubicBezTo>
                  <a:pt x="4558455" y="362907"/>
                  <a:pt x="4558127" y="360777"/>
                  <a:pt x="4557589" y="358540"/>
                </a:cubicBezTo>
                <a:cubicBezTo>
                  <a:pt x="4554612" y="345827"/>
                  <a:pt x="4549388" y="333727"/>
                  <a:pt x="4541916" y="322241"/>
                </a:cubicBezTo>
                <a:cubicBezTo>
                  <a:pt x="4534444" y="310755"/>
                  <a:pt x="4526846" y="297490"/>
                  <a:pt x="4519124" y="282445"/>
                </a:cubicBezTo>
                <a:cubicBezTo>
                  <a:pt x="4511403" y="267400"/>
                  <a:pt x="4505679" y="248182"/>
                  <a:pt x="4501953" y="224790"/>
                </a:cubicBezTo>
                <a:cubicBezTo>
                  <a:pt x="4501684" y="223643"/>
                  <a:pt x="4501520" y="222425"/>
                  <a:pt x="4501461" y="221138"/>
                </a:cubicBezTo>
                <a:cubicBezTo>
                  <a:pt x="4501403" y="219850"/>
                  <a:pt x="4501379" y="218632"/>
                  <a:pt x="4501391" y="217485"/>
                </a:cubicBezTo>
                <a:cubicBezTo>
                  <a:pt x="4501520" y="205156"/>
                  <a:pt x="4504775" y="192020"/>
                  <a:pt x="4511155" y="178076"/>
                </a:cubicBezTo>
                <a:cubicBezTo>
                  <a:pt x="4517536" y="164132"/>
                  <a:pt x="4526270" y="152541"/>
                  <a:pt x="4537357" y="143304"/>
                </a:cubicBezTo>
                <a:cubicBezTo>
                  <a:pt x="4547192" y="135741"/>
                  <a:pt x="4557027" y="130215"/>
                  <a:pt x="4566861" y="126726"/>
                </a:cubicBezTo>
                <a:cubicBezTo>
                  <a:pt x="4576696" y="123237"/>
                  <a:pt x="4588216" y="119959"/>
                  <a:pt x="4601423" y="116891"/>
                </a:cubicBezTo>
                <a:close/>
                <a:moveTo>
                  <a:pt x="1711833" y="115205"/>
                </a:moveTo>
                <a:cubicBezTo>
                  <a:pt x="1718987" y="146383"/>
                  <a:pt x="1726035" y="177877"/>
                  <a:pt x="1732978" y="209687"/>
                </a:cubicBezTo>
                <a:cubicBezTo>
                  <a:pt x="1739920" y="241497"/>
                  <a:pt x="1747671" y="272008"/>
                  <a:pt x="1756229" y="301219"/>
                </a:cubicBezTo>
                <a:lnTo>
                  <a:pt x="1809055" y="118015"/>
                </a:lnTo>
                <a:cubicBezTo>
                  <a:pt x="1816618" y="117980"/>
                  <a:pt x="1825235" y="118050"/>
                  <a:pt x="1834905" y="118226"/>
                </a:cubicBezTo>
                <a:cubicBezTo>
                  <a:pt x="1844576" y="118402"/>
                  <a:pt x="1853755" y="118893"/>
                  <a:pt x="1862442" y="119701"/>
                </a:cubicBezTo>
                <a:cubicBezTo>
                  <a:pt x="1874361" y="150458"/>
                  <a:pt x="1884242" y="181952"/>
                  <a:pt x="1892087" y="214183"/>
                </a:cubicBezTo>
                <a:cubicBezTo>
                  <a:pt x="1899931" y="246415"/>
                  <a:pt x="1908407" y="278611"/>
                  <a:pt x="1917516" y="310773"/>
                </a:cubicBezTo>
                <a:cubicBezTo>
                  <a:pt x="1925021" y="277920"/>
                  <a:pt x="1932068" y="245560"/>
                  <a:pt x="1938660" y="213691"/>
                </a:cubicBezTo>
                <a:cubicBezTo>
                  <a:pt x="1945252" y="181823"/>
                  <a:pt x="1953564" y="150305"/>
                  <a:pt x="1963598" y="119139"/>
                </a:cubicBezTo>
                <a:lnTo>
                  <a:pt x="2011927" y="132065"/>
                </a:lnTo>
                <a:cubicBezTo>
                  <a:pt x="2001674" y="168884"/>
                  <a:pt x="1993084" y="206453"/>
                  <a:pt x="1986160" y="244772"/>
                </a:cubicBezTo>
                <a:cubicBezTo>
                  <a:pt x="1979236" y="283090"/>
                  <a:pt x="1972562" y="320409"/>
                  <a:pt x="1966137" y="356730"/>
                </a:cubicBezTo>
                <a:cubicBezTo>
                  <a:pt x="1959713" y="393050"/>
                  <a:pt x="1952122" y="426623"/>
                  <a:pt x="1943367" y="457448"/>
                </a:cubicBezTo>
                <a:cubicBezTo>
                  <a:pt x="1938543" y="457425"/>
                  <a:pt x="1933298" y="457331"/>
                  <a:pt x="1927632" y="457167"/>
                </a:cubicBezTo>
                <a:cubicBezTo>
                  <a:pt x="1921965" y="457003"/>
                  <a:pt x="1916157" y="456910"/>
                  <a:pt x="1910210" y="456886"/>
                </a:cubicBezTo>
                <a:cubicBezTo>
                  <a:pt x="1903935" y="456792"/>
                  <a:pt x="1897940" y="456980"/>
                  <a:pt x="1892227" y="457448"/>
                </a:cubicBezTo>
                <a:cubicBezTo>
                  <a:pt x="1884828" y="426481"/>
                  <a:pt x="1877288" y="392318"/>
                  <a:pt x="1869607" y="354958"/>
                </a:cubicBezTo>
                <a:cubicBezTo>
                  <a:pt x="1861927" y="317598"/>
                  <a:pt x="1852982" y="279080"/>
                  <a:pt x="1842773" y="239402"/>
                </a:cubicBezTo>
                <a:cubicBezTo>
                  <a:pt x="1830281" y="275509"/>
                  <a:pt x="1820002" y="312037"/>
                  <a:pt x="1811935" y="348987"/>
                </a:cubicBezTo>
                <a:cubicBezTo>
                  <a:pt x="1803868" y="385937"/>
                  <a:pt x="1793729" y="422465"/>
                  <a:pt x="1781518" y="458572"/>
                </a:cubicBezTo>
                <a:cubicBezTo>
                  <a:pt x="1774025" y="458525"/>
                  <a:pt x="1765689" y="458338"/>
                  <a:pt x="1756510" y="458010"/>
                </a:cubicBezTo>
                <a:cubicBezTo>
                  <a:pt x="1747331" y="457682"/>
                  <a:pt x="1738433" y="457495"/>
                  <a:pt x="1729816" y="457448"/>
                </a:cubicBezTo>
                <a:cubicBezTo>
                  <a:pt x="1715919" y="401040"/>
                  <a:pt x="1702549" y="346528"/>
                  <a:pt x="1689705" y="293913"/>
                </a:cubicBezTo>
                <a:cubicBezTo>
                  <a:pt x="1676862" y="241298"/>
                  <a:pt x="1663632" y="186787"/>
                  <a:pt x="1650016" y="130379"/>
                </a:cubicBezTo>
                <a:cubicBezTo>
                  <a:pt x="1660143" y="127077"/>
                  <a:pt x="1670376" y="124267"/>
                  <a:pt x="1680713" y="121949"/>
                </a:cubicBezTo>
                <a:cubicBezTo>
                  <a:pt x="1691051" y="119631"/>
                  <a:pt x="1701425" y="117383"/>
                  <a:pt x="1711833" y="115205"/>
                </a:cubicBezTo>
                <a:close/>
                <a:moveTo>
                  <a:pt x="7806595" y="96660"/>
                </a:moveTo>
                <a:lnTo>
                  <a:pt x="7868973" y="97222"/>
                </a:lnTo>
                <a:lnTo>
                  <a:pt x="7868973" y="146114"/>
                </a:lnTo>
                <a:cubicBezTo>
                  <a:pt x="7883292" y="142824"/>
                  <a:pt x="7897225" y="139710"/>
                  <a:pt x="7910771" y="136771"/>
                </a:cubicBezTo>
                <a:cubicBezTo>
                  <a:pt x="7924317" y="133832"/>
                  <a:pt x="7939231" y="130578"/>
                  <a:pt x="7955517" y="127007"/>
                </a:cubicBezTo>
                <a:cubicBezTo>
                  <a:pt x="7958000" y="135483"/>
                  <a:pt x="7960060" y="143538"/>
                  <a:pt x="7961699" y="151172"/>
                </a:cubicBezTo>
                <a:cubicBezTo>
                  <a:pt x="7963339" y="158805"/>
                  <a:pt x="7964837" y="165736"/>
                  <a:pt x="7966195" y="171965"/>
                </a:cubicBezTo>
                <a:lnTo>
                  <a:pt x="7869535" y="214675"/>
                </a:lnTo>
                <a:cubicBezTo>
                  <a:pt x="7869266" y="260335"/>
                  <a:pt x="7869103" y="302764"/>
                  <a:pt x="7869043" y="341962"/>
                </a:cubicBezTo>
                <a:cubicBezTo>
                  <a:pt x="7868985" y="381160"/>
                  <a:pt x="7868961" y="419655"/>
                  <a:pt x="7868973" y="457448"/>
                </a:cubicBezTo>
                <a:cubicBezTo>
                  <a:pt x="7862745" y="457741"/>
                  <a:pt x="7856375" y="457998"/>
                  <a:pt x="7849866" y="458221"/>
                </a:cubicBezTo>
                <a:cubicBezTo>
                  <a:pt x="7843357" y="458443"/>
                  <a:pt x="7836987" y="458560"/>
                  <a:pt x="7830759" y="458572"/>
                </a:cubicBezTo>
                <a:cubicBezTo>
                  <a:pt x="7824554" y="458560"/>
                  <a:pt x="7818700" y="458443"/>
                  <a:pt x="7813197" y="458221"/>
                </a:cubicBezTo>
                <a:cubicBezTo>
                  <a:pt x="7807695" y="457998"/>
                  <a:pt x="7802683" y="457741"/>
                  <a:pt x="7798165" y="457448"/>
                </a:cubicBezTo>
                <a:cubicBezTo>
                  <a:pt x="7798516" y="395209"/>
                  <a:pt x="7799499" y="333814"/>
                  <a:pt x="7801115" y="273261"/>
                </a:cubicBezTo>
                <a:cubicBezTo>
                  <a:pt x="7802731" y="212708"/>
                  <a:pt x="7804557" y="153841"/>
                  <a:pt x="7806595" y="96660"/>
                </a:cubicBezTo>
                <a:close/>
                <a:moveTo>
                  <a:pt x="1243870" y="96660"/>
                </a:moveTo>
                <a:lnTo>
                  <a:pt x="1306249" y="97222"/>
                </a:lnTo>
                <a:lnTo>
                  <a:pt x="1306249" y="146114"/>
                </a:lnTo>
                <a:cubicBezTo>
                  <a:pt x="1320568" y="142824"/>
                  <a:pt x="1334500" y="139710"/>
                  <a:pt x="1348046" y="136771"/>
                </a:cubicBezTo>
                <a:cubicBezTo>
                  <a:pt x="1361592" y="133832"/>
                  <a:pt x="1376508" y="130578"/>
                  <a:pt x="1392793" y="127007"/>
                </a:cubicBezTo>
                <a:cubicBezTo>
                  <a:pt x="1395275" y="135483"/>
                  <a:pt x="1397335" y="143538"/>
                  <a:pt x="1398975" y="151172"/>
                </a:cubicBezTo>
                <a:cubicBezTo>
                  <a:pt x="1400614" y="158805"/>
                  <a:pt x="1402113" y="165736"/>
                  <a:pt x="1403471" y="171965"/>
                </a:cubicBezTo>
                <a:lnTo>
                  <a:pt x="1306811" y="214675"/>
                </a:lnTo>
                <a:cubicBezTo>
                  <a:pt x="1306542" y="260335"/>
                  <a:pt x="1306378" y="302764"/>
                  <a:pt x="1306319" y="341962"/>
                </a:cubicBezTo>
                <a:cubicBezTo>
                  <a:pt x="1306261" y="381160"/>
                  <a:pt x="1306238" y="419655"/>
                  <a:pt x="1306249" y="457448"/>
                </a:cubicBezTo>
                <a:cubicBezTo>
                  <a:pt x="1300020" y="457741"/>
                  <a:pt x="1293652" y="457998"/>
                  <a:pt x="1287142" y="458221"/>
                </a:cubicBezTo>
                <a:cubicBezTo>
                  <a:pt x="1280633" y="458443"/>
                  <a:pt x="1274264" y="458560"/>
                  <a:pt x="1268035" y="458572"/>
                </a:cubicBezTo>
                <a:cubicBezTo>
                  <a:pt x="1261830" y="458560"/>
                  <a:pt x="1255976" y="458443"/>
                  <a:pt x="1250473" y="458221"/>
                </a:cubicBezTo>
                <a:cubicBezTo>
                  <a:pt x="1244970" y="457998"/>
                  <a:pt x="1239959" y="457741"/>
                  <a:pt x="1235440" y="457448"/>
                </a:cubicBezTo>
                <a:cubicBezTo>
                  <a:pt x="1235792" y="395209"/>
                  <a:pt x="1236775" y="333814"/>
                  <a:pt x="1238390" y="273261"/>
                </a:cubicBezTo>
                <a:cubicBezTo>
                  <a:pt x="1240006" y="212708"/>
                  <a:pt x="1241832" y="153841"/>
                  <a:pt x="1243870" y="96660"/>
                </a:cubicBezTo>
                <a:close/>
                <a:moveTo>
                  <a:pt x="7640345" y="62942"/>
                </a:moveTo>
                <a:cubicBezTo>
                  <a:pt x="7640532" y="83828"/>
                  <a:pt x="7641281" y="107384"/>
                  <a:pt x="7642593" y="133610"/>
                </a:cubicBezTo>
                <a:cubicBezTo>
                  <a:pt x="7643904" y="159835"/>
                  <a:pt x="7644653" y="184797"/>
                  <a:pt x="7644841" y="208493"/>
                </a:cubicBezTo>
                <a:cubicBezTo>
                  <a:pt x="7646269" y="208517"/>
                  <a:pt x="7647767" y="208610"/>
                  <a:pt x="7649337" y="208774"/>
                </a:cubicBezTo>
                <a:cubicBezTo>
                  <a:pt x="7650905" y="208938"/>
                  <a:pt x="7652404" y="209032"/>
                  <a:pt x="7653833" y="209055"/>
                </a:cubicBezTo>
                <a:cubicBezTo>
                  <a:pt x="7660517" y="209137"/>
                  <a:pt x="7666957" y="208411"/>
                  <a:pt x="7673151" y="206877"/>
                </a:cubicBezTo>
                <a:cubicBezTo>
                  <a:pt x="7679343" y="205344"/>
                  <a:pt x="7683957" y="202510"/>
                  <a:pt x="7686989" y="198378"/>
                </a:cubicBezTo>
                <a:cubicBezTo>
                  <a:pt x="7689822" y="194069"/>
                  <a:pt x="7692023" y="186108"/>
                  <a:pt x="7693592" y="174494"/>
                </a:cubicBezTo>
                <a:cubicBezTo>
                  <a:pt x="7695161" y="162879"/>
                  <a:pt x="7695957" y="149860"/>
                  <a:pt x="7695981" y="135436"/>
                </a:cubicBezTo>
                <a:cubicBezTo>
                  <a:pt x="7695981" y="125742"/>
                  <a:pt x="7695559" y="116189"/>
                  <a:pt x="7694716" y="106776"/>
                </a:cubicBezTo>
                <a:cubicBezTo>
                  <a:pt x="7693873" y="97363"/>
                  <a:pt x="7692609" y="88933"/>
                  <a:pt x="7690923" y="81487"/>
                </a:cubicBezTo>
                <a:cubicBezTo>
                  <a:pt x="7686707" y="72109"/>
                  <a:pt x="7679121" y="66559"/>
                  <a:pt x="7668163" y="64838"/>
                </a:cubicBezTo>
                <a:cubicBezTo>
                  <a:pt x="7657204" y="63117"/>
                  <a:pt x="7647931" y="62485"/>
                  <a:pt x="7640345" y="62942"/>
                </a:cubicBezTo>
                <a:close/>
                <a:moveTo>
                  <a:pt x="8961367" y="28661"/>
                </a:moveTo>
                <a:lnTo>
                  <a:pt x="9027680" y="29785"/>
                </a:lnTo>
                <a:lnTo>
                  <a:pt x="9027680" y="120263"/>
                </a:lnTo>
                <a:cubicBezTo>
                  <a:pt x="9028034" y="120634"/>
                  <a:pt x="9031697" y="120891"/>
                  <a:pt x="9038670" y="121033"/>
                </a:cubicBezTo>
                <a:cubicBezTo>
                  <a:pt x="9045642" y="121175"/>
                  <a:pt x="9053801" y="121224"/>
                  <a:pt x="9063147" y="121179"/>
                </a:cubicBezTo>
                <a:cubicBezTo>
                  <a:pt x="9072492" y="121134"/>
                  <a:pt x="9080901" y="121016"/>
                  <a:pt x="9088373" y="120825"/>
                </a:cubicBezTo>
                <a:cubicBezTo>
                  <a:pt x="9089357" y="129524"/>
                  <a:pt x="9089918" y="140084"/>
                  <a:pt x="9090059" y="152506"/>
                </a:cubicBezTo>
                <a:cubicBezTo>
                  <a:pt x="9090200" y="164928"/>
                  <a:pt x="9090761" y="175910"/>
                  <a:pt x="9091745" y="185452"/>
                </a:cubicBezTo>
                <a:cubicBezTo>
                  <a:pt x="9082484" y="184925"/>
                  <a:pt x="9072205" y="184715"/>
                  <a:pt x="9060907" y="184820"/>
                </a:cubicBezTo>
                <a:cubicBezTo>
                  <a:pt x="9049609" y="184925"/>
                  <a:pt x="9038908" y="185136"/>
                  <a:pt x="9028804" y="185452"/>
                </a:cubicBezTo>
                <a:lnTo>
                  <a:pt x="9028804" y="202311"/>
                </a:lnTo>
                <a:lnTo>
                  <a:pt x="9032175" y="368094"/>
                </a:lnTo>
                <a:cubicBezTo>
                  <a:pt x="9035058" y="383215"/>
                  <a:pt x="9039721" y="393310"/>
                  <a:pt x="9046162" y="398378"/>
                </a:cubicBezTo>
                <a:cubicBezTo>
                  <a:pt x="9052604" y="403446"/>
                  <a:pt x="9060389" y="406048"/>
                  <a:pt x="9069516" y="406183"/>
                </a:cubicBezTo>
                <a:cubicBezTo>
                  <a:pt x="9078643" y="406319"/>
                  <a:pt x="9088675" y="406548"/>
                  <a:pt x="9099613" y="406870"/>
                </a:cubicBezTo>
                <a:lnTo>
                  <a:pt x="9097927" y="465316"/>
                </a:lnTo>
                <a:cubicBezTo>
                  <a:pt x="9091440" y="466732"/>
                  <a:pt x="9084884" y="467833"/>
                  <a:pt x="9078258" y="468617"/>
                </a:cubicBezTo>
                <a:cubicBezTo>
                  <a:pt x="9071631" y="469402"/>
                  <a:pt x="9065075" y="469800"/>
                  <a:pt x="9058588" y="469812"/>
                </a:cubicBezTo>
                <a:cubicBezTo>
                  <a:pt x="9046166" y="469847"/>
                  <a:pt x="9033920" y="468371"/>
                  <a:pt x="9021849" y="465386"/>
                </a:cubicBezTo>
                <a:cubicBezTo>
                  <a:pt x="9009779" y="462401"/>
                  <a:pt x="8998235" y="457694"/>
                  <a:pt x="8987218" y="451266"/>
                </a:cubicBezTo>
                <a:cubicBezTo>
                  <a:pt x="8981891" y="446712"/>
                  <a:pt x="8978074" y="441912"/>
                  <a:pt x="8975767" y="436866"/>
                </a:cubicBezTo>
                <a:cubicBezTo>
                  <a:pt x="8973461" y="431820"/>
                  <a:pt x="8970909" y="426879"/>
                  <a:pt x="8968111" y="422044"/>
                </a:cubicBezTo>
                <a:cubicBezTo>
                  <a:pt x="8963744" y="384309"/>
                  <a:pt x="8961379" y="345556"/>
                  <a:pt x="8961016" y="305785"/>
                </a:cubicBezTo>
                <a:cubicBezTo>
                  <a:pt x="8960653" y="266014"/>
                  <a:pt x="8959833" y="227401"/>
                  <a:pt x="8958557" y="189948"/>
                </a:cubicBezTo>
                <a:cubicBezTo>
                  <a:pt x="8952200" y="189971"/>
                  <a:pt x="8946228" y="189925"/>
                  <a:pt x="8940644" y="189807"/>
                </a:cubicBezTo>
                <a:cubicBezTo>
                  <a:pt x="8935059" y="189690"/>
                  <a:pt x="8929229" y="189363"/>
                  <a:pt x="8923152" y="188824"/>
                </a:cubicBezTo>
                <a:cubicBezTo>
                  <a:pt x="8923141" y="177374"/>
                  <a:pt x="8923023" y="166415"/>
                  <a:pt x="8922801" y="155948"/>
                </a:cubicBezTo>
                <a:cubicBezTo>
                  <a:pt x="8922579" y="145482"/>
                  <a:pt x="8922321" y="135085"/>
                  <a:pt x="8922029" y="124759"/>
                </a:cubicBezTo>
                <a:lnTo>
                  <a:pt x="8962491" y="124197"/>
                </a:lnTo>
                <a:close/>
                <a:moveTo>
                  <a:pt x="4694168" y="28661"/>
                </a:moveTo>
                <a:lnTo>
                  <a:pt x="4760481" y="29785"/>
                </a:lnTo>
                <a:lnTo>
                  <a:pt x="4760481" y="120263"/>
                </a:lnTo>
                <a:cubicBezTo>
                  <a:pt x="4760834" y="120634"/>
                  <a:pt x="4764498" y="120891"/>
                  <a:pt x="4771470" y="121033"/>
                </a:cubicBezTo>
                <a:cubicBezTo>
                  <a:pt x="4778443" y="121175"/>
                  <a:pt x="4786602" y="121224"/>
                  <a:pt x="4795948" y="121179"/>
                </a:cubicBezTo>
                <a:cubicBezTo>
                  <a:pt x="4805293" y="121134"/>
                  <a:pt x="4813702" y="121016"/>
                  <a:pt x="4821174" y="120825"/>
                </a:cubicBezTo>
                <a:cubicBezTo>
                  <a:pt x="4822157" y="129524"/>
                  <a:pt x="4822719" y="140084"/>
                  <a:pt x="4822860" y="152506"/>
                </a:cubicBezTo>
                <a:cubicBezTo>
                  <a:pt x="4823000" y="164928"/>
                  <a:pt x="4823562" y="175910"/>
                  <a:pt x="4824546" y="185452"/>
                </a:cubicBezTo>
                <a:cubicBezTo>
                  <a:pt x="4815285" y="184925"/>
                  <a:pt x="4805005" y="184715"/>
                  <a:pt x="4793707" y="184820"/>
                </a:cubicBezTo>
                <a:cubicBezTo>
                  <a:pt x="4782410" y="184925"/>
                  <a:pt x="4771708" y="185136"/>
                  <a:pt x="4761604" y="185452"/>
                </a:cubicBezTo>
                <a:lnTo>
                  <a:pt x="4761604" y="202311"/>
                </a:lnTo>
                <a:lnTo>
                  <a:pt x="4764976" y="368094"/>
                </a:lnTo>
                <a:cubicBezTo>
                  <a:pt x="4767859" y="383215"/>
                  <a:pt x="4772521" y="393310"/>
                  <a:pt x="4778963" y="398378"/>
                </a:cubicBezTo>
                <a:cubicBezTo>
                  <a:pt x="4785405" y="403446"/>
                  <a:pt x="4793190" y="406048"/>
                  <a:pt x="4802316" y="406183"/>
                </a:cubicBezTo>
                <a:cubicBezTo>
                  <a:pt x="4811443" y="406319"/>
                  <a:pt x="4821476" y="406548"/>
                  <a:pt x="4832413" y="406870"/>
                </a:cubicBezTo>
                <a:lnTo>
                  <a:pt x="4830728" y="465316"/>
                </a:lnTo>
                <a:cubicBezTo>
                  <a:pt x="4824241" y="466732"/>
                  <a:pt x="4817685" y="467833"/>
                  <a:pt x="4811058" y="468617"/>
                </a:cubicBezTo>
                <a:cubicBezTo>
                  <a:pt x="4804431" y="469402"/>
                  <a:pt x="4797875" y="469800"/>
                  <a:pt x="4791389" y="469812"/>
                </a:cubicBezTo>
                <a:cubicBezTo>
                  <a:pt x="4778967" y="469847"/>
                  <a:pt x="4766721" y="468371"/>
                  <a:pt x="4754650" y="465386"/>
                </a:cubicBezTo>
                <a:cubicBezTo>
                  <a:pt x="4742579" y="462401"/>
                  <a:pt x="4731036" y="457694"/>
                  <a:pt x="4720018" y="451266"/>
                </a:cubicBezTo>
                <a:cubicBezTo>
                  <a:pt x="4714691" y="446712"/>
                  <a:pt x="4710875" y="441912"/>
                  <a:pt x="4708568" y="436866"/>
                </a:cubicBezTo>
                <a:cubicBezTo>
                  <a:pt x="4706262" y="431820"/>
                  <a:pt x="4703709" y="426879"/>
                  <a:pt x="4700911" y="422044"/>
                </a:cubicBezTo>
                <a:cubicBezTo>
                  <a:pt x="4696544" y="384309"/>
                  <a:pt x="4694179" y="345556"/>
                  <a:pt x="4693816" y="305785"/>
                </a:cubicBezTo>
                <a:cubicBezTo>
                  <a:pt x="4693453" y="266014"/>
                  <a:pt x="4692634" y="227401"/>
                  <a:pt x="4691358" y="189948"/>
                </a:cubicBezTo>
                <a:cubicBezTo>
                  <a:pt x="4685000" y="189971"/>
                  <a:pt x="4679029" y="189925"/>
                  <a:pt x="4673445" y="189807"/>
                </a:cubicBezTo>
                <a:cubicBezTo>
                  <a:pt x="4667860" y="189690"/>
                  <a:pt x="4662030" y="189363"/>
                  <a:pt x="4655953" y="188824"/>
                </a:cubicBezTo>
                <a:cubicBezTo>
                  <a:pt x="4655942" y="177374"/>
                  <a:pt x="4655825" y="166415"/>
                  <a:pt x="4655602" y="155948"/>
                </a:cubicBezTo>
                <a:cubicBezTo>
                  <a:pt x="4655380" y="145482"/>
                  <a:pt x="4655122" y="135085"/>
                  <a:pt x="4654829" y="124759"/>
                </a:cubicBezTo>
                <a:lnTo>
                  <a:pt x="4695291" y="124197"/>
                </a:lnTo>
                <a:close/>
                <a:moveTo>
                  <a:pt x="3313042" y="28661"/>
                </a:moveTo>
                <a:lnTo>
                  <a:pt x="3379355" y="29785"/>
                </a:lnTo>
                <a:lnTo>
                  <a:pt x="3379355" y="120263"/>
                </a:lnTo>
                <a:cubicBezTo>
                  <a:pt x="3379709" y="120634"/>
                  <a:pt x="3383372" y="120891"/>
                  <a:pt x="3390345" y="121033"/>
                </a:cubicBezTo>
                <a:cubicBezTo>
                  <a:pt x="3397318" y="121175"/>
                  <a:pt x="3405477" y="121224"/>
                  <a:pt x="3414822" y="121179"/>
                </a:cubicBezTo>
                <a:cubicBezTo>
                  <a:pt x="3424168" y="121134"/>
                  <a:pt x="3432576" y="121016"/>
                  <a:pt x="3440049" y="120825"/>
                </a:cubicBezTo>
                <a:cubicBezTo>
                  <a:pt x="3441032" y="129524"/>
                  <a:pt x="3441594" y="140084"/>
                  <a:pt x="3441735" y="152506"/>
                </a:cubicBezTo>
                <a:cubicBezTo>
                  <a:pt x="3441875" y="164928"/>
                  <a:pt x="3442437" y="175910"/>
                  <a:pt x="3443421" y="185452"/>
                </a:cubicBezTo>
                <a:cubicBezTo>
                  <a:pt x="3434160" y="184925"/>
                  <a:pt x="3423880" y="184715"/>
                  <a:pt x="3412582" y="184820"/>
                </a:cubicBezTo>
                <a:cubicBezTo>
                  <a:pt x="3401284" y="184925"/>
                  <a:pt x="3390583" y="185136"/>
                  <a:pt x="3380479" y="185452"/>
                </a:cubicBezTo>
                <a:lnTo>
                  <a:pt x="3380479" y="202311"/>
                </a:lnTo>
                <a:lnTo>
                  <a:pt x="3383851" y="368094"/>
                </a:lnTo>
                <a:cubicBezTo>
                  <a:pt x="3386734" y="383215"/>
                  <a:pt x="3391396" y="393310"/>
                  <a:pt x="3397838" y="398378"/>
                </a:cubicBezTo>
                <a:cubicBezTo>
                  <a:pt x="3404280" y="403446"/>
                  <a:pt x="3412064" y="406048"/>
                  <a:pt x="3421191" y="406183"/>
                </a:cubicBezTo>
                <a:cubicBezTo>
                  <a:pt x="3430318" y="406319"/>
                  <a:pt x="3440351" y="406548"/>
                  <a:pt x="3451288" y="406870"/>
                </a:cubicBezTo>
                <a:lnTo>
                  <a:pt x="3449602" y="465316"/>
                </a:lnTo>
                <a:cubicBezTo>
                  <a:pt x="3443116" y="466732"/>
                  <a:pt x="3436560" y="467833"/>
                  <a:pt x="3429933" y="468617"/>
                </a:cubicBezTo>
                <a:cubicBezTo>
                  <a:pt x="3423307" y="469402"/>
                  <a:pt x="3416750" y="469800"/>
                  <a:pt x="3410264" y="469812"/>
                </a:cubicBezTo>
                <a:cubicBezTo>
                  <a:pt x="3397842" y="469847"/>
                  <a:pt x="3385596" y="468371"/>
                  <a:pt x="3373525" y="465386"/>
                </a:cubicBezTo>
                <a:cubicBezTo>
                  <a:pt x="3361454" y="462401"/>
                  <a:pt x="3349910" y="457694"/>
                  <a:pt x="3338893" y="451266"/>
                </a:cubicBezTo>
                <a:cubicBezTo>
                  <a:pt x="3333566" y="446712"/>
                  <a:pt x="3329749" y="441912"/>
                  <a:pt x="3327443" y="436866"/>
                </a:cubicBezTo>
                <a:cubicBezTo>
                  <a:pt x="3325136" y="431820"/>
                  <a:pt x="3322584" y="426879"/>
                  <a:pt x="3319786" y="422044"/>
                </a:cubicBezTo>
                <a:cubicBezTo>
                  <a:pt x="3315419" y="384309"/>
                  <a:pt x="3313054" y="345556"/>
                  <a:pt x="3312691" y="305785"/>
                </a:cubicBezTo>
                <a:cubicBezTo>
                  <a:pt x="3312328" y="266014"/>
                  <a:pt x="3311509" y="227401"/>
                  <a:pt x="3310232" y="189948"/>
                </a:cubicBezTo>
                <a:cubicBezTo>
                  <a:pt x="3303875" y="189971"/>
                  <a:pt x="3297904" y="189925"/>
                  <a:pt x="3292320" y="189807"/>
                </a:cubicBezTo>
                <a:cubicBezTo>
                  <a:pt x="3286735" y="189690"/>
                  <a:pt x="3280904" y="189363"/>
                  <a:pt x="3274828" y="188824"/>
                </a:cubicBezTo>
                <a:cubicBezTo>
                  <a:pt x="3274816" y="177374"/>
                  <a:pt x="3274699" y="166415"/>
                  <a:pt x="3274477" y="155948"/>
                </a:cubicBezTo>
                <a:cubicBezTo>
                  <a:pt x="3274254" y="145482"/>
                  <a:pt x="3273997" y="135085"/>
                  <a:pt x="3273704" y="124759"/>
                </a:cubicBezTo>
                <a:lnTo>
                  <a:pt x="3314166" y="124197"/>
                </a:lnTo>
                <a:close/>
                <a:moveTo>
                  <a:pt x="6679815" y="12926"/>
                </a:moveTo>
                <a:lnTo>
                  <a:pt x="6679815" y="76429"/>
                </a:lnTo>
                <a:lnTo>
                  <a:pt x="6558991" y="82049"/>
                </a:lnTo>
                <a:cubicBezTo>
                  <a:pt x="6558101" y="102971"/>
                  <a:pt x="6558054" y="120556"/>
                  <a:pt x="6558851" y="134804"/>
                </a:cubicBezTo>
                <a:cubicBezTo>
                  <a:pt x="6559646" y="149053"/>
                  <a:pt x="6559881" y="162563"/>
                  <a:pt x="6559553" y="175337"/>
                </a:cubicBezTo>
                <a:cubicBezTo>
                  <a:pt x="6559717" y="179060"/>
                  <a:pt x="6559810" y="182432"/>
                  <a:pt x="6559834" y="185452"/>
                </a:cubicBezTo>
                <a:cubicBezTo>
                  <a:pt x="6559857" y="188473"/>
                  <a:pt x="6560513" y="194093"/>
                  <a:pt x="6561801" y="202311"/>
                </a:cubicBezTo>
                <a:lnTo>
                  <a:pt x="6647783" y="202311"/>
                </a:lnTo>
                <a:lnTo>
                  <a:pt x="6646659" y="261881"/>
                </a:lnTo>
                <a:lnTo>
                  <a:pt x="6560677" y="265815"/>
                </a:lnTo>
                <a:cubicBezTo>
                  <a:pt x="6561707" y="300528"/>
                  <a:pt x="6562175" y="333240"/>
                  <a:pt x="6562082" y="363949"/>
                </a:cubicBezTo>
                <a:cubicBezTo>
                  <a:pt x="6561988" y="394659"/>
                  <a:pt x="6561895" y="425825"/>
                  <a:pt x="6561801" y="457448"/>
                </a:cubicBezTo>
                <a:lnTo>
                  <a:pt x="6497173" y="457448"/>
                </a:lnTo>
                <a:lnTo>
                  <a:pt x="6489306" y="18546"/>
                </a:lnTo>
                <a:cubicBezTo>
                  <a:pt x="6520355" y="16415"/>
                  <a:pt x="6551966" y="15057"/>
                  <a:pt x="6584139" y="14471"/>
                </a:cubicBezTo>
                <a:cubicBezTo>
                  <a:pt x="6616312" y="13886"/>
                  <a:pt x="6648204" y="13371"/>
                  <a:pt x="6679815" y="12926"/>
                </a:cubicBezTo>
                <a:close/>
                <a:moveTo>
                  <a:pt x="1087260" y="12364"/>
                </a:moveTo>
                <a:cubicBezTo>
                  <a:pt x="1099764" y="12258"/>
                  <a:pt x="1111846" y="14296"/>
                  <a:pt x="1123507" y="18475"/>
                </a:cubicBezTo>
                <a:cubicBezTo>
                  <a:pt x="1135168" y="22655"/>
                  <a:pt x="1145564" y="29609"/>
                  <a:pt x="1154697" y="39339"/>
                </a:cubicBezTo>
                <a:cubicBezTo>
                  <a:pt x="1159505" y="45361"/>
                  <a:pt x="1163126" y="53610"/>
                  <a:pt x="1165562" y="64086"/>
                </a:cubicBezTo>
                <a:cubicBezTo>
                  <a:pt x="1167997" y="74563"/>
                  <a:pt x="1169620" y="84852"/>
                  <a:pt x="1170432" y="94953"/>
                </a:cubicBezTo>
                <a:cubicBezTo>
                  <a:pt x="1171244" y="105055"/>
                  <a:pt x="1171618" y="112555"/>
                  <a:pt x="1171556" y="117453"/>
                </a:cubicBezTo>
                <a:cubicBezTo>
                  <a:pt x="1171556" y="119701"/>
                  <a:pt x="1171556" y="120825"/>
                  <a:pt x="1171556" y="120825"/>
                </a:cubicBezTo>
                <a:cubicBezTo>
                  <a:pt x="1164063" y="119947"/>
                  <a:pt x="1155727" y="119877"/>
                  <a:pt x="1146548" y="120614"/>
                </a:cubicBezTo>
                <a:cubicBezTo>
                  <a:pt x="1137369" y="121352"/>
                  <a:pt x="1126786" y="121422"/>
                  <a:pt x="1114796" y="120825"/>
                </a:cubicBezTo>
                <a:cubicBezTo>
                  <a:pt x="1113603" y="111941"/>
                  <a:pt x="1112805" y="104046"/>
                  <a:pt x="1112403" y="97139"/>
                </a:cubicBezTo>
                <a:cubicBezTo>
                  <a:pt x="1112000" y="90232"/>
                  <a:pt x="1110162" y="84793"/>
                  <a:pt x="1106887" y="80821"/>
                </a:cubicBezTo>
                <a:cubicBezTo>
                  <a:pt x="1103612" y="76849"/>
                  <a:pt x="1097070" y="74823"/>
                  <a:pt x="1087260" y="74743"/>
                </a:cubicBezTo>
                <a:cubicBezTo>
                  <a:pt x="1075798" y="74368"/>
                  <a:pt x="1066408" y="77085"/>
                  <a:pt x="1059091" y="82892"/>
                </a:cubicBezTo>
                <a:cubicBezTo>
                  <a:pt x="1051774" y="88699"/>
                  <a:pt x="1047863" y="99845"/>
                  <a:pt x="1047360" y="116329"/>
                </a:cubicBezTo>
                <a:cubicBezTo>
                  <a:pt x="1047032" y="131257"/>
                  <a:pt x="1046844" y="146922"/>
                  <a:pt x="1046797" y="163324"/>
                </a:cubicBezTo>
                <a:cubicBezTo>
                  <a:pt x="1046751" y="179727"/>
                  <a:pt x="1047126" y="194971"/>
                  <a:pt x="1047922" y="209055"/>
                </a:cubicBezTo>
                <a:lnTo>
                  <a:pt x="1056351" y="352359"/>
                </a:lnTo>
                <a:cubicBezTo>
                  <a:pt x="1057454" y="363841"/>
                  <a:pt x="1061929" y="372597"/>
                  <a:pt x="1069776" y="378626"/>
                </a:cubicBezTo>
                <a:cubicBezTo>
                  <a:pt x="1077623" y="384655"/>
                  <a:pt x="1086719" y="388748"/>
                  <a:pt x="1097063" y="390906"/>
                </a:cubicBezTo>
                <a:cubicBezTo>
                  <a:pt x="1107408" y="393064"/>
                  <a:pt x="1116878" y="394077"/>
                  <a:pt x="1125474" y="393945"/>
                </a:cubicBezTo>
                <a:cubicBezTo>
                  <a:pt x="1126457" y="384157"/>
                  <a:pt x="1126879" y="370857"/>
                  <a:pt x="1126738" y="354045"/>
                </a:cubicBezTo>
                <a:cubicBezTo>
                  <a:pt x="1126598" y="337232"/>
                  <a:pt x="1126738" y="318312"/>
                  <a:pt x="1127160" y="297285"/>
                </a:cubicBezTo>
                <a:lnTo>
                  <a:pt x="1089507" y="297847"/>
                </a:lnTo>
                <a:cubicBezTo>
                  <a:pt x="1088852" y="285718"/>
                  <a:pt x="1088337" y="275696"/>
                  <a:pt x="1087962" y="267782"/>
                </a:cubicBezTo>
                <a:cubicBezTo>
                  <a:pt x="1087588" y="259867"/>
                  <a:pt x="1087915" y="250969"/>
                  <a:pt x="1088946" y="241088"/>
                </a:cubicBezTo>
                <a:cubicBezTo>
                  <a:pt x="1102152" y="239542"/>
                  <a:pt x="1116623" y="238699"/>
                  <a:pt x="1132359" y="238559"/>
                </a:cubicBezTo>
                <a:cubicBezTo>
                  <a:pt x="1148094" y="238418"/>
                  <a:pt x="1163408" y="238137"/>
                  <a:pt x="1178300" y="237716"/>
                </a:cubicBezTo>
                <a:cubicBezTo>
                  <a:pt x="1178393" y="262384"/>
                  <a:pt x="1178768" y="287509"/>
                  <a:pt x="1179423" y="313091"/>
                </a:cubicBezTo>
                <a:cubicBezTo>
                  <a:pt x="1180079" y="338672"/>
                  <a:pt x="1180454" y="363376"/>
                  <a:pt x="1180547" y="387201"/>
                </a:cubicBezTo>
                <a:cubicBezTo>
                  <a:pt x="1180559" y="399026"/>
                  <a:pt x="1180396" y="410359"/>
                  <a:pt x="1180056" y="421201"/>
                </a:cubicBezTo>
                <a:cubicBezTo>
                  <a:pt x="1179717" y="432042"/>
                  <a:pt x="1179131" y="442251"/>
                  <a:pt x="1178300" y="451828"/>
                </a:cubicBezTo>
                <a:cubicBezTo>
                  <a:pt x="1167259" y="453292"/>
                  <a:pt x="1155481" y="454580"/>
                  <a:pt x="1142965" y="455692"/>
                </a:cubicBezTo>
                <a:cubicBezTo>
                  <a:pt x="1130450" y="456804"/>
                  <a:pt x="1117689" y="457390"/>
                  <a:pt x="1104681" y="457448"/>
                </a:cubicBezTo>
                <a:cubicBezTo>
                  <a:pt x="1079228" y="457940"/>
                  <a:pt x="1056515" y="454147"/>
                  <a:pt x="1036542" y="446068"/>
                </a:cubicBezTo>
                <a:cubicBezTo>
                  <a:pt x="1016568" y="437990"/>
                  <a:pt x="1003689" y="422676"/>
                  <a:pt x="997906" y="400127"/>
                </a:cubicBezTo>
                <a:cubicBezTo>
                  <a:pt x="991150" y="368855"/>
                  <a:pt x="986959" y="336986"/>
                  <a:pt x="985332" y="304521"/>
                </a:cubicBezTo>
                <a:cubicBezTo>
                  <a:pt x="983704" y="272055"/>
                  <a:pt x="983025" y="237798"/>
                  <a:pt x="983294" y="201749"/>
                </a:cubicBezTo>
                <a:cubicBezTo>
                  <a:pt x="983271" y="185206"/>
                  <a:pt x="983177" y="168558"/>
                  <a:pt x="983013" y="151804"/>
                </a:cubicBezTo>
                <a:cubicBezTo>
                  <a:pt x="982850" y="135050"/>
                  <a:pt x="982756" y="117980"/>
                  <a:pt x="982732" y="100594"/>
                </a:cubicBezTo>
                <a:cubicBezTo>
                  <a:pt x="982896" y="85046"/>
                  <a:pt x="986643" y="71184"/>
                  <a:pt x="993972" y="59008"/>
                </a:cubicBezTo>
                <a:cubicBezTo>
                  <a:pt x="1001301" y="46832"/>
                  <a:pt x="1011229" y="36903"/>
                  <a:pt x="1023756" y="29223"/>
                </a:cubicBezTo>
                <a:cubicBezTo>
                  <a:pt x="1032338" y="24095"/>
                  <a:pt x="1042149" y="20021"/>
                  <a:pt x="1053190" y="17000"/>
                </a:cubicBezTo>
                <a:cubicBezTo>
                  <a:pt x="1064231" y="13980"/>
                  <a:pt x="1075587" y="12434"/>
                  <a:pt x="1087260" y="12364"/>
                </a:cubicBezTo>
                <a:close/>
                <a:moveTo>
                  <a:pt x="0" y="10678"/>
                </a:moveTo>
                <a:lnTo>
                  <a:pt x="65189" y="13488"/>
                </a:lnTo>
                <a:lnTo>
                  <a:pt x="80362" y="389449"/>
                </a:lnTo>
                <a:cubicBezTo>
                  <a:pt x="94529" y="390526"/>
                  <a:pt x="109749" y="391041"/>
                  <a:pt x="126023" y="390995"/>
                </a:cubicBezTo>
                <a:cubicBezTo>
                  <a:pt x="142297" y="390948"/>
                  <a:pt x="157236" y="390620"/>
                  <a:pt x="170840" y="390011"/>
                </a:cubicBezTo>
                <a:cubicBezTo>
                  <a:pt x="171110" y="395947"/>
                  <a:pt x="171274" y="402339"/>
                  <a:pt x="171332" y="409188"/>
                </a:cubicBezTo>
                <a:cubicBezTo>
                  <a:pt x="171391" y="416038"/>
                  <a:pt x="171414" y="423132"/>
                  <a:pt x="171402" y="430473"/>
                </a:cubicBezTo>
                <a:cubicBezTo>
                  <a:pt x="171391" y="435004"/>
                  <a:pt x="171414" y="439570"/>
                  <a:pt x="171473" y="444171"/>
                </a:cubicBezTo>
                <a:cubicBezTo>
                  <a:pt x="171531" y="448773"/>
                  <a:pt x="171695" y="453198"/>
                  <a:pt x="171964" y="457448"/>
                </a:cubicBezTo>
                <a:lnTo>
                  <a:pt x="11802" y="457448"/>
                </a:lnTo>
                <a:lnTo>
                  <a:pt x="7306" y="454638"/>
                </a:lnTo>
                <a:lnTo>
                  <a:pt x="562" y="16298"/>
                </a:lnTo>
                <a:close/>
                <a:moveTo>
                  <a:pt x="2491816" y="10116"/>
                </a:moveTo>
                <a:cubicBezTo>
                  <a:pt x="2494158" y="10116"/>
                  <a:pt x="2496218" y="10116"/>
                  <a:pt x="2497998" y="10116"/>
                </a:cubicBezTo>
                <a:cubicBezTo>
                  <a:pt x="2518018" y="53575"/>
                  <a:pt x="2536985" y="98721"/>
                  <a:pt x="2554898" y="145552"/>
                </a:cubicBezTo>
                <a:cubicBezTo>
                  <a:pt x="2572811" y="192383"/>
                  <a:pt x="2590934" y="239776"/>
                  <a:pt x="2609269" y="287732"/>
                </a:cubicBezTo>
                <a:lnTo>
                  <a:pt x="2621632" y="251765"/>
                </a:lnTo>
                <a:cubicBezTo>
                  <a:pt x="2636583" y="209242"/>
                  <a:pt x="2653185" y="167844"/>
                  <a:pt x="2671438" y="127569"/>
                </a:cubicBezTo>
                <a:cubicBezTo>
                  <a:pt x="2689689" y="87294"/>
                  <a:pt x="2707556" y="48705"/>
                  <a:pt x="2725036" y="11802"/>
                </a:cubicBezTo>
                <a:cubicBezTo>
                  <a:pt x="2735737" y="11825"/>
                  <a:pt x="2747351" y="11778"/>
                  <a:pt x="2759878" y="11661"/>
                </a:cubicBezTo>
                <a:cubicBezTo>
                  <a:pt x="2772405" y="11544"/>
                  <a:pt x="2782334" y="11216"/>
                  <a:pt x="2789663" y="10678"/>
                </a:cubicBezTo>
                <a:lnTo>
                  <a:pt x="2798655" y="456324"/>
                </a:lnTo>
                <a:lnTo>
                  <a:pt x="2723912" y="457448"/>
                </a:lnTo>
                <a:lnTo>
                  <a:pt x="2722788" y="178708"/>
                </a:lnTo>
                <a:cubicBezTo>
                  <a:pt x="2711010" y="205449"/>
                  <a:pt x="2699021" y="233876"/>
                  <a:pt x="2686821" y="263988"/>
                </a:cubicBezTo>
                <a:cubicBezTo>
                  <a:pt x="2674622" y="294101"/>
                  <a:pt x="2662071" y="325618"/>
                  <a:pt x="2649169" y="358540"/>
                </a:cubicBezTo>
                <a:cubicBezTo>
                  <a:pt x="2644591" y="370752"/>
                  <a:pt x="2638995" y="385667"/>
                  <a:pt x="2632380" y="403288"/>
                </a:cubicBezTo>
                <a:cubicBezTo>
                  <a:pt x="2625765" y="420908"/>
                  <a:pt x="2618623" y="437088"/>
                  <a:pt x="2610955" y="451828"/>
                </a:cubicBezTo>
                <a:cubicBezTo>
                  <a:pt x="2609761" y="451887"/>
                  <a:pt x="2608496" y="451770"/>
                  <a:pt x="2607162" y="451477"/>
                </a:cubicBezTo>
                <a:cubicBezTo>
                  <a:pt x="2605827" y="451184"/>
                  <a:pt x="2604843" y="450365"/>
                  <a:pt x="2604211" y="449018"/>
                </a:cubicBezTo>
                <a:cubicBezTo>
                  <a:pt x="2591594" y="422769"/>
                  <a:pt x="2579738" y="393969"/>
                  <a:pt x="2568640" y="362620"/>
                </a:cubicBezTo>
                <a:cubicBezTo>
                  <a:pt x="2557543" y="331271"/>
                  <a:pt x="2546477" y="299766"/>
                  <a:pt x="2535442" y="268104"/>
                </a:cubicBezTo>
                <a:cubicBezTo>
                  <a:pt x="2524407" y="236443"/>
                  <a:pt x="2512675" y="207019"/>
                  <a:pt x="2500246" y="179832"/>
                </a:cubicBezTo>
                <a:cubicBezTo>
                  <a:pt x="2501928" y="208632"/>
                  <a:pt x="2503246" y="239825"/>
                  <a:pt x="2504200" y="273412"/>
                </a:cubicBezTo>
                <a:cubicBezTo>
                  <a:pt x="2505155" y="306998"/>
                  <a:pt x="2505765" y="339898"/>
                  <a:pt x="2506032" y="372111"/>
                </a:cubicBezTo>
                <a:cubicBezTo>
                  <a:pt x="2506299" y="404324"/>
                  <a:pt x="2506244" y="432770"/>
                  <a:pt x="2505865" y="457448"/>
                </a:cubicBezTo>
                <a:cubicBezTo>
                  <a:pt x="2498829" y="457472"/>
                  <a:pt x="2491406" y="457565"/>
                  <a:pt x="2483597" y="457729"/>
                </a:cubicBezTo>
                <a:cubicBezTo>
                  <a:pt x="2475789" y="457893"/>
                  <a:pt x="2467663" y="457987"/>
                  <a:pt x="2459222" y="458010"/>
                </a:cubicBezTo>
                <a:cubicBezTo>
                  <a:pt x="2450792" y="458104"/>
                  <a:pt x="2442363" y="457916"/>
                  <a:pt x="2433933" y="457448"/>
                </a:cubicBezTo>
                <a:lnTo>
                  <a:pt x="2429437" y="11802"/>
                </a:lnTo>
                <a:cubicBezTo>
                  <a:pt x="2437831" y="11732"/>
                  <a:pt x="2448017" y="11451"/>
                  <a:pt x="2459994" y="10959"/>
                </a:cubicBezTo>
                <a:cubicBezTo>
                  <a:pt x="2471971" y="10467"/>
                  <a:pt x="2482579" y="10186"/>
                  <a:pt x="2491816" y="10116"/>
                </a:cubicBezTo>
                <a:close/>
                <a:moveTo>
                  <a:pt x="7577965" y="8992"/>
                </a:moveTo>
                <a:cubicBezTo>
                  <a:pt x="7598033" y="8875"/>
                  <a:pt x="7619295" y="9109"/>
                  <a:pt x="7641750" y="9694"/>
                </a:cubicBezTo>
                <a:cubicBezTo>
                  <a:pt x="7664205" y="10280"/>
                  <a:pt x="7687153" y="11919"/>
                  <a:pt x="7710591" y="14612"/>
                </a:cubicBezTo>
                <a:cubicBezTo>
                  <a:pt x="7718143" y="16988"/>
                  <a:pt x="7725379" y="21086"/>
                  <a:pt x="7732298" y="26905"/>
                </a:cubicBezTo>
                <a:cubicBezTo>
                  <a:pt x="7739217" y="32724"/>
                  <a:pt x="7744345" y="39491"/>
                  <a:pt x="7747683" y="47206"/>
                </a:cubicBezTo>
                <a:cubicBezTo>
                  <a:pt x="7749052" y="56783"/>
                  <a:pt x="7749965" y="66711"/>
                  <a:pt x="7750421" y="76991"/>
                </a:cubicBezTo>
                <a:cubicBezTo>
                  <a:pt x="7750878" y="87270"/>
                  <a:pt x="7751089" y="97761"/>
                  <a:pt x="7751053" y="108462"/>
                </a:cubicBezTo>
                <a:cubicBezTo>
                  <a:pt x="7751031" y="126550"/>
                  <a:pt x="7750375" y="144744"/>
                  <a:pt x="7749087" y="163043"/>
                </a:cubicBezTo>
                <a:cubicBezTo>
                  <a:pt x="7747799" y="181343"/>
                  <a:pt x="7746019" y="199115"/>
                  <a:pt x="7743749" y="216361"/>
                </a:cubicBezTo>
                <a:cubicBezTo>
                  <a:pt x="7741407" y="229579"/>
                  <a:pt x="7734429" y="240373"/>
                  <a:pt x="7722815" y="248745"/>
                </a:cubicBezTo>
                <a:cubicBezTo>
                  <a:pt x="7711201" y="257116"/>
                  <a:pt x="7698883" y="262993"/>
                  <a:pt x="7685865" y="266377"/>
                </a:cubicBezTo>
                <a:lnTo>
                  <a:pt x="7644841" y="269186"/>
                </a:lnTo>
                <a:lnTo>
                  <a:pt x="7643717" y="457448"/>
                </a:lnTo>
                <a:lnTo>
                  <a:pt x="7571784" y="456886"/>
                </a:lnTo>
                <a:cubicBezTo>
                  <a:pt x="7573423" y="430169"/>
                  <a:pt x="7574500" y="402960"/>
                  <a:pt x="7575015" y="375259"/>
                </a:cubicBezTo>
                <a:cubicBezTo>
                  <a:pt x="7575530" y="347559"/>
                  <a:pt x="7575765" y="319507"/>
                  <a:pt x="7575718" y="291103"/>
                </a:cubicBezTo>
                <a:cubicBezTo>
                  <a:pt x="7575694" y="268308"/>
                  <a:pt x="7575601" y="245478"/>
                  <a:pt x="7575437" y="222613"/>
                </a:cubicBezTo>
                <a:cubicBezTo>
                  <a:pt x="7575273" y="199747"/>
                  <a:pt x="7575179" y="177058"/>
                  <a:pt x="7575155" y="154544"/>
                </a:cubicBezTo>
                <a:cubicBezTo>
                  <a:pt x="7575133" y="129793"/>
                  <a:pt x="7575319" y="105254"/>
                  <a:pt x="7575718" y="80925"/>
                </a:cubicBezTo>
                <a:cubicBezTo>
                  <a:pt x="7576115" y="56596"/>
                  <a:pt x="7576865" y="32618"/>
                  <a:pt x="7577965" y="8992"/>
                </a:cubicBezTo>
                <a:close/>
                <a:moveTo>
                  <a:pt x="5793562" y="8430"/>
                </a:moveTo>
                <a:cubicBezTo>
                  <a:pt x="5795833" y="8430"/>
                  <a:pt x="5797613" y="8430"/>
                  <a:pt x="5798901" y="8430"/>
                </a:cubicBezTo>
                <a:cubicBezTo>
                  <a:pt x="5800189" y="8430"/>
                  <a:pt x="5800844" y="8430"/>
                  <a:pt x="5800868" y="8430"/>
                </a:cubicBezTo>
                <a:lnTo>
                  <a:pt x="5801991" y="25851"/>
                </a:lnTo>
                <a:cubicBezTo>
                  <a:pt x="5803420" y="51070"/>
                  <a:pt x="5804076" y="73970"/>
                  <a:pt x="5803959" y="94553"/>
                </a:cubicBezTo>
                <a:cubicBezTo>
                  <a:pt x="5803841" y="115135"/>
                  <a:pt x="5804497" y="132135"/>
                  <a:pt x="5805926" y="145552"/>
                </a:cubicBezTo>
                <a:cubicBezTo>
                  <a:pt x="5813793" y="141770"/>
                  <a:pt x="5820818" y="139077"/>
                  <a:pt x="5826999" y="137474"/>
                </a:cubicBezTo>
                <a:cubicBezTo>
                  <a:pt x="5833181" y="135870"/>
                  <a:pt x="5840206" y="134441"/>
                  <a:pt x="5848074" y="133188"/>
                </a:cubicBezTo>
                <a:cubicBezTo>
                  <a:pt x="5852019" y="132603"/>
                  <a:pt x="5855929" y="132088"/>
                  <a:pt x="5859805" y="131643"/>
                </a:cubicBezTo>
                <a:cubicBezTo>
                  <a:pt x="5863680" y="131198"/>
                  <a:pt x="5867450" y="130964"/>
                  <a:pt x="5871115" y="130941"/>
                </a:cubicBezTo>
                <a:cubicBezTo>
                  <a:pt x="5876769" y="130847"/>
                  <a:pt x="5882319" y="131596"/>
                  <a:pt x="5887763" y="133188"/>
                </a:cubicBezTo>
                <a:cubicBezTo>
                  <a:pt x="5893207" y="134781"/>
                  <a:pt x="5898336" y="137778"/>
                  <a:pt x="5903148" y="142180"/>
                </a:cubicBezTo>
                <a:cubicBezTo>
                  <a:pt x="5911050" y="156499"/>
                  <a:pt x="5916178" y="170853"/>
                  <a:pt x="5918531" y="185241"/>
                </a:cubicBezTo>
                <a:cubicBezTo>
                  <a:pt x="5920885" y="199630"/>
                  <a:pt x="5921938" y="214125"/>
                  <a:pt x="5921692" y="228724"/>
                </a:cubicBezTo>
                <a:cubicBezTo>
                  <a:pt x="5921692" y="229928"/>
                  <a:pt x="5921692" y="231954"/>
                  <a:pt x="5921692" y="234802"/>
                </a:cubicBezTo>
                <a:cubicBezTo>
                  <a:pt x="5921692" y="237650"/>
                  <a:pt x="5921692" y="243089"/>
                  <a:pt x="5921692" y="251120"/>
                </a:cubicBezTo>
                <a:cubicBezTo>
                  <a:pt x="5921692" y="259151"/>
                  <a:pt x="5921692" y="271542"/>
                  <a:pt x="5921692" y="288294"/>
                </a:cubicBezTo>
                <a:cubicBezTo>
                  <a:pt x="5921927" y="312271"/>
                  <a:pt x="5921177" y="336249"/>
                  <a:pt x="5919445" y="360226"/>
                </a:cubicBezTo>
                <a:cubicBezTo>
                  <a:pt x="5917712" y="384204"/>
                  <a:pt x="5913590" y="405934"/>
                  <a:pt x="5907081" y="425416"/>
                </a:cubicBezTo>
                <a:cubicBezTo>
                  <a:pt x="5901087" y="431820"/>
                  <a:pt x="5894389" y="436433"/>
                  <a:pt x="5886990" y="439254"/>
                </a:cubicBezTo>
                <a:cubicBezTo>
                  <a:pt x="5879591" y="442076"/>
                  <a:pt x="5872051" y="443457"/>
                  <a:pt x="5864371" y="443399"/>
                </a:cubicBezTo>
                <a:cubicBezTo>
                  <a:pt x="5855941" y="443492"/>
                  <a:pt x="5848074" y="442181"/>
                  <a:pt x="5840768" y="439465"/>
                </a:cubicBezTo>
                <a:cubicBezTo>
                  <a:pt x="5836717" y="438083"/>
                  <a:pt x="5832175" y="436351"/>
                  <a:pt x="5827140" y="434267"/>
                </a:cubicBezTo>
                <a:cubicBezTo>
                  <a:pt x="5822106" y="432183"/>
                  <a:pt x="5817282" y="429607"/>
                  <a:pt x="5812669" y="426539"/>
                </a:cubicBezTo>
                <a:cubicBezTo>
                  <a:pt x="5813231" y="430333"/>
                  <a:pt x="5813512" y="435250"/>
                  <a:pt x="5813512" y="441291"/>
                </a:cubicBezTo>
                <a:cubicBezTo>
                  <a:pt x="5813512" y="447333"/>
                  <a:pt x="5813231" y="453655"/>
                  <a:pt x="5812669" y="460258"/>
                </a:cubicBezTo>
                <a:cubicBezTo>
                  <a:pt x="5810949" y="460527"/>
                  <a:pt x="5808911" y="460691"/>
                  <a:pt x="5806557" y="460750"/>
                </a:cubicBezTo>
                <a:cubicBezTo>
                  <a:pt x="5804205" y="460808"/>
                  <a:pt x="5801746" y="460832"/>
                  <a:pt x="5799182" y="460820"/>
                </a:cubicBezTo>
                <a:cubicBezTo>
                  <a:pt x="5793117" y="460797"/>
                  <a:pt x="5786701" y="460703"/>
                  <a:pt x="5779934" y="460539"/>
                </a:cubicBezTo>
                <a:cubicBezTo>
                  <a:pt x="5773167" y="460375"/>
                  <a:pt x="5767032" y="460281"/>
                  <a:pt x="5761529" y="460258"/>
                </a:cubicBezTo>
                <a:cubicBezTo>
                  <a:pt x="5758813" y="460258"/>
                  <a:pt x="5756378" y="460258"/>
                  <a:pt x="5754224" y="460258"/>
                </a:cubicBezTo>
                <a:cubicBezTo>
                  <a:pt x="5752417" y="416257"/>
                  <a:pt x="5751036" y="368448"/>
                  <a:pt x="5750082" y="316829"/>
                </a:cubicBezTo>
                <a:cubicBezTo>
                  <a:pt x="5749128" y="265211"/>
                  <a:pt x="5748205" y="213031"/>
                  <a:pt x="5747313" y="160288"/>
                </a:cubicBezTo>
                <a:cubicBezTo>
                  <a:pt x="5746422" y="107546"/>
                  <a:pt x="5745166" y="57488"/>
                  <a:pt x="5743546" y="10116"/>
                </a:cubicBezTo>
                <a:cubicBezTo>
                  <a:pt x="5749248" y="9554"/>
                  <a:pt x="5757233" y="9132"/>
                  <a:pt x="5767501" y="8852"/>
                </a:cubicBezTo>
                <a:cubicBezTo>
                  <a:pt x="5777768" y="8570"/>
                  <a:pt x="5786455" y="8430"/>
                  <a:pt x="5793562" y="8430"/>
                </a:cubicBezTo>
                <a:close/>
                <a:moveTo>
                  <a:pt x="507187" y="8430"/>
                </a:moveTo>
                <a:cubicBezTo>
                  <a:pt x="509458" y="8430"/>
                  <a:pt x="511238" y="8430"/>
                  <a:pt x="512526" y="8430"/>
                </a:cubicBezTo>
                <a:cubicBezTo>
                  <a:pt x="513814" y="8430"/>
                  <a:pt x="514469" y="8430"/>
                  <a:pt x="514493" y="8430"/>
                </a:cubicBezTo>
                <a:lnTo>
                  <a:pt x="515617" y="25851"/>
                </a:lnTo>
                <a:cubicBezTo>
                  <a:pt x="517045" y="51070"/>
                  <a:pt x="517701" y="73970"/>
                  <a:pt x="517584" y="94553"/>
                </a:cubicBezTo>
                <a:cubicBezTo>
                  <a:pt x="517467" y="115135"/>
                  <a:pt x="518122" y="132135"/>
                  <a:pt x="519551" y="145552"/>
                </a:cubicBezTo>
                <a:cubicBezTo>
                  <a:pt x="527418" y="141770"/>
                  <a:pt x="534443" y="139077"/>
                  <a:pt x="540625" y="137474"/>
                </a:cubicBezTo>
                <a:cubicBezTo>
                  <a:pt x="546806" y="135870"/>
                  <a:pt x="553831" y="134441"/>
                  <a:pt x="561699" y="133188"/>
                </a:cubicBezTo>
                <a:cubicBezTo>
                  <a:pt x="565644" y="132603"/>
                  <a:pt x="569555" y="132088"/>
                  <a:pt x="573430" y="131643"/>
                </a:cubicBezTo>
                <a:cubicBezTo>
                  <a:pt x="577305" y="131198"/>
                  <a:pt x="581075" y="130964"/>
                  <a:pt x="584740" y="130941"/>
                </a:cubicBezTo>
                <a:cubicBezTo>
                  <a:pt x="590395" y="130847"/>
                  <a:pt x="595944" y="131596"/>
                  <a:pt x="601388" y="133188"/>
                </a:cubicBezTo>
                <a:cubicBezTo>
                  <a:pt x="606832" y="134781"/>
                  <a:pt x="611960" y="137778"/>
                  <a:pt x="616772" y="142180"/>
                </a:cubicBezTo>
                <a:cubicBezTo>
                  <a:pt x="624675" y="156499"/>
                  <a:pt x="629803" y="170853"/>
                  <a:pt x="632156" y="185241"/>
                </a:cubicBezTo>
                <a:cubicBezTo>
                  <a:pt x="634510" y="199630"/>
                  <a:pt x="635563" y="214125"/>
                  <a:pt x="635317" y="228724"/>
                </a:cubicBezTo>
                <a:cubicBezTo>
                  <a:pt x="635317" y="229928"/>
                  <a:pt x="635317" y="231954"/>
                  <a:pt x="635317" y="234802"/>
                </a:cubicBezTo>
                <a:cubicBezTo>
                  <a:pt x="635317" y="237650"/>
                  <a:pt x="635317" y="243089"/>
                  <a:pt x="635317" y="251120"/>
                </a:cubicBezTo>
                <a:cubicBezTo>
                  <a:pt x="635317" y="259151"/>
                  <a:pt x="635317" y="271542"/>
                  <a:pt x="635317" y="288294"/>
                </a:cubicBezTo>
                <a:cubicBezTo>
                  <a:pt x="635552" y="312271"/>
                  <a:pt x="634802" y="336249"/>
                  <a:pt x="633070" y="360226"/>
                </a:cubicBezTo>
                <a:cubicBezTo>
                  <a:pt x="631337" y="384204"/>
                  <a:pt x="627216" y="405934"/>
                  <a:pt x="620706" y="425416"/>
                </a:cubicBezTo>
                <a:cubicBezTo>
                  <a:pt x="614712" y="431820"/>
                  <a:pt x="608015" y="436433"/>
                  <a:pt x="600615" y="439254"/>
                </a:cubicBezTo>
                <a:cubicBezTo>
                  <a:pt x="593216" y="442076"/>
                  <a:pt x="585677" y="443457"/>
                  <a:pt x="577996" y="443399"/>
                </a:cubicBezTo>
                <a:cubicBezTo>
                  <a:pt x="569566" y="443492"/>
                  <a:pt x="561699" y="442181"/>
                  <a:pt x="554393" y="439465"/>
                </a:cubicBezTo>
                <a:cubicBezTo>
                  <a:pt x="550342" y="438083"/>
                  <a:pt x="545800" y="436351"/>
                  <a:pt x="540765" y="434267"/>
                </a:cubicBezTo>
                <a:cubicBezTo>
                  <a:pt x="535731" y="432183"/>
                  <a:pt x="530907" y="429607"/>
                  <a:pt x="526294" y="426539"/>
                </a:cubicBezTo>
                <a:cubicBezTo>
                  <a:pt x="526856" y="430333"/>
                  <a:pt x="527137" y="435250"/>
                  <a:pt x="527137" y="441291"/>
                </a:cubicBezTo>
                <a:cubicBezTo>
                  <a:pt x="527137" y="447333"/>
                  <a:pt x="526856" y="453655"/>
                  <a:pt x="526294" y="460258"/>
                </a:cubicBezTo>
                <a:cubicBezTo>
                  <a:pt x="524573" y="460527"/>
                  <a:pt x="522536" y="460691"/>
                  <a:pt x="520183" y="460750"/>
                </a:cubicBezTo>
                <a:cubicBezTo>
                  <a:pt x="517830" y="460808"/>
                  <a:pt x="515371" y="460832"/>
                  <a:pt x="512807" y="460820"/>
                </a:cubicBezTo>
                <a:cubicBezTo>
                  <a:pt x="506742" y="460797"/>
                  <a:pt x="500326" y="460703"/>
                  <a:pt x="493559" y="460539"/>
                </a:cubicBezTo>
                <a:cubicBezTo>
                  <a:pt x="486792" y="460375"/>
                  <a:pt x="480657" y="460281"/>
                  <a:pt x="475155" y="460258"/>
                </a:cubicBezTo>
                <a:cubicBezTo>
                  <a:pt x="472438" y="460258"/>
                  <a:pt x="470003" y="460258"/>
                  <a:pt x="467849" y="460258"/>
                </a:cubicBezTo>
                <a:cubicBezTo>
                  <a:pt x="466042" y="416257"/>
                  <a:pt x="464661" y="368448"/>
                  <a:pt x="463707" y="316829"/>
                </a:cubicBezTo>
                <a:cubicBezTo>
                  <a:pt x="462753" y="265211"/>
                  <a:pt x="461830" y="213031"/>
                  <a:pt x="460939" y="160288"/>
                </a:cubicBezTo>
                <a:cubicBezTo>
                  <a:pt x="460047" y="107546"/>
                  <a:pt x="458791" y="57488"/>
                  <a:pt x="457172" y="10116"/>
                </a:cubicBezTo>
                <a:cubicBezTo>
                  <a:pt x="462873" y="9554"/>
                  <a:pt x="470858" y="9132"/>
                  <a:pt x="481126" y="8852"/>
                </a:cubicBezTo>
                <a:cubicBezTo>
                  <a:pt x="491393" y="8570"/>
                  <a:pt x="500081" y="8430"/>
                  <a:pt x="507187" y="8430"/>
                </a:cubicBezTo>
                <a:close/>
                <a:moveTo>
                  <a:pt x="9175470" y="7868"/>
                </a:moveTo>
                <a:cubicBezTo>
                  <a:pt x="9182647" y="7880"/>
                  <a:pt x="9189367" y="9402"/>
                  <a:pt x="9195631" y="12434"/>
                </a:cubicBezTo>
                <a:cubicBezTo>
                  <a:pt x="9201894" y="15466"/>
                  <a:pt x="9206788" y="19939"/>
                  <a:pt x="9210312" y="25851"/>
                </a:cubicBezTo>
                <a:cubicBezTo>
                  <a:pt x="9213684" y="32127"/>
                  <a:pt x="9215370" y="38121"/>
                  <a:pt x="9215370" y="43834"/>
                </a:cubicBezTo>
                <a:cubicBezTo>
                  <a:pt x="9215265" y="49442"/>
                  <a:pt x="9214071" y="54805"/>
                  <a:pt x="9211788" y="59921"/>
                </a:cubicBezTo>
                <a:cubicBezTo>
                  <a:pt x="9209505" y="65037"/>
                  <a:pt x="9206765" y="69978"/>
                  <a:pt x="9203569" y="74743"/>
                </a:cubicBezTo>
                <a:cubicBezTo>
                  <a:pt x="9200700" y="77576"/>
                  <a:pt x="9197305" y="79777"/>
                  <a:pt x="9193383" y="81346"/>
                </a:cubicBezTo>
                <a:cubicBezTo>
                  <a:pt x="9189461" y="82915"/>
                  <a:pt x="9185363" y="83711"/>
                  <a:pt x="9181090" y="83735"/>
                </a:cubicBezTo>
                <a:cubicBezTo>
                  <a:pt x="9177964" y="83735"/>
                  <a:pt x="9174803" y="83313"/>
                  <a:pt x="9171607" y="82470"/>
                </a:cubicBezTo>
                <a:cubicBezTo>
                  <a:pt x="9168410" y="81627"/>
                  <a:pt x="9165389" y="80363"/>
                  <a:pt x="9162545" y="78677"/>
                </a:cubicBezTo>
                <a:cubicBezTo>
                  <a:pt x="9155461" y="74404"/>
                  <a:pt x="9149958" y="69182"/>
                  <a:pt x="9146037" y="63012"/>
                </a:cubicBezTo>
                <a:cubicBezTo>
                  <a:pt x="9142114" y="56842"/>
                  <a:pt x="9140124" y="50075"/>
                  <a:pt x="9140065" y="42710"/>
                </a:cubicBezTo>
                <a:cubicBezTo>
                  <a:pt x="9140065" y="38777"/>
                  <a:pt x="9140628" y="34843"/>
                  <a:pt x="9141751" y="30909"/>
                </a:cubicBezTo>
                <a:cubicBezTo>
                  <a:pt x="9144456" y="22819"/>
                  <a:pt x="9148882" y="16942"/>
                  <a:pt x="9155028" y="13277"/>
                </a:cubicBezTo>
                <a:cubicBezTo>
                  <a:pt x="9161175" y="9613"/>
                  <a:pt x="9167989" y="7809"/>
                  <a:pt x="9175470" y="7868"/>
                </a:cubicBezTo>
                <a:close/>
                <a:moveTo>
                  <a:pt x="8374503" y="7868"/>
                </a:moveTo>
                <a:lnTo>
                  <a:pt x="8434072" y="8992"/>
                </a:lnTo>
                <a:cubicBezTo>
                  <a:pt x="8432949" y="42148"/>
                  <a:pt x="8432387" y="76429"/>
                  <a:pt x="8432387" y="111833"/>
                </a:cubicBezTo>
                <a:cubicBezTo>
                  <a:pt x="8432574" y="166462"/>
                  <a:pt x="8433464" y="222706"/>
                  <a:pt x="8435056" y="280566"/>
                </a:cubicBezTo>
                <a:cubicBezTo>
                  <a:pt x="8436648" y="338426"/>
                  <a:pt x="8437819" y="397200"/>
                  <a:pt x="8438568" y="456886"/>
                </a:cubicBezTo>
                <a:lnTo>
                  <a:pt x="8384057" y="460258"/>
                </a:lnTo>
                <a:lnTo>
                  <a:pt x="8381247" y="426539"/>
                </a:lnTo>
                <a:cubicBezTo>
                  <a:pt x="8374749" y="430813"/>
                  <a:pt x="8368919" y="434489"/>
                  <a:pt x="8363755" y="437568"/>
                </a:cubicBezTo>
                <a:cubicBezTo>
                  <a:pt x="8358592" y="440647"/>
                  <a:pt x="8352621" y="442778"/>
                  <a:pt x="8345842" y="443961"/>
                </a:cubicBezTo>
                <a:cubicBezTo>
                  <a:pt x="8339333" y="445155"/>
                  <a:pt x="8332683" y="446279"/>
                  <a:pt x="8325892" y="447333"/>
                </a:cubicBezTo>
                <a:cubicBezTo>
                  <a:pt x="8319102" y="448386"/>
                  <a:pt x="8312452" y="448948"/>
                  <a:pt x="8305942" y="449018"/>
                </a:cubicBezTo>
                <a:cubicBezTo>
                  <a:pt x="8299679" y="449100"/>
                  <a:pt x="8293801" y="448234"/>
                  <a:pt x="8288310" y="446419"/>
                </a:cubicBezTo>
                <a:cubicBezTo>
                  <a:pt x="8282819" y="444605"/>
                  <a:pt x="8278206" y="441350"/>
                  <a:pt x="8274472" y="436655"/>
                </a:cubicBezTo>
                <a:cubicBezTo>
                  <a:pt x="8262951" y="415417"/>
                  <a:pt x="8255224" y="391299"/>
                  <a:pt x="8251290" y="364301"/>
                </a:cubicBezTo>
                <a:cubicBezTo>
                  <a:pt x="8247357" y="337302"/>
                  <a:pt x="8245530" y="310094"/>
                  <a:pt x="8245811" y="282674"/>
                </a:cubicBezTo>
                <a:cubicBezTo>
                  <a:pt x="8245835" y="277370"/>
                  <a:pt x="8245928" y="272242"/>
                  <a:pt x="8246092" y="267290"/>
                </a:cubicBezTo>
                <a:cubicBezTo>
                  <a:pt x="8246256" y="262337"/>
                  <a:pt x="8246349" y="257350"/>
                  <a:pt x="8246373" y="252327"/>
                </a:cubicBezTo>
                <a:cubicBezTo>
                  <a:pt x="8246349" y="250641"/>
                  <a:pt x="8246256" y="248815"/>
                  <a:pt x="8246092" y="246848"/>
                </a:cubicBezTo>
                <a:cubicBezTo>
                  <a:pt x="8245928" y="244881"/>
                  <a:pt x="8245835" y="242774"/>
                  <a:pt x="8245811" y="240526"/>
                </a:cubicBezTo>
                <a:cubicBezTo>
                  <a:pt x="8245401" y="225001"/>
                  <a:pt x="8247907" y="207720"/>
                  <a:pt x="8253327" y="188684"/>
                </a:cubicBezTo>
                <a:cubicBezTo>
                  <a:pt x="8258749" y="169647"/>
                  <a:pt x="8269543" y="154333"/>
                  <a:pt x="8285711" y="142742"/>
                </a:cubicBezTo>
                <a:cubicBezTo>
                  <a:pt x="8293275" y="137977"/>
                  <a:pt x="8300908" y="134441"/>
                  <a:pt x="8308612" y="132135"/>
                </a:cubicBezTo>
                <a:cubicBezTo>
                  <a:pt x="8316316" y="129828"/>
                  <a:pt x="8324230" y="128681"/>
                  <a:pt x="8332355" y="128693"/>
                </a:cubicBezTo>
                <a:cubicBezTo>
                  <a:pt x="8339122" y="128693"/>
                  <a:pt x="8345960" y="129395"/>
                  <a:pt x="8352867" y="130800"/>
                </a:cubicBezTo>
                <a:cubicBezTo>
                  <a:pt x="8359775" y="132205"/>
                  <a:pt x="8366612" y="134312"/>
                  <a:pt x="8373379" y="137122"/>
                </a:cubicBezTo>
                <a:cubicBezTo>
                  <a:pt x="8373321" y="106940"/>
                  <a:pt x="8373719" y="80480"/>
                  <a:pt x="8374573" y="57743"/>
                </a:cubicBezTo>
                <a:cubicBezTo>
                  <a:pt x="8375428" y="35007"/>
                  <a:pt x="8375405" y="18382"/>
                  <a:pt x="8374503" y="7868"/>
                </a:cubicBezTo>
                <a:close/>
                <a:moveTo>
                  <a:pt x="7326753" y="7868"/>
                </a:moveTo>
                <a:lnTo>
                  <a:pt x="7386323" y="8992"/>
                </a:lnTo>
                <a:cubicBezTo>
                  <a:pt x="7385199" y="42148"/>
                  <a:pt x="7384637" y="76429"/>
                  <a:pt x="7384637" y="111833"/>
                </a:cubicBezTo>
                <a:cubicBezTo>
                  <a:pt x="7384825" y="166462"/>
                  <a:pt x="7385714" y="222706"/>
                  <a:pt x="7387306" y="280566"/>
                </a:cubicBezTo>
                <a:cubicBezTo>
                  <a:pt x="7388899" y="338426"/>
                  <a:pt x="7390069" y="397200"/>
                  <a:pt x="7390818" y="456886"/>
                </a:cubicBezTo>
                <a:lnTo>
                  <a:pt x="7336307" y="460258"/>
                </a:lnTo>
                <a:lnTo>
                  <a:pt x="7333497" y="426539"/>
                </a:lnTo>
                <a:cubicBezTo>
                  <a:pt x="7326999" y="430813"/>
                  <a:pt x="7321169" y="434489"/>
                  <a:pt x="7316005" y="437568"/>
                </a:cubicBezTo>
                <a:cubicBezTo>
                  <a:pt x="7310842" y="440647"/>
                  <a:pt x="7304871" y="442778"/>
                  <a:pt x="7298093" y="443961"/>
                </a:cubicBezTo>
                <a:cubicBezTo>
                  <a:pt x="7291583" y="445155"/>
                  <a:pt x="7284933" y="446279"/>
                  <a:pt x="7278143" y="447333"/>
                </a:cubicBezTo>
                <a:cubicBezTo>
                  <a:pt x="7271351" y="448386"/>
                  <a:pt x="7264702" y="448948"/>
                  <a:pt x="7258193" y="449018"/>
                </a:cubicBezTo>
                <a:cubicBezTo>
                  <a:pt x="7251929" y="449100"/>
                  <a:pt x="7246051" y="448234"/>
                  <a:pt x="7240561" y="446419"/>
                </a:cubicBezTo>
                <a:cubicBezTo>
                  <a:pt x="7235069" y="444605"/>
                  <a:pt x="7230457" y="441350"/>
                  <a:pt x="7226721" y="436655"/>
                </a:cubicBezTo>
                <a:cubicBezTo>
                  <a:pt x="7215201" y="415417"/>
                  <a:pt x="7207474" y="391299"/>
                  <a:pt x="7203540" y="364301"/>
                </a:cubicBezTo>
                <a:cubicBezTo>
                  <a:pt x="7199607" y="337302"/>
                  <a:pt x="7197780" y="310094"/>
                  <a:pt x="7198061" y="282674"/>
                </a:cubicBezTo>
                <a:cubicBezTo>
                  <a:pt x="7198085" y="277370"/>
                  <a:pt x="7198178" y="272242"/>
                  <a:pt x="7198342" y="267290"/>
                </a:cubicBezTo>
                <a:cubicBezTo>
                  <a:pt x="7198506" y="262337"/>
                  <a:pt x="7198600" y="257350"/>
                  <a:pt x="7198623" y="252327"/>
                </a:cubicBezTo>
                <a:cubicBezTo>
                  <a:pt x="7198600" y="250641"/>
                  <a:pt x="7198506" y="248815"/>
                  <a:pt x="7198342" y="246848"/>
                </a:cubicBezTo>
                <a:cubicBezTo>
                  <a:pt x="7198178" y="244881"/>
                  <a:pt x="7198085" y="242774"/>
                  <a:pt x="7198061" y="240526"/>
                </a:cubicBezTo>
                <a:cubicBezTo>
                  <a:pt x="7197652" y="225001"/>
                  <a:pt x="7200157" y="207720"/>
                  <a:pt x="7205577" y="188684"/>
                </a:cubicBezTo>
                <a:cubicBezTo>
                  <a:pt x="7210999" y="169647"/>
                  <a:pt x="7221793" y="154333"/>
                  <a:pt x="7237961" y="142742"/>
                </a:cubicBezTo>
                <a:cubicBezTo>
                  <a:pt x="7245525" y="137977"/>
                  <a:pt x="7253158" y="134441"/>
                  <a:pt x="7260861" y="132135"/>
                </a:cubicBezTo>
                <a:cubicBezTo>
                  <a:pt x="7268565" y="129828"/>
                  <a:pt x="7276479" y="128681"/>
                  <a:pt x="7284605" y="128693"/>
                </a:cubicBezTo>
                <a:cubicBezTo>
                  <a:pt x="7291372" y="128693"/>
                  <a:pt x="7298210" y="129395"/>
                  <a:pt x="7305117" y="130800"/>
                </a:cubicBezTo>
                <a:cubicBezTo>
                  <a:pt x="7312025" y="132205"/>
                  <a:pt x="7318862" y="134312"/>
                  <a:pt x="7325629" y="137122"/>
                </a:cubicBezTo>
                <a:cubicBezTo>
                  <a:pt x="7325571" y="106940"/>
                  <a:pt x="7325969" y="80480"/>
                  <a:pt x="7326824" y="57743"/>
                </a:cubicBezTo>
                <a:cubicBezTo>
                  <a:pt x="7327679" y="35007"/>
                  <a:pt x="7327655" y="18382"/>
                  <a:pt x="7326753" y="7868"/>
                </a:cubicBezTo>
                <a:close/>
                <a:moveTo>
                  <a:pt x="5136870" y="7868"/>
                </a:moveTo>
                <a:cubicBezTo>
                  <a:pt x="5144047" y="7880"/>
                  <a:pt x="5150768" y="9402"/>
                  <a:pt x="5157031" y="12434"/>
                </a:cubicBezTo>
                <a:cubicBezTo>
                  <a:pt x="5163295" y="15466"/>
                  <a:pt x="5168189" y="19939"/>
                  <a:pt x="5171713" y="25851"/>
                </a:cubicBezTo>
                <a:cubicBezTo>
                  <a:pt x="5175085" y="32127"/>
                  <a:pt x="5176771" y="38121"/>
                  <a:pt x="5176771" y="43834"/>
                </a:cubicBezTo>
                <a:cubicBezTo>
                  <a:pt x="5176665" y="49442"/>
                  <a:pt x="5175471" y="54805"/>
                  <a:pt x="5173188" y="59921"/>
                </a:cubicBezTo>
                <a:cubicBezTo>
                  <a:pt x="5170905" y="65037"/>
                  <a:pt x="5168166" y="69978"/>
                  <a:pt x="5164969" y="74743"/>
                </a:cubicBezTo>
                <a:cubicBezTo>
                  <a:pt x="5162101" y="77576"/>
                  <a:pt x="5158706" y="79777"/>
                  <a:pt x="5154783" y="81346"/>
                </a:cubicBezTo>
                <a:cubicBezTo>
                  <a:pt x="5150861" y="82915"/>
                  <a:pt x="5146763" y="83711"/>
                  <a:pt x="5142490" y="83735"/>
                </a:cubicBezTo>
                <a:cubicBezTo>
                  <a:pt x="5139364" y="83735"/>
                  <a:pt x="5136203" y="83313"/>
                  <a:pt x="5133007" y="82470"/>
                </a:cubicBezTo>
                <a:cubicBezTo>
                  <a:pt x="5129810" y="81627"/>
                  <a:pt x="5126790" y="80363"/>
                  <a:pt x="5123945" y="78677"/>
                </a:cubicBezTo>
                <a:cubicBezTo>
                  <a:pt x="5116862" y="74404"/>
                  <a:pt x="5111359" y="69182"/>
                  <a:pt x="5107437" y="63012"/>
                </a:cubicBezTo>
                <a:cubicBezTo>
                  <a:pt x="5103515" y="56842"/>
                  <a:pt x="5101524" y="50075"/>
                  <a:pt x="5101466" y="42710"/>
                </a:cubicBezTo>
                <a:cubicBezTo>
                  <a:pt x="5101466" y="38777"/>
                  <a:pt x="5102028" y="34843"/>
                  <a:pt x="5103152" y="30909"/>
                </a:cubicBezTo>
                <a:cubicBezTo>
                  <a:pt x="5105857" y="22819"/>
                  <a:pt x="5110282" y="16942"/>
                  <a:pt x="5116429" y="13277"/>
                </a:cubicBezTo>
                <a:cubicBezTo>
                  <a:pt x="5122575" y="9613"/>
                  <a:pt x="5129389" y="7809"/>
                  <a:pt x="5136870" y="7868"/>
                </a:cubicBezTo>
                <a:close/>
                <a:moveTo>
                  <a:pt x="6063720" y="6182"/>
                </a:moveTo>
                <a:cubicBezTo>
                  <a:pt x="6062853" y="64241"/>
                  <a:pt x="6061776" y="124443"/>
                  <a:pt x="6060489" y="186787"/>
                </a:cubicBezTo>
                <a:cubicBezTo>
                  <a:pt x="6059200" y="249131"/>
                  <a:pt x="6059528" y="314250"/>
                  <a:pt x="6061472" y="382143"/>
                </a:cubicBezTo>
                <a:cubicBezTo>
                  <a:pt x="6062432" y="394027"/>
                  <a:pt x="6068099" y="400607"/>
                  <a:pt x="6078471" y="401883"/>
                </a:cubicBezTo>
                <a:cubicBezTo>
                  <a:pt x="6088844" y="403159"/>
                  <a:pt x="6099850" y="403697"/>
                  <a:pt x="6111488" y="403498"/>
                </a:cubicBezTo>
                <a:cubicBezTo>
                  <a:pt x="6112073" y="411354"/>
                  <a:pt x="6112588" y="418824"/>
                  <a:pt x="6113033" y="425907"/>
                </a:cubicBezTo>
                <a:cubicBezTo>
                  <a:pt x="6113478" y="432990"/>
                  <a:pt x="6113712" y="439758"/>
                  <a:pt x="6113735" y="446209"/>
                </a:cubicBezTo>
                <a:cubicBezTo>
                  <a:pt x="6113759" y="449592"/>
                  <a:pt x="6113712" y="452941"/>
                  <a:pt x="6113595" y="456254"/>
                </a:cubicBezTo>
                <a:cubicBezTo>
                  <a:pt x="6113478" y="459567"/>
                  <a:pt x="6113150" y="462775"/>
                  <a:pt x="6112611" y="465878"/>
                </a:cubicBezTo>
                <a:cubicBezTo>
                  <a:pt x="6108677" y="465878"/>
                  <a:pt x="6104744" y="465878"/>
                  <a:pt x="6100810" y="465878"/>
                </a:cubicBezTo>
                <a:cubicBezTo>
                  <a:pt x="6086875" y="466152"/>
                  <a:pt x="6072222" y="465354"/>
                  <a:pt x="6056851" y="463484"/>
                </a:cubicBezTo>
                <a:cubicBezTo>
                  <a:pt x="6041480" y="461614"/>
                  <a:pt x="6028076" y="457028"/>
                  <a:pt x="6016638" y="449726"/>
                </a:cubicBezTo>
                <a:cubicBezTo>
                  <a:pt x="6005201" y="442424"/>
                  <a:pt x="5998416" y="430761"/>
                  <a:pt x="5996283" y="414738"/>
                </a:cubicBezTo>
                <a:cubicBezTo>
                  <a:pt x="5993812" y="390632"/>
                  <a:pt x="5992150" y="366912"/>
                  <a:pt x="5991295" y="343578"/>
                </a:cubicBezTo>
                <a:cubicBezTo>
                  <a:pt x="5990440" y="320244"/>
                  <a:pt x="5990042" y="296946"/>
                  <a:pt x="5990101" y="273682"/>
                </a:cubicBezTo>
                <a:cubicBezTo>
                  <a:pt x="5990113" y="255453"/>
                  <a:pt x="5990230" y="236978"/>
                  <a:pt x="5990452" y="218257"/>
                </a:cubicBezTo>
                <a:cubicBezTo>
                  <a:pt x="5990674" y="199537"/>
                  <a:pt x="5990932" y="180359"/>
                  <a:pt x="5991225" y="160725"/>
                </a:cubicBezTo>
                <a:lnTo>
                  <a:pt x="5992911" y="9554"/>
                </a:lnTo>
                <a:cubicBezTo>
                  <a:pt x="6004888" y="8641"/>
                  <a:pt x="6017041" y="8219"/>
                  <a:pt x="6029369" y="8290"/>
                </a:cubicBezTo>
                <a:cubicBezTo>
                  <a:pt x="6041697" y="8360"/>
                  <a:pt x="6053148" y="7657"/>
                  <a:pt x="6063720" y="6182"/>
                </a:cubicBezTo>
                <a:close/>
                <a:moveTo>
                  <a:pt x="4191400" y="0"/>
                </a:moveTo>
                <a:lnTo>
                  <a:pt x="4202078" y="66875"/>
                </a:lnTo>
                <a:cubicBezTo>
                  <a:pt x="4192454" y="68140"/>
                  <a:pt x="4183462" y="69826"/>
                  <a:pt x="4175103" y="71933"/>
                </a:cubicBezTo>
                <a:cubicBezTo>
                  <a:pt x="4166743" y="74041"/>
                  <a:pt x="4159438" y="77412"/>
                  <a:pt x="4153185" y="82049"/>
                </a:cubicBezTo>
                <a:cubicBezTo>
                  <a:pt x="4145564" y="87598"/>
                  <a:pt x="4139733" y="95044"/>
                  <a:pt x="4135694" y="104387"/>
                </a:cubicBezTo>
                <a:cubicBezTo>
                  <a:pt x="4131655" y="113730"/>
                  <a:pt x="4129618" y="123705"/>
                  <a:pt x="4129583" y="134312"/>
                </a:cubicBezTo>
                <a:cubicBezTo>
                  <a:pt x="4129559" y="141103"/>
                  <a:pt x="4130449" y="147753"/>
                  <a:pt x="4132252" y="154263"/>
                </a:cubicBezTo>
                <a:cubicBezTo>
                  <a:pt x="4134055" y="160772"/>
                  <a:pt x="4136912" y="166860"/>
                  <a:pt x="4140822" y="172527"/>
                </a:cubicBezTo>
                <a:cubicBezTo>
                  <a:pt x="4149536" y="185005"/>
                  <a:pt x="4159707" y="199887"/>
                  <a:pt x="4171335" y="217173"/>
                </a:cubicBezTo>
                <a:cubicBezTo>
                  <a:pt x="4182963" y="234458"/>
                  <a:pt x="4193218" y="253462"/>
                  <a:pt x="4202098" y="274182"/>
                </a:cubicBezTo>
                <a:cubicBezTo>
                  <a:pt x="4210979" y="294902"/>
                  <a:pt x="4215655" y="316653"/>
                  <a:pt x="4216127" y="339433"/>
                </a:cubicBezTo>
                <a:cubicBezTo>
                  <a:pt x="4216232" y="352921"/>
                  <a:pt x="4214054" y="366549"/>
                  <a:pt x="4209594" y="380317"/>
                </a:cubicBezTo>
                <a:cubicBezTo>
                  <a:pt x="4205133" y="394085"/>
                  <a:pt x="4197757" y="407994"/>
                  <a:pt x="4187466" y="422044"/>
                </a:cubicBezTo>
                <a:cubicBezTo>
                  <a:pt x="4172550" y="436152"/>
                  <a:pt x="4152506" y="446010"/>
                  <a:pt x="4127335" y="451618"/>
                </a:cubicBezTo>
                <a:cubicBezTo>
                  <a:pt x="4102163" y="457226"/>
                  <a:pt x="4073689" y="459918"/>
                  <a:pt x="4041915" y="459696"/>
                </a:cubicBezTo>
                <a:lnTo>
                  <a:pt x="4040790" y="387763"/>
                </a:lnTo>
                <a:cubicBezTo>
                  <a:pt x="4042945" y="387763"/>
                  <a:pt x="4045380" y="387763"/>
                  <a:pt x="4048096" y="387763"/>
                </a:cubicBezTo>
                <a:cubicBezTo>
                  <a:pt x="4050649" y="387763"/>
                  <a:pt x="4053411" y="387763"/>
                  <a:pt x="4056385" y="387763"/>
                </a:cubicBezTo>
                <a:cubicBezTo>
                  <a:pt x="4059359" y="387763"/>
                  <a:pt x="4062403" y="387763"/>
                  <a:pt x="4065517" y="387763"/>
                </a:cubicBezTo>
                <a:cubicBezTo>
                  <a:pt x="4078607" y="388232"/>
                  <a:pt x="4092188" y="386592"/>
                  <a:pt x="4106261" y="382846"/>
                </a:cubicBezTo>
                <a:cubicBezTo>
                  <a:pt x="4120333" y="379099"/>
                  <a:pt x="4132229" y="370436"/>
                  <a:pt x="4141946" y="356855"/>
                </a:cubicBezTo>
                <a:cubicBezTo>
                  <a:pt x="4143538" y="348425"/>
                  <a:pt x="4144288" y="340557"/>
                  <a:pt x="4144194" y="333252"/>
                </a:cubicBezTo>
                <a:cubicBezTo>
                  <a:pt x="4143792" y="314417"/>
                  <a:pt x="4139644" y="297259"/>
                  <a:pt x="4131752" y="281778"/>
                </a:cubicBezTo>
                <a:cubicBezTo>
                  <a:pt x="4123859" y="266298"/>
                  <a:pt x="4114636" y="251704"/>
                  <a:pt x="4104083" y="237997"/>
                </a:cubicBezTo>
                <a:cubicBezTo>
                  <a:pt x="4093530" y="224290"/>
                  <a:pt x="4084061" y="210680"/>
                  <a:pt x="4075677" y="197166"/>
                </a:cubicBezTo>
                <a:cubicBezTo>
                  <a:pt x="4067293" y="183652"/>
                  <a:pt x="4062407" y="169445"/>
                  <a:pt x="4061021" y="154544"/>
                </a:cubicBezTo>
                <a:cubicBezTo>
                  <a:pt x="4060553" y="147893"/>
                  <a:pt x="4060366" y="140962"/>
                  <a:pt x="4060460" y="133750"/>
                </a:cubicBezTo>
                <a:cubicBezTo>
                  <a:pt x="4060073" y="113859"/>
                  <a:pt x="4062813" y="94073"/>
                  <a:pt x="4068679" y="74392"/>
                </a:cubicBezTo>
                <a:cubicBezTo>
                  <a:pt x="4074544" y="54711"/>
                  <a:pt x="4085854" y="38156"/>
                  <a:pt x="4102608" y="24727"/>
                </a:cubicBezTo>
                <a:cubicBezTo>
                  <a:pt x="4111682" y="18218"/>
                  <a:pt x="4124162" y="12832"/>
                  <a:pt x="4140049" y="8570"/>
                </a:cubicBezTo>
                <a:cubicBezTo>
                  <a:pt x="4155937" y="4309"/>
                  <a:pt x="4173054" y="1452"/>
                  <a:pt x="4191400" y="0"/>
                </a:cubicBezTo>
                <a:close/>
              </a:path>
            </a:pathLst>
          </a:custGeom>
          <a:solidFill>
            <a:srgbClr val="491A6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R="0" algn="l" rtl="0"/>
            <a:endParaRPr lang="en-US" sz="4400" b="0" i="0" u="none" strike="noStrike" dirty="0">
              <a:solidFill>
                <a:srgbClr val="491A66"/>
              </a:solidFill>
              <a:latin typeface="Arial" panose="020B0604020202020204" pitchFamily="34" charset="0"/>
            </a:endParaRPr>
          </a:p>
        </p:txBody>
      </p:sp>
      <p:sp>
        <p:nvSpPr>
          <p:cNvPr id="6" name="Content Placeholder 5" hidden="1">
            <a:extLst>
              <a:ext uri="{FF2B5EF4-FFF2-40B4-BE49-F238E27FC236}">
                <a16:creationId xmlns:a16="http://schemas.microsoft.com/office/drawing/2014/main" id="{0158717B-1286-496E-9508-9331D3222126}"/>
              </a:ext>
            </a:extLst>
          </p:cNvPr>
          <p:cNvSpPr>
            <a:spLocks noGrp="1"/>
          </p:cNvSpPr>
          <p:nvPr>
            <p:ph idx="1"/>
          </p:nvPr>
        </p:nvSpPr>
        <p:spPr/>
        <p:txBody>
          <a:bodyPr/>
          <a:lstStyle/>
          <a:p>
            <a:endParaRPr lang="en-AU"/>
          </a:p>
        </p:txBody>
      </p:sp>
      <p:sp>
        <p:nvSpPr>
          <p:cNvPr id="2" name="Title 1" hidden="1">
            <a:extLst>
              <a:ext uri="{FF2B5EF4-FFF2-40B4-BE49-F238E27FC236}">
                <a16:creationId xmlns:a16="http://schemas.microsoft.com/office/drawing/2014/main" id="{54C33726-C2AC-4645-95BE-898A513D3261}"/>
              </a:ext>
            </a:extLst>
          </p:cNvPr>
          <p:cNvSpPr>
            <a:spLocks noGrp="1"/>
          </p:cNvSpPr>
          <p:nvPr>
            <p:ph type="title"/>
          </p:nvPr>
        </p:nvSpPr>
        <p:spPr/>
        <p:txBody>
          <a:bodyPr/>
          <a:lstStyle/>
          <a:p>
            <a:r>
              <a:rPr lang="en-AU" dirty="0"/>
              <a:t>Lab-Grown Meat Sustainable Food Production</a:t>
            </a:r>
          </a:p>
        </p:txBody>
      </p:sp>
    </p:spTree>
    <p:extLst>
      <p:ext uri="{BB962C8B-B14F-4D97-AF65-F5344CB8AC3E}">
        <p14:creationId xmlns:p14="http://schemas.microsoft.com/office/powerpoint/2010/main" val="157394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2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8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618</TotalTime>
  <Words>1351</Words>
  <Application>Microsoft Office PowerPoint</Application>
  <PresentationFormat>Custom</PresentationFormat>
  <Paragraphs>143</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PraterSansPro</vt:lpstr>
      <vt:lpstr>Calibri</vt:lpstr>
      <vt:lpstr>Arial Black</vt:lpstr>
      <vt:lpstr>Office Theme</vt:lpstr>
      <vt:lpstr>Smart Solutions Classroom Activity Guide</vt:lpstr>
      <vt:lpstr>Who is this slideshow for?</vt:lpstr>
      <vt:lpstr>Green Energy</vt:lpstr>
      <vt:lpstr>Text: Quick Quiz! 1</vt:lpstr>
      <vt:lpstr>Answers 1</vt:lpstr>
      <vt:lpstr>Smart Cities</vt:lpstr>
      <vt:lpstr>Text: Conversation Starter!</vt:lpstr>
      <vt:lpstr>Hydroponics: Sustainable Food Production</vt:lpstr>
      <vt:lpstr>Lab-Grown Meat Sustainable Food Production</vt:lpstr>
      <vt:lpstr>Text: Quick Quiz! 2</vt:lpstr>
      <vt:lpstr>Answer! 2</vt:lpstr>
      <vt:lpstr>Smart Body Tech: Wearables</vt:lpstr>
      <vt:lpstr>Quick Quiz! 3</vt:lpstr>
      <vt:lpstr>Answer! 3</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Solutions Interactive Guide</dc:title>
  <dc:subject>Stamp Collecting Month 2021</dc:subject>
  <dc:creator>Eryka Bantolino</dc:creator>
  <cp:keywords>scm; stamp collecting month; stamps</cp:keywords>
  <cp:lastModifiedBy>Rothwell, Paul</cp:lastModifiedBy>
  <cp:revision>52</cp:revision>
  <dcterms:created xsi:type="dcterms:W3CDTF">2021-04-19T02:07:23Z</dcterms:created>
  <dcterms:modified xsi:type="dcterms:W3CDTF">2021-05-23T06:28:31Z</dcterms:modified>
</cp:coreProperties>
</file>